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4C74F-2B9C-45C3-B300-59CF649EC1D3}" v="10" dt="2022-08-01T21:38:34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tallo Azevedo" userId="8ae424109c25821f" providerId="LiveId" clId="{EA24C74F-2B9C-45C3-B300-59CF649EC1D3}"/>
    <pc:docChg chg="undo custSel addSld delSld modSld">
      <pc:chgData name="Hitallo Azevedo" userId="8ae424109c25821f" providerId="LiveId" clId="{EA24C74F-2B9C-45C3-B300-59CF649EC1D3}" dt="2022-08-01T21:40:07.890" v="519" actId="14100"/>
      <pc:docMkLst>
        <pc:docMk/>
      </pc:docMkLst>
      <pc:sldChg chg="addSp delSp modSp mod">
        <pc:chgData name="Hitallo Azevedo" userId="8ae424109c25821f" providerId="LiveId" clId="{EA24C74F-2B9C-45C3-B300-59CF649EC1D3}" dt="2022-08-01T21:30:22.356" v="445" actId="20577"/>
        <pc:sldMkLst>
          <pc:docMk/>
          <pc:sldMk cId="3110997894" sldId="261"/>
        </pc:sldMkLst>
        <pc:spChg chg="mod">
          <ac:chgData name="Hitallo Azevedo" userId="8ae424109c25821f" providerId="LiveId" clId="{EA24C74F-2B9C-45C3-B300-59CF649EC1D3}" dt="2022-08-01T21:25:28.730" v="423" actId="208"/>
          <ac:spMkLst>
            <pc:docMk/>
            <pc:sldMk cId="3110997894" sldId="261"/>
            <ac:spMk id="3" creationId="{3B2F49DA-F0F9-B5CF-6AFF-8D07C9CCE6D0}"/>
          </ac:spMkLst>
        </pc:spChg>
        <pc:spChg chg="mod">
          <ac:chgData name="Hitallo Azevedo" userId="8ae424109c25821f" providerId="LiveId" clId="{EA24C74F-2B9C-45C3-B300-59CF649EC1D3}" dt="2022-08-01T21:30:22.356" v="445" actId="20577"/>
          <ac:spMkLst>
            <pc:docMk/>
            <pc:sldMk cId="3110997894" sldId="261"/>
            <ac:spMk id="4" creationId="{6278C3B8-6C16-6020-7C46-833C6E03D261}"/>
          </ac:spMkLst>
        </pc:spChg>
        <pc:spChg chg="mod">
          <ac:chgData name="Hitallo Azevedo" userId="8ae424109c25821f" providerId="LiveId" clId="{EA24C74F-2B9C-45C3-B300-59CF649EC1D3}" dt="2022-08-01T21:20:05.513" v="15" actId="403"/>
          <ac:spMkLst>
            <pc:docMk/>
            <pc:sldMk cId="3110997894" sldId="261"/>
            <ac:spMk id="9" creationId="{FA117D95-9975-EF94-DB09-CDAD6250E547}"/>
          </ac:spMkLst>
        </pc:spChg>
        <pc:inkChg chg="add del">
          <ac:chgData name="Hitallo Azevedo" userId="8ae424109c25821f" providerId="LiveId" clId="{EA24C74F-2B9C-45C3-B300-59CF649EC1D3}" dt="2022-08-01T21:19:57.646" v="13" actId="9405"/>
          <ac:inkMkLst>
            <pc:docMk/>
            <pc:sldMk cId="3110997894" sldId="261"/>
            <ac:inkMk id="11" creationId="{C1300D5E-2F77-7471-08A4-00225ABD9796}"/>
          </ac:inkMkLst>
        </pc:inkChg>
      </pc:sldChg>
      <pc:sldChg chg="addSp delSp modSp add mod">
        <pc:chgData name="Hitallo Azevedo" userId="8ae424109c25821f" providerId="LiveId" clId="{EA24C74F-2B9C-45C3-B300-59CF649EC1D3}" dt="2022-08-01T21:25:24.250" v="422" actId="208"/>
        <pc:sldMkLst>
          <pc:docMk/>
          <pc:sldMk cId="2059647923" sldId="262"/>
        </pc:sldMkLst>
        <pc:spChg chg="mod">
          <ac:chgData name="Hitallo Azevedo" userId="8ae424109c25821f" providerId="LiveId" clId="{EA24C74F-2B9C-45C3-B300-59CF649EC1D3}" dt="2022-08-01T21:25:24.250" v="422" actId="208"/>
          <ac:spMkLst>
            <pc:docMk/>
            <pc:sldMk cId="2059647923" sldId="262"/>
            <ac:spMk id="3" creationId="{3B2F49DA-F0F9-B5CF-6AFF-8D07C9CCE6D0}"/>
          </ac:spMkLst>
        </pc:spChg>
        <pc:spChg chg="del">
          <ac:chgData name="Hitallo Azevedo" userId="8ae424109c25821f" providerId="LiveId" clId="{EA24C74F-2B9C-45C3-B300-59CF649EC1D3}" dt="2022-08-01T21:18:37.080" v="1" actId="478"/>
          <ac:spMkLst>
            <pc:docMk/>
            <pc:sldMk cId="2059647923" sldId="262"/>
            <ac:spMk id="4" creationId="{6278C3B8-6C16-6020-7C46-833C6E03D261}"/>
          </ac:spMkLst>
        </pc:spChg>
        <pc:spChg chg="del mod">
          <ac:chgData name="Hitallo Azevedo" userId="8ae424109c25821f" providerId="LiveId" clId="{EA24C74F-2B9C-45C3-B300-59CF649EC1D3}" dt="2022-08-01T21:18:38.874" v="3" actId="478"/>
          <ac:spMkLst>
            <pc:docMk/>
            <pc:sldMk cId="2059647923" sldId="262"/>
            <ac:spMk id="5" creationId="{688EB819-5872-09FB-A601-68A06D1FC3EA}"/>
          </ac:spMkLst>
        </pc:spChg>
        <pc:spChg chg="mod">
          <ac:chgData name="Hitallo Azevedo" userId="8ae424109c25821f" providerId="LiveId" clId="{EA24C74F-2B9C-45C3-B300-59CF649EC1D3}" dt="2022-08-01T21:18:42.928" v="4" actId="1076"/>
          <ac:spMkLst>
            <pc:docMk/>
            <pc:sldMk cId="2059647923" sldId="262"/>
            <ac:spMk id="6" creationId="{759FFA19-2889-A2E4-F658-8D502C8D4699}"/>
          </ac:spMkLst>
        </pc:spChg>
        <pc:spChg chg="del mod">
          <ac:chgData name="Hitallo Azevedo" userId="8ae424109c25821f" providerId="LiveId" clId="{EA24C74F-2B9C-45C3-B300-59CF649EC1D3}" dt="2022-08-01T21:20:13.405" v="19" actId="478"/>
          <ac:spMkLst>
            <pc:docMk/>
            <pc:sldMk cId="2059647923" sldId="262"/>
            <ac:spMk id="9" creationId="{FA117D95-9975-EF94-DB09-CDAD6250E547}"/>
          </ac:spMkLst>
        </pc:spChg>
        <pc:spChg chg="add mod">
          <ac:chgData name="Hitallo Azevedo" userId="8ae424109c25821f" providerId="LiveId" clId="{EA24C74F-2B9C-45C3-B300-59CF649EC1D3}" dt="2022-08-01T21:25:10.817" v="420" actId="115"/>
          <ac:spMkLst>
            <pc:docMk/>
            <pc:sldMk cId="2059647923" sldId="262"/>
            <ac:spMk id="16" creationId="{3DCFBE0A-9D56-37FE-4489-042F4DBF9348}"/>
          </ac:spMkLst>
        </pc:spChg>
        <pc:spChg chg="add mod">
          <ac:chgData name="Hitallo Azevedo" userId="8ae424109c25821f" providerId="LiveId" clId="{EA24C74F-2B9C-45C3-B300-59CF649EC1D3}" dt="2022-08-01T21:25:16.217" v="421" actId="115"/>
          <ac:spMkLst>
            <pc:docMk/>
            <pc:sldMk cId="2059647923" sldId="262"/>
            <ac:spMk id="21" creationId="{EA824A60-C54B-4C31-8F36-6B7AB11A67F3}"/>
          </ac:spMkLst>
        </pc:spChg>
        <pc:spChg chg="add mod">
          <ac:chgData name="Hitallo Azevedo" userId="8ae424109c25821f" providerId="LiveId" clId="{EA24C74F-2B9C-45C3-B300-59CF649EC1D3}" dt="2022-08-01T21:25:02.505" v="419" actId="14100"/>
          <ac:spMkLst>
            <pc:docMk/>
            <pc:sldMk cId="2059647923" sldId="262"/>
            <ac:spMk id="22" creationId="{CCC7463E-CA8F-0DA3-94D9-18E24A3C65A6}"/>
          </ac:spMkLst>
        </pc:spChg>
        <pc:grpChg chg="mod">
          <ac:chgData name="Hitallo Azevedo" userId="8ae424109c25821f" providerId="LiveId" clId="{EA24C74F-2B9C-45C3-B300-59CF649EC1D3}" dt="2022-08-01T21:21:33.010" v="127"/>
          <ac:grpSpMkLst>
            <pc:docMk/>
            <pc:sldMk cId="2059647923" sldId="262"/>
            <ac:grpSpMk id="20" creationId="{9D916D2E-3126-148B-A45E-ECE8F0D528FB}"/>
          </ac:grpSpMkLst>
        </pc:grpChg>
        <pc:inkChg chg="del mod">
          <ac:chgData name="Hitallo Azevedo" userId="8ae424109c25821f" providerId="LiveId" clId="{EA24C74F-2B9C-45C3-B300-59CF649EC1D3}" dt="2022-08-01T21:20:10.895" v="16" actId="478"/>
          <ac:inkMkLst>
            <pc:docMk/>
            <pc:sldMk cId="2059647923" sldId="262"/>
            <ac:inkMk id="7" creationId="{4FC8FCE8-BF89-655B-13F2-37989B2F1AE7}"/>
          </ac:inkMkLst>
        </pc:inkChg>
        <pc:inkChg chg="del mod">
          <ac:chgData name="Hitallo Azevedo" userId="8ae424109c25821f" providerId="LiveId" clId="{EA24C74F-2B9C-45C3-B300-59CF649EC1D3}" dt="2022-08-01T21:20:11.980" v="17" actId="478"/>
          <ac:inkMkLst>
            <pc:docMk/>
            <pc:sldMk cId="2059647923" sldId="262"/>
            <ac:inkMk id="8" creationId="{6C9702FA-C546-02BD-56FE-F12CD2CAFD5D}"/>
          </ac:inkMkLst>
        </pc:inkChg>
        <pc:inkChg chg="add del">
          <ac:chgData name="Hitallo Azevedo" userId="8ae424109c25821f" providerId="LiveId" clId="{EA24C74F-2B9C-45C3-B300-59CF649EC1D3}" dt="2022-08-01T21:19:46.010" v="11" actId="9405"/>
          <ac:inkMkLst>
            <pc:docMk/>
            <pc:sldMk cId="2059647923" sldId="262"/>
            <ac:inkMk id="10" creationId="{714D2338-A4F5-CB5C-758A-5AC9E47A9317}"/>
          </ac:inkMkLst>
        </pc:inkChg>
        <pc:inkChg chg="add">
          <ac:chgData name="Hitallo Azevedo" userId="8ae424109c25821f" providerId="LiveId" clId="{EA24C74F-2B9C-45C3-B300-59CF649EC1D3}" dt="2022-08-01T21:20:19.809" v="20" actId="9405"/>
          <ac:inkMkLst>
            <pc:docMk/>
            <pc:sldMk cId="2059647923" sldId="262"/>
            <ac:inkMk id="11" creationId="{F94D9E37-CE14-41C6-8E47-8DD1108AC7E1}"/>
          </ac:inkMkLst>
        </pc:inkChg>
        <pc:inkChg chg="add">
          <ac:chgData name="Hitallo Azevedo" userId="8ae424109c25821f" providerId="LiveId" clId="{EA24C74F-2B9C-45C3-B300-59CF649EC1D3}" dt="2022-08-01T21:20:22.916" v="21" actId="9405"/>
          <ac:inkMkLst>
            <pc:docMk/>
            <pc:sldMk cId="2059647923" sldId="262"/>
            <ac:inkMk id="12" creationId="{99488707-2C98-CE77-B4C5-4157D51BADD9}"/>
          </ac:inkMkLst>
        </pc:inkChg>
        <pc:inkChg chg="add del">
          <ac:chgData name="Hitallo Azevedo" userId="8ae424109c25821f" providerId="LiveId" clId="{EA24C74F-2B9C-45C3-B300-59CF649EC1D3}" dt="2022-08-01T21:20:27.389" v="23" actId="9405"/>
          <ac:inkMkLst>
            <pc:docMk/>
            <pc:sldMk cId="2059647923" sldId="262"/>
            <ac:inkMk id="13" creationId="{F8145160-380A-2C1F-6479-B328AB75A405}"/>
          </ac:inkMkLst>
        </pc:inkChg>
        <pc:inkChg chg="add del">
          <ac:chgData name="Hitallo Azevedo" userId="8ae424109c25821f" providerId="LiveId" clId="{EA24C74F-2B9C-45C3-B300-59CF649EC1D3}" dt="2022-08-01T21:20:29.972" v="25" actId="9405"/>
          <ac:inkMkLst>
            <pc:docMk/>
            <pc:sldMk cId="2059647923" sldId="262"/>
            <ac:inkMk id="14" creationId="{6FFDBDD9-D7F6-8E27-6A4E-FA67AF615060}"/>
          </ac:inkMkLst>
        </pc:inkChg>
        <pc:inkChg chg="add">
          <ac:chgData name="Hitallo Azevedo" userId="8ae424109c25821f" providerId="LiveId" clId="{EA24C74F-2B9C-45C3-B300-59CF649EC1D3}" dt="2022-08-01T21:20:32.691" v="26" actId="9405"/>
          <ac:inkMkLst>
            <pc:docMk/>
            <pc:sldMk cId="2059647923" sldId="262"/>
            <ac:inkMk id="15" creationId="{105B3A08-4C0E-97EA-46A0-8D19B152E07B}"/>
          </ac:inkMkLst>
        </pc:inkChg>
        <pc:inkChg chg="add mod">
          <ac:chgData name="Hitallo Azevedo" userId="8ae424109c25821f" providerId="LiveId" clId="{EA24C74F-2B9C-45C3-B300-59CF649EC1D3}" dt="2022-08-01T21:21:33.010" v="127"/>
          <ac:inkMkLst>
            <pc:docMk/>
            <pc:sldMk cId="2059647923" sldId="262"/>
            <ac:inkMk id="17" creationId="{0DB5EF1F-E338-5298-BCC3-360EB4B68774}"/>
          </ac:inkMkLst>
        </pc:inkChg>
        <pc:inkChg chg="add mod">
          <ac:chgData name="Hitallo Azevedo" userId="8ae424109c25821f" providerId="LiveId" clId="{EA24C74F-2B9C-45C3-B300-59CF649EC1D3}" dt="2022-08-01T21:21:33.010" v="127"/>
          <ac:inkMkLst>
            <pc:docMk/>
            <pc:sldMk cId="2059647923" sldId="262"/>
            <ac:inkMk id="18" creationId="{B23821B7-6074-3AEC-2E72-142D8320D150}"/>
          </ac:inkMkLst>
        </pc:inkChg>
        <pc:inkChg chg="add mod">
          <ac:chgData name="Hitallo Azevedo" userId="8ae424109c25821f" providerId="LiveId" clId="{EA24C74F-2B9C-45C3-B300-59CF649EC1D3}" dt="2022-08-01T21:21:33.010" v="127"/>
          <ac:inkMkLst>
            <pc:docMk/>
            <pc:sldMk cId="2059647923" sldId="262"/>
            <ac:inkMk id="19" creationId="{ABF9B553-1E7C-B14E-9C13-37E23BB43FF5}"/>
          </ac:inkMkLst>
        </pc:inkChg>
      </pc:sldChg>
      <pc:sldChg chg="addSp delSp modSp new mod modAnim">
        <pc:chgData name="Hitallo Azevedo" userId="8ae424109c25821f" providerId="LiveId" clId="{EA24C74F-2B9C-45C3-B300-59CF649EC1D3}" dt="2022-08-01T21:40:07.890" v="519" actId="14100"/>
        <pc:sldMkLst>
          <pc:docMk/>
          <pc:sldMk cId="618402524" sldId="263"/>
        </pc:sldMkLst>
        <pc:spChg chg="add mod">
          <ac:chgData name="Hitallo Azevedo" userId="8ae424109c25821f" providerId="LiveId" clId="{EA24C74F-2B9C-45C3-B300-59CF649EC1D3}" dt="2022-08-01T21:39:45.945" v="513" actId="1076"/>
          <ac:spMkLst>
            <pc:docMk/>
            <pc:sldMk cId="618402524" sldId="263"/>
            <ac:spMk id="2" creationId="{027E9051-3667-BBFE-6702-F4A9C094B00A}"/>
          </ac:spMkLst>
        </pc:spChg>
        <pc:spChg chg="del">
          <ac:chgData name="Hitallo Azevedo" userId="8ae424109c25821f" providerId="LiveId" clId="{EA24C74F-2B9C-45C3-B300-59CF649EC1D3}" dt="2022-08-01T21:27:50.534" v="426" actId="478"/>
          <ac:spMkLst>
            <pc:docMk/>
            <pc:sldMk cId="618402524" sldId="263"/>
            <ac:spMk id="2" creationId="{E0B8D3FD-6EF0-A85C-C3BB-5D08F71E5307}"/>
          </ac:spMkLst>
        </pc:spChg>
        <pc:spChg chg="add mod">
          <ac:chgData name="Hitallo Azevedo" userId="8ae424109c25821f" providerId="LiveId" clId="{EA24C74F-2B9C-45C3-B300-59CF649EC1D3}" dt="2022-08-01T21:39:51.289" v="515" actId="1076"/>
          <ac:spMkLst>
            <pc:docMk/>
            <pc:sldMk cId="618402524" sldId="263"/>
            <ac:spMk id="3" creationId="{5178B83A-A999-5422-A160-56BE9C4E0ED6}"/>
          </ac:spMkLst>
        </pc:spChg>
        <pc:spChg chg="del mod">
          <ac:chgData name="Hitallo Azevedo" userId="8ae424109c25821f" providerId="LiveId" clId="{EA24C74F-2B9C-45C3-B300-59CF649EC1D3}" dt="2022-08-01T21:27:51.840" v="427" actId="478"/>
          <ac:spMkLst>
            <pc:docMk/>
            <pc:sldMk cId="618402524" sldId="263"/>
            <ac:spMk id="3" creationId="{DA34A9F5-EBEC-7237-84F1-B6C19D0EB082}"/>
          </ac:spMkLst>
        </pc:spChg>
        <pc:picChg chg="add mod">
          <ac:chgData name="Hitallo Azevedo" userId="8ae424109c25821f" providerId="LiveId" clId="{EA24C74F-2B9C-45C3-B300-59CF649EC1D3}" dt="2022-08-01T21:40:07.890" v="519" actId="14100"/>
          <ac:picMkLst>
            <pc:docMk/>
            <pc:sldMk cId="618402524" sldId="263"/>
            <ac:picMk id="4" creationId="{DA0B05BC-3F7B-42D2-A72C-51BD7421BEAB}"/>
          </ac:picMkLst>
        </pc:picChg>
      </pc:sldChg>
      <pc:sldChg chg="delSp modSp new mod">
        <pc:chgData name="Hitallo Azevedo" userId="8ae424109c25821f" providerId="LiveId" clId="{EA24C74F-2B9C-45C3-B300-59CF649EC1D3}" dt="2022-08-01T21:34:45.361" v="481" actId="1076"/>
        <pc:sldMkLst>
          <pc:docMk/>
          <pc:sldMk cId="2382250031" sldId="264"/>
        </pc:sldMkLst>
        <pc:spChg chg="mod">
          <ac:chgData name="Hitallo Azevedo" userId="8ae424109c25821f" providerId="LiveId" clId="{EA24C74F-2B9C-45C3-B300-59CF649EC1D3}" dt="2022-08-01T21:34:45.361" v="481" actId="1076"/>
          <ac:spMkLst>
            <pc:docMk/>
            <pc:sldMk cId="2382250031" sldId="264"/>
            <ac:spMk id="2" creationId="{E37A3747-BB44-7A98-0C8C-C2D387AC4865}"/>
          </ac:spMkLst>
        </pc:spChg>
        <pc:spChg chg="del">
          <ac:chgData name="Hitallo Azevedo" userId="8ae424109c25821f" providerId="LiveId" clId="{EA24C74F-2B9C-45C3-B300-59CF649EC1D3}" dt="2022-08-01T21:34:13.873" v="472" actId="478"/>
          <ac:spMkLst>
            <pc:docMk/>
            <pc:sldMk cId="2382250031" sldId="264"/>
            <ac:spMk id="3" creationId="{33259F64-D023-0D0E-89BD-ECA9FCE9F352}"/>
          </ac:spMkLst>
        </pc:spChg>
      </pc:sldChg>
      <pc:sldChg chg="addSp delSp modSp new del mod">
        <pc:chgData name="Hitallo Azevedo" userId="8ae424109c25821f" providerId="LiveId" clId="{EA24C74F-2B9C-45C3-B300-59CF649EC1D3}" dt="2022-08-01T21:33:50.651" v="452" actId="47"/>
        <pc:sldMkLst>
          <pc:docMk/>
          <pc:sldMk cId="3884336321" sldId="264"/>
        </pc:sldMkLst>
        <pc:spChg chg="del">
          <ac:chgData name="Hitallo Azevedo" userId="8ae424109c25821f" providerId="LiveId" clId="{EA24C74F-2B9C-45C3-B300-59CF649EC1D3}" dt="2022-08-01T21:33:23.521" v="447" actId="478"/>
          <ac:spMkLst>
            <pc:docMk/>
            <pc:sldMk cId="3884336321" sldId="264"/>
            <ac:spMk id="2" creationId="{6AE328EA-A338-C4BC-9A47-B00A530B92EE}"/>
          </ac:spMkLst>
        </pc:spChg>
        <pc:spChg chg="del">
          <ac:chgData name="Hitallo Azevedo" userId="8ae424109c25821f" providerId="LiveId" clId="{EA24C74F-2B9C-45C3-B300-59CF649EC1D3}" dt="2022-08-01T21:33:25.828" v="448" actId="478"/>
          <ac:spMkLst>
            <pc:docMk/>
            <pc:sldMk cId="3884336321" sldId="264"/>
            <ac:spMk id="3" creationId="{56320679-65C5-00FF-CC5D-B66C2DE7BE9D}"/>
          </ac:spMkLst>
        </pc:spChg>
        <pc:spChg chg="add del mod">
          <ac:chgData name="Hitallo Azevedo" userId="8ae424109c25821f" providerId="LiveId" clId="{EA24C74F-2B9C-45C3-B300-59CF649EC1D3}" dt="2022-08-01T21:33:46.049" v="451" actId="478"/>
          <ac:spMkLst>
            <pc:docMk/>
            <pc:sldMk cId="3884336321" sldId="264"/>
            <ac:spMk id="4" creationId="{4E1B0F76-0177-28D1-CCC3-082E9EAFF20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1:45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24575,'0'529'0,"1"-501"0,10 52 0,-6-50 0,2 48 0,-7 8 0,-2-170 0,4-89 0,10 102 0,-8 50 0,0 0 0,1-33 0,-4 30 0,9-46 0,-5 45 0,2-47 0,-9 14 0,0 42 0,1-1 0,1 0 0,0 0 0,1 0 0,6-28 0,-7 44 0,0 1 0,0 0 0,0 0 0,0-1 0,0 1 0,0 0 0,0 0 0,0-1 0,0 1 0,0 0 0,0 0 0,0 0 0,0-1 0,0 1 0,0 0 0,0 0 0,0-1 0,0 1 0,0 0 0,0 0 0,0-1 0,0 1 0,1 0 0,-1 0 0,0 0 0,0-1 0,0 1 0,0 0 0,0 0 0,1 0 0,-1 0 0,0-1 0,0 1 0,0 0 0,1 0 0,-1 0 0,0 0 0,0 0 0,1 0 0,-1 0 0,0 0 0,0-1 0,0 1 0,1 0 0,-1 0 0,0 0 0,0 0 0,1 0 0,-1 0 0,0 0 0,0 0 0,1 1 0,-1-1 0,0 0 0,0 0 0,0 0 0,1 0 0,-1 0 0,0 0 0,7 20 0,-1 28 0,-6 16 0,0-34 0,0 1 0,2-1 0,10 49 0,-8-55 0,-1-1 0,-1 1 0,-2 44 0,1 22 0,-1-89 0,0 1 0,0-1 0,0 1 0,0-1 0,0 0 0,0 1 0,1-1 0,-1 0 0,0 1 0,1-1 0,-1 0 0,1 1 0,0-1 0,-1 0 0,1 0 0,0 0 0,0 0 0,1 2 0,-1-3 0,0-1 0,0 1 0,-1-1 0,1 1 0,0-1 0,0 0 0,-1 1 0,1-1 0,0 0 0,-1 1 0,1-1 0,-1 0 0,1 0 0,-1 1 0,1-1 0,-1 0 0,0 0 0,1 0 0,-1 0 0,0 0 0,0 1 0,1-1 0,-1 0 0,0 0 0,0 0 0,0-2 0,11-64 0,-2 0 0,-4 0 0,-4-107 0,-2 88 0,1 80 0,0 3 0,-1 0 0,1 0 0,0 0 0,0 0 0,1 0 0,-1 0 0,1 0 0,-1 0 0,1 0 0,0 1 0,0-1 0,0 0 0,0 0 0,3-3 0,-4 7 0,1-1 0,0 0 0,-1 0 0,1 0 0,-1 1 0,1-1 0,-1 0 0,1 1 0,-1-1 0,1 0 0,-1 1 0,1-1 0,-1 1 0,0-1 0,1 1 0,-1-1 0,1 1 0,-1-1 0,0 1 0,0-1 0,1 1 0,-1 0 0,0-1 0,0 1 0,0-1 0,0 1 0,1 0 0,-1-1 0,0 1 0,0-1 0,0 1 0,0 0 0,-1-1 0,1 1 0,0 0 0,4 28 0,-5 86 0,1 14 0,0-114 0,2-1 0,0 0 0,1 0 0,0 0 0,1-1 0,9 22 0,-13-35 0,0 0 0,0 1 0,0-1 0,0 0 0,1 1 0,-1-1 0,0 1 0,0-1 0,0 0 0,0 0 0,0 1 0,1-1 0,-1 0 0,0 1 0,0-1 0,1 0 0,-1 0 0,0 1 0,0-1 0,1 0 0,-1 0 0,0 1 0,1-1 0,-1 0 0,0 0 0,1 0 0,-1 0 0,0 0 0,1 0 0,-1 1 0,0-1 0,1 0 0,-1 0 0,0 0 0,1 0 0,-1 0 0,1 0 0,-1 0 0,0-1 0,1 1 0,-1 0 0,0 0 0,1 0 0,-1 0 0,0 0 0,1 0 0,-1-1 0,13-20 0,3-32 0,-10-1 0,-4 0 0,-4-68 0,0 25 0,0 186 0,5 150 0,-3-237 0,0 1 0,1-1 0,0 0 0,-1 0 0,1 1 0,0-1 0,0 0 0,0 0 0,0 0 0,0 0 0,1 0 0,-1 0 0,1 0 0,-1-1 0,1 1 0,-1 0 0,1-1 0,0 1 0,2 1 0,-3-3 0,0 1 0,0-1 0,0 0 0,0 1 0,1-1 0,-1 0 0,0 0 0,0 1 0,0-1 0,0 0 0,0 0 0,0 0 0,0-1 0,1 1 0,-1 0 0,0 0 0,0 0 0,0-1 0,0 1 0,0-1 0,0 1 0,0-1 0,0 1 0,0-1 0,0 1 0,0-1 0,-1 0 0,1 0 0,0 1 0,0-1 0,0 0 0,-1 0 0,1 0 0,-1 0 0,1 0 0,-1 0 0,1 0 0,-1 0 0,1 0 0,-1 0 0,1-1 0,5-17 0,0 1 0,6-30 0,7-25 0,-19 73 0,0 0 0,-1 0 0,1-1 0,0 1 0,0 0 0,0 0 0,0 0 0,0-1 0,0 1 0,0 0 0,0 0 0,0-1 0,0 1 0,0 0 0,0 0 0,1-1 0,-1 1 0,0 0 0,0 0 0,0-1 0,0 1 0,0 0 0,0 0 0,0 0 0,1-1 0,-1 1 0,0 0 0,0 0 0,0 0 0,1 0 0,-1-1 0,0 1 0,0 0 0,0 0 0,1 0 0,-1 0 0,0 0 0,0 0 0,1 0 0,-1 0 0,0-1 0,0 1 0,1 0 0,-1 0 0,0 0 0,0 0 0,1 0 0,-1 1 0,0-1 0,0 0 0,1 0 0,-1 0 0,0 0 0,5 18 0,-3 26 0,-4-22 0,0 0 0,-10 39 0,3-14 0,8-42 0,0-1 0,0 0 0,-1 0 0,1 1 0,-1-1 0,0 0 0,0 0 0,-1-1 0,1 1 0,-1 0 0,0-1 0,0 0 0,-5 6 0,7-9 0,1 1 0,-1-1 0,0 1 0,1-1 0,-1 1 0,0-1 0,0 0 0,1 1 0,-1-1 0,0 0 0,0 0 0,1 0 0,-1 1 0,0-1 0,0 0 0,0 0 0,1 0 0,-1 0 0,0 0 0,0 0 0,0-1 0,0 1 0,1 0 0,-1 0 0,0 0 0,0-1 0,0 0 0,-1 0 0,1-1 0,0 1 0,-1-1 0,1 0 0,0 1 0,0-1 0,0 0 0,0 0 0,0 0 0,1 0 0,-1 0 0,1 0 0,-1 0 0,1 0 0,-1 0 0,1-2 0,-5-51 0,3 0 0,5-66 0,1 9 0,-4 106 0,1 0 0,-1 0 0,2 0 0,-1 0 0,1 1 0,0-1 0,3-6 0,-5 11 0,0 0 0,0 0 0,1 0 0,-1 0 0,1 0 0,-1 1 0,1-1 0,-1 0 0,1 0 0,-1 0 0,1 1 0,0-1 0,-1 0 0,1 1 0,0-1 0,0 0 0,-1 1 0,1-1 0,0 1 0,0-1 0,0 1 0,0 0 0,0-1 0,0 1 0,0 0 0,0 0 0,0-1 0,0 1 0,0 0 0,0 0 0,0 0 0,0 0 0,0 0 0,0 0 0,0 1 0,-1-1 0,1 0 0,0 0 0,0 1 0,0-1 0,0 1 0,0-1 0,0 1 0,0-1 0,-1 1 0,1-1 0,0 1 0,0 0 0,-1-1 0,1 1 0,0 0 0,0 1 0,1 1 0,1 0 0,-1 1 0,0 0 0,0-1 0,0 1 0,0 0 0,-1 0 0,0 0 0,0 0 0,0 0 0,0 0 0,0 0 0,-1 6 0,-1 62 0,0-47 0,1-16 0,0 4 0,1 1 0,-2-1 0,0 0 0,0 0 0,-2 0 0,1 0 0,-2 0 0,0 0 0,0-1 0,-1 0 0,-10 19 0,7-18 0,-1 1 0,0-1 0,-1 0 0,0-1 0,-1-1 0,-19 17 0,18-19 0,0 0 0,-1 0 0,0-1 0,-26 11 0,32-15-195,0-1 0,0 1 0,0 0 0,1 0 0,-1 1 0,-9 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1:41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24575,'1'0'0,"0"0"0,0 1 0,0-1 0,0 1 0,0-1 0,0 1 0,0 0 0,0-1 0,0 1 0,0 0 0,0 0 0,0-1 0,-1 1 0,1 0 0,0 0 0,-1 0 0,1 0 0,-1 0 0,1 0 0,-1 0 0,1 0 0,-1 0 0,0 1 0,1-1 0,-1 0 0,0 0 0,0 2 0,5 37 0,-5-36 0,26 287 0,-6-212-1365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3:16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24575,'117'2'0,"126"-5"0,-172-8 0,-49 6 0,0 2 0,30-2 0,24 6 0,-40 1 0,1-2 0,0-2 0,-1-1 0,40-9 0,-36 6 0,0 1 0,0 2 0,0 1 0,53 6 0,4-1 0,1245-3 0,-1314-2 0,52-9 0,-51 6 0,49-2 0,905 8 0,-965 0 0,0 1 0,32 7 0,31 3 0,12-11 0,-47-2 0,1 2 0,79 12 0,-80-7 0,-1-1 0,1-3 0,65-5 0,72 4 0,-150 3 0,53 15 0,-59-12 0,0-1 0,1-1 0,35 2 0,-21-5 0,62 13 0,-101-15 0,56 11 0,-26-4 0,1-1 0,50 1 0,-62-5 0,1 0 0,32 8 0,-11-1 0,8 1 0,-28-5 0,0-1 0,43 2 0,-39-6 0,1 1 0,-1 1 0,41 8 0,-27-3 0,0-2 0,0-3 0,0 0 0,44-6 0,10 2 0,5 0 0,109 4 0,-139 10 0,-50-7 0,1-2 0,31 2 0,104-8 0,118 6 0,-155 20 0,-119-23 0,0 0 0,0-1 0,0 1 0,0 0 0,0 1 0,0-1 0,0 0 0,0 0 0,0 0 0,0 0 0,0 1 0,-1-1 0,1 1 0,0-1 0,0 0 0,0 1 0,0-1 0,-1 1 0,1 0 0,0-1 0,0 1 0,-1 0 0,1-1 0,0 1 0,-1 0 0,1 1 0,-14 14 0,-10 10 0,20-18 0,1 0 0,-1 0 0,1 0 0,1 0 0,-1 1 0,2-1 0,-1 0 0,1 1 0,0-1 0,1 1 0,2 12 0,3 11 0,19 51 0,-13-47 0,20 103 0,-25-116 0,0-1 0,2-1 0,20 39 0,-16-36 0,-1 1 0,13 40 0,-11-21 0,-9-29 0,0 0 0,-1 0 0,0 1 0,2 24 0,6 47 0,-8-61 0,0-1 0,0 27 0,-5 692 0,0-724 0,-2 1 0,-1-1 0,0 0 0,-1 0 0,-1-1 0,-1 0 0,-16 32 0,-17 50 0,1-7 0,14-37 0,0 16 0,18-52 0,0 0 0,-1 0 0,0-1 0,-19 31 0,-44 77 0,15-24 0,46-84 0,0 1 0,-10 31 0,12-30 0,-1 0 0,-13 25 0,12-29 0,2 1 0,0 1 0,2-1 0,-9 38 0,10-32 0,-2 0 0,-16 40 0,12-35 0,1 0 0,1 0 0,2 1 0,-7 57 0,2-5 0,7-48 0,2 0 0,3 62 0,-2 24 0,2-119-105,0 1 0,-1-1 0,1 1 0,-1-1 0,0 1 0,0-1 0,1 1 0,-2-1 0,1 0 0,0 0 0,0 1 0,-3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3:18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0 24575,'-2'0'0,"1"1"0,0-1 0,0 1 0,0-1 0,0 1 0,0-1 0,0 1 0,0 0 0,1-1 0,-1 1 0,0 0 0,0 0 0,0 0 0,1 0 0,-1-1 0,0 1 0,1 0 0,-1 0 0,1 0 0,-1 0 0,1 1 0,0-1 0,-1 0 0,1 0 0,0 0 0,0 0 0,-1 2 0,-3 37 0,4-36 0,-3 55 0,2-27 0,-1 1 0,-1-1 0,-14 56 0,10-60 0,1 1 0,-2 50 0,5-48 0,-8 39 0,6-47 0,2 0 0,-1 28 0,6 80 0,-4 99 0,-9-145 0,5-49 0,-1 58 0,7-58 0,-2-1 0,-10 62 0,0-39 0,3 1 0,-4 112 0,12-154 0,0 1 0,-2-1 0,-4 18 0,-5 45 0,12-63 0,-1 12 0,0-1 0,-11 51 0,8-51 0,0 0 0,2 0 0,1 30 0,1-31 0,-1 0 0,-1 1 0,-8 36 0,-14 103 0,19-135 0,1 0 0,2 0 0,4 63 0,0-51 0,-5 47 0,-8-21 0,6-49 0,2 1 0,-2 24 0,4 401 0,3-213 0,-4-205 0,-9 52 0,6-51 0,-2 50 0,8 442 0,0-512 0,0 0 0,0-1 0,1 1 0,0-1 0,1 1 0,0-1 0,0 0 0,1 0 0,0-1 0,1 1 0,7 10 0,-8-13 0,0-1 0,0 1 0,0-1 0,1-1 0,0 1 0,0 0 0,0-1 0,0 0 0,1 0 0,-1-1 0,1 0 0,0 0 0,0 0 0,1 0 0,-1-1 0,0 0 0,9 1 0,56 2 0,96-7 0,-45-1 0,1025 3 0,-1124 1 0,0 1 0,27 6 0,33 4 0,31 0 0,-73-5 0,60 0 0,-60-8 0,6 0 0,-1 2 0,88 13 0,-79-7 0,0-2 0,0-2 0,70-6 0,-13 0 0,1710 3 0,-1798-1 0,0-2 0,-1 0 0,46-14 0,-43 10 0,0 1 0,45-5 0,-39 8 0,0-2 0,50-15 0,-12 2 0,-58 16 0,21-6 0,0 2 0,0 1 0,46 0 0,-6 4 0,119-16 0,-1-3 0,-37-4 0,-78 13 0,-61 10 0,0-1 0,1 0 0,-1-1 0,0-1 0,29-10 0,-18 4 0,0 2 0,1 1 0,-1 2 0,38-4 0,-56 8 0,49-5 0,40-7 0,104-25 0,-115 8 0,-62 20 0,1 1 0,39-9 0,-32 12 0,1-2 0,-1-2 0,53-22 0,-70 27 0,-1 1 0,1 1 0,0 0 0,1 0 0,-1 2 0,0 0 0,1 0 0,-1 2 0,17 2 0,-13-2 0,-1 0 0,1-1 0,0 0 0,-1-2 0,30-6 0,-30 4-227,-1 0-1,0 1 1,1 0-1,-1 2 1,21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6:16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1 744 24575,'1176'0'0,"-1141"-2"0,51-8 0,-50 4 0,47 0 0,-5 4 0,107-14 0,30-5 0,-127 7 0,0 4 0,106 1 0,-156 10 0,-1-3 0,71-11 0,-68 7 0,0 2 0,61 2 0,-60 2 0,1-1 0,52-10 0,-61 7 0,50-2 0,-54 5 0,-1-1 0,48-9 0,-35 1 0,1 1 0,0 2 0,63-1 0,-86 7 0,-1-1 0,31-7 0,32-3 0,-30 8 0,-1-2 0,66-18 0,-72 14 0,2-2 0,55-5 0,-5 2 0,96-27 0,-139 27 0,-37 9 0,0 2 0,1-1 0,0 2 0,31-2 0,45-7 0,-67 7 0,46-2 0,-55 6 0,-1-1 0,0 0 0,0-2 0,0 0 0,15-6 0,-14 4 0,0 1 0,1 0 0,34-3 0,138-16 0,-128 14 0,118-4 0,-152 12 0,-1 0 0,29-7 0,44-3 0,-40 12 0,-17 0 0,1-2 0,54-9 0,-48 1 0,-13 1 0,0 3 0,1 1 0,38 0 0,-4 6 0,-12 1 0,0-3 0,109-14 0,-137 10 0,52-1 0,-56 6 0,1-2 0,47-10 0,-36 6 0,1 1 0,0 2 0,0 2 0,49 4 0,7 0 0,-49-4 0,0-3 0,53-9 0,-65 9 0,0 1 0,64 4 0,33-1 0,-62-12 0,-49 8 0,0 0 0,31 0 0,67 6 0,96-4 0,-145-10 0,-50 8 0,0 0 0,33-1 0,59 7 0,86-3 0,-128-11 0,-49 8 0,0 0 0,30 0 0,-17 2 0,-1-1 0,35-8 0,-57 9 0,31-3-1365,-24 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6:18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24575,'20'1'0,"0"1"0,0 0 0,0 2 0,0 0 0,-1 1 0,1 1 0,-1 1 0,-1 1 0,0 0 0,0 2 0,0 0 0,-1 0 0,-1 2 0,16 13 0,-3-1 0,1-1 0,49 28 0,-62-41 0,14 7 0,46 19 0,-3-2 0,149 73 0,-198-98 0,16 4 0,-40-12 0,1 0 0,-1-1 0,1 1 0,-1 0 0,0 0 0,1 0 0,-1-1 0,0 2 0,0-1 0,1 0 0,-1 0 0,0 0 0,0 0 0,0 1 0,0-1 0,-1 0 0,1 1 0,1 2 0,-5 0 0,0 0 0,0 0 0,-1 0 0,0-1 0,1 1 0,-1-1 0,0 0 0,-7 4 0,-1 2 0,-40 31 0,34-27 0,1 0 0,0 2 0,-28 30 0,28-24 0,5-9 0,1 2 0,1-1 0,0 2 0,1-1 0,0 1 0,-8 21 0,11-25 0,-1 1 0,-1-1 0,0 0 0,-1 0 0,0-1 0,0 0 0,-1-1 0,-11 9 0,-8 5 0,2 2 0,0 0 0,2 2 0,-32 44 0,43-54 44,0 0 0,-24 22 0,-11 12-1541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1:16:34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2860 191 24575,'-12'-1'0,"1"0"0,0-1 0,-1-1 0,1 0 0,0 0 0,-16-9 0,-43-11 0,12 11 0,34 6 0,0 1 0,-50-4 0,50 7 0,0-1 0,0-2 0,1 0 0,-1-1 0,-25-12 0,22 9 0,1 0 0,-1 2 0,-43-6 0,51 12 0,1 1 0,0 1 0,0 0 0,-1 2 0,-21 5 0,7-1 0,-103 16 0,4 4 0,-85 20 0,97-6 0,47-25 0,-140 52 0,48 8 0,132-60 0,1 0 0,-33 24 0,18-11 0,20-12 0,-53 28 0,47-32 0,2 3 0,0 0 0,0 2 0,2 1 0,-32 28 0,-48 70 0,79-83 0,-51 43 0,57-46 0,1 1 0,1 1 0,2 1 0,1 1 0,2 1 0,-18 53 0,20-49 0,-11 37 0,17-40 0,2 1 0,2 0 0,-1 60 0,-8 73 0,1 3 0,14 434 0,0-578 0,12 60 0,-8-59 0,4 56 0,-9-60 0,1 0 0,2-1 0,8 37 0,-5-29 0,3 54 0,2 17 0,1-1 0,-10-70 0,11 51 0,-8-54 0,-1 0 0,-2 0 0,-1 33 0,-1-33 0,1 0 0,1-1 0,8 38 0,-6-51 0,0-1 0,1 0 0,1 0 0,0-1 0,12 22 0,-1-4 0,-1 0 0,21 63 0,-33-85 0,1 0 0,0 0 0,1 0 0,10 13 0,16 31 0,-10-11 0,2-2 0,53 73 0,-68-104 0,70 69 0,-59-58 0,1-2 0,35 27 0,6 5 0,-42-35 0,1-1 0,1-1 0,28 15 0,22 14 0,43 23 0,-50-31 0,-49-28 0,0-1 0,0 0 0,31 8 0,-19-6 0,-15-4 0,-1 1 0,1 0 0,-1 1 0,16 11 0,28 16 0,-39-27 0,0-1 0,1-1 0,27 5 0,-32-8 0,1 1 0,-1 0 0,1 1 0,-1 0 0,0 1 0,-1 1 0,19 10 0,-13-5 0,1 0 0,0-2 0,26 10 0,34 16 0,-40-16 0,1-1 0,1-2 0,0-2 0,0-2 0,2-2 0,56 7 0,-79-13 0,0 1 0,32 13 0,-33-11 0,1 0 0,34 6 0,211 39 0,-248-48 0,0 0 0,0 1 0,16 8 0,-20-8 0,0 0 0,1 0 0,0-1 0,0-1 0,18 2 0,-6-2 0,-1 2 0,-1 0 0,33 12 0,23 5 0,43 13 0,-92-24 0,0-2 0,1-1 0,0-1 0,38 3 0,-29-6 0,0 3 0,63 18 0,-54-13 0,28 13 0,-58-18 0,0 0 0,0-1 0,0-2 0,35 5 0,42 4 0,-68-8 0,56 3 0,-43-7 0,0 1 0,60 11 0,-60-7 0,64 1 0,-62-5 0,55 9 0,-55-5 0,56 1 0,-57-5 0,62 10 0,-41-4 0,0-2 0,1-4 0,68-5 0,-9 0 0,-108 2 0,0 0 0,0-2 0,21-5 0,37-5 0,84-13 0,-129 23 0,43-11 0,-15 3 0,-27 5 0,-1-2 0,41-16 0,-48 15 0,1 1 0,0 1 0,0 1 0,0 2 0,25-3 0,112-18 0,-144 23 0,0-1 0,0 0 0,0-2 0,29-11 0,30-8 0,-1 6 0,-1-3 0,71-33 0,89-40 0,-124 38 0,-79 42 0,-1-2 0,0-1 0,47-36 0,24-18 0,26-20 0,-34 22 0,-58 46 0,41-37 0,55-47 0,-78 69 0,-36 27 0,0-1 0,23-21 0,-10 5 0,46-33 0,5-3 0,-73 58 0,23-22 0,41-45 0,-58 60 0,0 0 0,1 0 0,28-18 0,5-4 0,-31 21 0,-2 3 0,0 0 0,-1-1 0,15-19 0,22-30 0,-20 25 0,40-60 0,-61 83 0,1 0 0,22-22 0,-21 24 0,-1-1 0,0 1 0,13-22 0,-6 8 0,0 2 0,2 0 0,25-24 0,-31 33 0,17-17 0,37-53 0,-45 53 0,-5 9 0,22-42 0,-22 36 0,0 0 0,35-41 0,-44 59 0,79-113 0,-77 104 0,0 0 0,-2-2 0,0 1 0,-1-1 0,7-41 0,13-36 0,-20 70 0,-1 0 0,-2 1 0,-1-2 0,-1 1 0,-1 0 0,-6-50 0,3-5 0,2-525 0,-2 578 0,-1 0 0,-8-36 0,0 7 0,-42-232 0,45 250 0,-3 1 0,0 0 0,-23-50 0,22 66 0,0 1 0,-23-31 0,-2-4 0,3 8 0,26 39 0,0 0 0,1 0 0,0 0 0,1-1 0,-6-15 0,3 6 0,-1 0 0,-1 1 0,-1 1 0,0 0 0,-22-24 0,-23-37 0,48 68 0,-1 0 0,0 1 0,-1 0 0,0 0 0,0 1 0,-23-14 0,18 13 0,1-1 0,0 0 0,-22-25 0,29 26 0,-1 0 0,-1 1 0,0 0 0,-16-12 0,20 18 0,1 1 0,-1 0 0,0 0 0,-1 0 0,1 1 0,0 0 0,-1 0 0,1 0 0,-1 1 0,1 0 0,-10 0 0,10 1 0,0-1 0,0 1 0,1-1 0,-1-1 0,0 1 0,1-1 0,-1 0 0,1 0 0,0-1 0,0 0 0,0 0 0,0 0 0,0 0 0,1-1 0,-1 0 0,-5-6 0,-1 1 0,5 5 0,0 0 0,0 0 0,0 1 0,-1 0 0,1 0 0,-1 1 0,-10-3 0,-33-15 0,25 7 0,-44-18 0,47 22 0,0 0 0,1-2 0,-23-14 0,31 17 0,-1 0 0,0 1 0,0 1 0,-20-6 0,-36-17 0,29 10 0,-1 2 0,-1 2 0,-1 1 0,-45-7 0,68 16 0,-138-20 0,111 18 0,0 2 0,-1 2 0,-85 6 0,26-1 0,86-2 0,-14 0 0,0 0 0,0 3 0,-56 10 0,62-8 0,1-1 0,-1-2 0,0-1 0,-34-3 0,-59 3 0,94 3 0,0 2 0,-34 10 0,39-9 0,0 0 0,0-2 0,-48 3 0,-83-10 0,-87 4 0,171 11 0,52-8 0,0-2 0,-31 3 0,-632-4 0,332-5 0,-788 3 0,1118 2 0,0 0 0,-35 8 0,34-6 0,-1 0 0,-24 1 0,-352-4 83,192-3-1531,189 2-5378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1:16:43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8880 24575,'7'-2'0,"0"0"0,0-1 0,0-1 0,0 1 0,0-1 0,0 0 0,6-6 0,-9 7 0,19-13 0,0-2 0,-2 0 0,0-1 0,-1-2 0,-1 0 0,-1 0 0,16-26 0,76-100 0,-75 92 0,-10 16 0,-1 0 0,17-43 0,26-64 0,-25 47 0,74-189 0,-104 254 0,2-3 0,-2-1 0,13-65 0,-19 69 0,1 1 0,2 1 0,1 0 0,18-41 0,-22 57 0,-1 0 0,-1 0 0,0-1 0,2-30 0,4-18 0,8-32 0,-13 63 0,2 0 0,0 0 0,3 1 0,14-36 0,-13 41 0,-1-2 0,-2 1 0,5-37 0,1 1 0,44-183 0,-53 223 0,-2 0 0,0 1 0,-3-49 0,0 46 0,0 0 0,2 0 0,5-27 0,-1 14 0,-1 0 0,-3-1 0,-2-43 0,4-54 0,8 66 0,-7 53 0,-1 0 0,1-30 0,-2 16 0,9-45 0,0 4 0,13-63 0,-16 97 0,-2 0 0,-1-1 0,0-45 0,-7 58 0,2 0 0,1-1 0,1 1 0,7-29 0,-5 32 0,-2 0 0,-1 0 0,0-32 0,-2 29 0,1 1 0,7-40 0,7-38 0,3-12 0,-13 89 0,-1 0 0,0-36 0,-3 35 0,2 0 0,6-31 0,-2 13 0,-2-1 0,-2 0 0,-6-89 0,1 30 0,2-396 0,-2 472 0,-10-57 0,7 56 0,-3-55 0,8 57 0,-1 0 0,-1-1 0,-11-47 0,6 34 0,2-1 0,1 0 0,3 0 0,5-56 0,-1-5 0,-3 76 0,-1 0 0,-1 0 0,-11-50 0,8 51 0,1-1 0,1 0 0,2-38 0,1 38 0,-1 1 0,-1-1 0,-9-41 0,6 42 0,1 1 0,-1-49 0,5 54 0,-1 0 0,-1-1 0,-2 2 0,0-1 0,-10-30 0,8 33 0,1 0 0,1 0 0,0 0 0,2-1 0,-1-24 0,1 3 0,-3 8 0,-1 1 0,-11-37 0,-7-32 0,-2-31 0,15 73 0,5 33 0,2 0 0,-2-44 0,4 49 0,0 0 0,-7-29 0,-4-40 0,12 58 0,3-225 0,-1 255 0,-1-1 0,1 1 0,-1-1 0,1 1 0,0-1 0,0 1 0,0-1 0,1 1 0,-1 0 0,1 0 0,0-1 0,0 1 0,0 0 0,0 1 0,0-1 0,1 0 0,-1 1 0,1-1 0,0 1 0,0 0 0,4-3 0,4 0 0,-1 1 0,1 0 0,0 1 0,0 0 0,16-2 0,33-10 0,-39 8 0,0 1 0,1 2 0,0 0 0,40-2 0,92 8 0,-55 0 0,21-4 0,129 5 0,-242-2 0,0 1 0,0 0 0,-1 0 0,1 0 0,0 1 0,-1 0 0,0 0 0,0 1 0,0 0 0,0 0 0,6 5 0,-6-4 0,0-1 0,0 1 0,0-1 0,0-1 0,1 1 0,0-1 0,-1 0 0,1-1 0,13 4 0,21-3 0,-1-1 0,1-1 0,47-7 0,-83 6 0,0-1 0,0 1 0,-1-1 0,1 0 0,0-1 0,-1 1 0,1-1 0,0 0 0,6-3 0,-12 4 0,1 1 0,0-1 0,0 1 0,-1-1 0,1 1 0,0-1 0,-1 1 0,1 0 0,0-1 0,-1 1 0,1 0 0,0-1 0,-1 1 0,1 0 0,-1-1 0,1 1 0,-1 0 0,1 0 0,-1 0 0,1-1 0,-1 1 0,1 0 0,-1 0 0,1 0 0,-1 0 0,1 0 0,-1 0 0,1 0 0,-1 0 0,1 0 0,-1 0 0,0 1 0,-28-6 0,26 5 0,-5-1 0,0 0 0,0 0 0,-1-1 0,1 0 0,0 0 0,1-1 0,-1 0 0,0 0 0,1-1 0,0 0 0,-1 0 0,2-1 0,-1 0 0,0 0 0,-10-12 0,12 10 0,-1 1 0,-1-1 0,1 1 0,-1 1 0,0-1 0,-10-6 0,-15-11 0,26 17 0,0-1 0,0 0 0,1 0 0,0 0 0,0-1 0,-5-10 0,-22-33 0,22 40 0,1 0 0,0-1 0,0-1 0,1 1 0,-10-24 0,16 32 0,0 1 0,0-1 0,0 0 0,0 1 0,-1 0 0,0-1 0,0 1 0,0 0 0,0 1 0,0-1 0,0 0 0,-1 1 0,-5-3 0,-51-17 0,50 20 0,0 0 0,0-1 0,1-1 0,0 0 0,-1 0 0,-9-7 0,72 44 0,-39-26 0,-1 1 0,0 0 0,0 0 0,-1 2 0,0-1 0,-1 2 0,0-1 0,14 19 0,-18-20 0,0 0 0,0-1 0,17 16 0,-16-18 0,-1 1 0,0 0 0,0 0 0,-1 1 0,0 0 0,6 11 0,-5-7 0,0 0 0,0 0 0,2-1 0,-1 0 0,1-1 0,13 12 0,-19-17 0,0-1 0,0 0 0,0 1 0,0 0 0,-1 0 0,0-1 0,0 1 0,0 1 0,0-1 0,-1 0 0,0 0 0,0 1 0,0-1 0,-1 6 0,0-6 0,0-1 0,0 1 0,1 0 0,0-1 0,0 1 0,0-1 0,0 1 0,1-1 0,-1 0 0,1 0 0,0 1 0,1-1 0,-1 0 0,1-1 0,-1 1 0,1 0 0,0-1 0,1 1 0,5 4 0,16 11 0,-20-14 0,0-1 0,0 0 0,1 0 0,-1 0 0,1-1 0,-1 0 0,1 0 0,0 0 0,10 3 0,-27-12 0,-21 3 0,21 6 0,0 0 0,0 1 0,0 1 0,0-1 0,1 2 0,0 0 0,0 0 0,0 0 0,1 1 0,0 1 0,0 0 0,1 0 0,0 0 0,0 1 0,1 0 0,1 1 0,-1 0 0,1 0 0,1 0 0,0 1 0,-7 20 0,10-25 0,-1-1 0,1 1 0,-1-1 0,0 0 0,-8 10 0,7-11 0,1 1 0,-1 0 0,1 1 0,0-1 0,-4 12 0,-35 90 0,19-51 0,28-65 0,0 1 0,0 0 0,1 1 0,13-14 0,-9 9 0,0 0 0,0 0 0,8-15 0,64-130 0,-70 135 37,0-1-1,15-46 1,-20 46-406,1 1 0,2 1 1,20-36-1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1:20:19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2885 160 24575,'-1'-1'0,"0"0"0,1-1 0,-1 1 0,0 0 0,0 0 0,1-1 0,-1 1 0,0 0 0,0 0 0,0 0 0,-1 0 0,1 0 0,0 0 0,0 1 0,0-1 0,-1 0 0,1 1 0,0-1 0,-1 0 0,1 1 0,-3-1 0,-38-12 0,33 11 0,-56-18 0,-1 4 0,-1 2 0,-84-6 0,65 17 0,-92 7 0,141 2 0,0 2 0,0 1 0,-50 19 0,16-4 0,59-21 0,-8 4 0,0-1 0,0-1 0,-1-1 0,-39 3 0,31-5 0,1 2 0,0 1 0,-41 12 0,-42 7 0,47-13 0,30-5 0,-54 3 0,68-7 0,1 0 0,-26 7 0,-31 3 0,52-9 0,0 1 0,1 1 0,-39 13 0,-17 5 0,-132 30 0,169-42 0,1 3 0,1 1 0,1 2 0,-40 23 0,-14 6 0,47-30 0,40-15 0,-1 1 0,1 0 0,0 0 0,0 0 0,1 1 0,-1 0 0,0 0 0,1 0 0,0 1 0,0 0 0,0 0 0,-6 6 0,-31 31 0,32-32 0,0 0 0,0 1 0,1 0 0,1 0 0,0 1 0,-9 15 0,-10 33 0,-25 75 0,34-82 0,6-12 0,2 0 0,2 1 0,1 0 0,-1 45 0,-3-1 0,6-56 0,1 0 0,1-1 0,3 56 0,0-76 0,2 0 0,-1 1 0,1-1 0,0 0 0,1 0 0,0 0 0,0 0 0,0-1 0,1 1 0,1-1 0,-1 0 0,1 0 0,0 0 0,1-1 0,-1 1 0,1-1 0,13 9 0,48 42 0,-48-40 0,-1-1 0,2-1 0,0 0 0,31 16 0,-41-25 0,0 0 0,-1 0 0,17 16 0,26 16 0,-40-30 0,1 0 0,-1 1 0,0 1 0,13 14 0,-13-13 0,0 0 0,0-1 0,21 14 0,25 21 0,-2-1 0,-47-37 0,1 0 0,-2 0 0,1 1 0,12 15 0,27 22 0,25 5 0,-29-21 0,-1 2 0,67 64 0,-97-84 0,1-1 0,-1 0 0,1-1 0,1 0 0,23 9 0,30 20 0,-45-25 0,0-1 0,1 0 0,0-2 0,0-1 0,1-1 0,0-2 0,51 8 0,-25-10 0,-21-2 0,56 10 0,-39-5 0,0-1 0,-1-3 0,95-6 0,-35 0 0,423 3 0,-497 2 0,56 10 0,-56-7 0,54 3 0,5-8 0,-33-2 0,0 3 0,106 16 0,-115-11 0,0-1 0,0-3 0,66-5 0,73 4 0,-100 11 0,-55-6 0,57 2 0,1365-9 0,-1416-1 0,-1-3 0,0-1 0,0-1 0,43-15 0,-28 7 0,57-8 0,-50 14 0,-13 1 0,84-2 0,-113 9 0,-1 0 0,0-2 0,18-4 0,38-5 0,-49 9 0,0-1 0,-1-1 0,38-13 0,19-5 0,50-5 0,-75 17 0,24-3 0,-57 11 0,1-1 0,0 0 0,-1-2 0,0 0 0,0-2 0,-1 0 0,27-15 0,-32 17 0,1 0 0,-1 2 0,1 0 0,0 0 0,18 0 0,-14 1 0,1 0 0,31-10 0,55-33 0,-74 29 0,66-20 0,-85 31 0,0 0 0,-1 0 0,0-1 0,0-1 0,13-10 0,-10 7 0,0 1 0,26-12 0,-29 16 0,-1-1 0,0 0 0,0-1 0,-1 0 0,0-1 0,0 0 0,-1-1 0,0 0 0,-1-1 0,0 0 0,-1-1 0,0 0 0,-1 0 0,0-1 0,6-17 0,59-99 0,-57 99 0,0 1 0,34-43 0,3-6 0,-5-5 0,-41 72 0,0 0 0,-1 0 0,0-1 0,-1 0 0,0 0 0,-1 0 0,0-1 0,-1 1 0,-1-1 0,2-17 0,-1-18 0,-6-71 0,0 36 0,3 76 0,0 0 0,0 0 0,-1 0 0,-1 1 0,1-1 0,-1 0 0,0 1 0,0-1 0,-1 1 0,0 0 0,0 0 0,0 0 0,-1 0 0,-7-8 0,-2 0 0,-1 1 0,0 1 0,-29-20 0,-14-10 0,20 11 0,-69-45 0,25 19 0,59 39 0,0 2 0,-49-27 0,53 34 0,0-2 0,-29-21 0,16 9 0,1 7 0,27 14 0,-1 1 0,0-1 0,1 0 0,-1 0 0,1 0 0,0-1 0,-1 1 0,1-1 0,0 0 0,1 1 0,-1-1 0,0-1 0,-2-3 0,-1-1 0,0 0 0,0 0 0,-1 0 0,0 1 0,-1 0 0,0 0 0,-12-7 0,-68-39 0,50 32 0,-12-6 0,35 21 0,2-1 0,-1-1 0,1 0 0,0 0 0,1-2 0,0 0 0,-14-14 0,19 19 0,0-1 0,0 1 0,0 0 0,0 1 0,-1 0 0,0 0 0,0 1 0,0-1 0,0 2 0,-1-1 0,-12-1 0,-25-9 0,7-1 0,0 2 0,-1 2 0,-76-9 0,43 8 0,46 6 0,-1 1 0,-29-1 0,-1108 6 0,1145 1 0,-1 0 0,-33 8 0,32-6 0,0 0 0,-24 1 0,-77 9 0,83-8 0,-61 2 0,-1-7 0,-114-4 0,145-10 0,52 8 0,0 1 0,-31-1 0,-296 4 0,163 2 0,162-2 0,1-1 0,-34-8 0,32 5 0,0 2 0,-24-2 0,-81-9 0,84 8 0,-52-2 0,79 7 0,0-1 0,0 0 0,0-2 0,0 0 0,-23-9 0,24 7 0,-1 1 0,0 0 0,-1 1 0,1 1 0,-22-1 0,-69-9 123,2 1-1611,82 11-5338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1:20:22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5158 24575,'15'1'0,"1"1"0,0 0 0,21 7 0,37 4 0,87 13 0,-141-23 0,1 0 0,-1 1 0,37 13 0,-38-10 0,1-2 0,0 0 0,40 5 0,48 3 0,-71-7 0,57 2 0,541-9 0,-625 1 0,0-1 0,1-1 0,-1 1 0,0-2 0,0 0 0,-1 0 0,1 0 0,0-1 0,14-9 0,-5 1 0,0 0 0,-2-2 0,25-22 0,-5-2 0,-3-2 0,-1-1 0,46-75 0,28-72 0,-95 165 0,-1-1 0,0 0 0,10-41 0,13-30 0,-28 77 0,-1 0 0,0 0 0,-2-1 0,4-36 0,1-9 0,-3 27 0,-2-1 0,-3-57 0,2-26 0,11 49 0,-9 52 0,0 0 0,1-27 0,-3-547 0,-5 288 0,2 285 0,-1 1 0,-8-34 0,6 32 0,0 0 0,-1-24 0,4-44 0,2 40 0,-3 1 0,-12-80 0,8 88 0,-2-54 0,-4-34 0,-16-40 0,23 139 0,1 1 0,2-2 0,1-37 0,1 37 0,-1 1 0,-1 0 0,-8-38 0,3 22 0,1 0 0,3 0 0,2-1 0,5-48 0,-1-12 0,-3-739 0,0 833 0,1 0 0,1 0 0,0 0 0,1 0 0,0 1 0,1-1 0,1 1 0,0 0 0,0 0 0,1 1 0,0-1 0,1 1 0,1 1 0,0-1 0,15-14 0,-8 9 0,2 2 0,0 0 0,0 1 0,1 1 0,0 0 0,1 1 0,1 2 0,32-13 0,-43 18 0,0 0 0,0-1 0,0 0 0,11-9 0,-12 9 0,-1-1 0,2 1 0,-1 1 0,1-1 0,12-4 0,23-4 0,3-3 0,-1 2 0,2 2 0,0 2 0,0 3 0,66-3 0,-92 9 0,0-1 0,34-7 0,-43 6 0,1 0 0,0 1 0,0 0 0,0 1 0,0 1 0,0 0 0,0 1 0,0 1 0,15 3 0,-9 0-1365,-2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1:20:32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24575,'17'3'0,"1"0"0,0 1 0,-1 1 0,0 0 0,0 2 0,0 0 0,21 12 0,-14-7 0,-1 1 0,-1 1 0,0 1 0,0 1 0,-2 1 0,0 1 0,23 27 0,-33-35 0,0-1 0,1 0 0,0 0 0,1-1 0,0 0 0,0-1 0,1 0 0,-1-1 0,19 6 0,-14-6 0,-1 1 0,0 1 0,0 1 0,-1 0 0,19 15 0,-28-19 0,-1 0 0,0 1 0,0-1 0,0 1 0,0 0 0,-1 1 0,0-1 0,-1 1 0,1-1 0,-1 1 0,3 10 0,-5-13 0,-1-1 0,1 1 0,-1 0 0,1-1 0,-1 1 0,-1 0 0,1-1 0,0 1 0,-1 0 0,1-1 0,-1 1 0,0-1 0,-1 1 0,1-1 0,0 1 0,-1-1 0,0 0 0,0 0 0,0 0 0,0 0 0,0 0 0,-1 0 0,1 0 0,-1-1 0,-3 3 0,-9 7 0,-1-2 0,0 0 0,0-1 0,-1-1 0,-25 9 0,-29 15 0,48-21 0,1 1 0,0 1 0,1 1 0,0 1 0,2 1 0,-28 27 0,30-25 0,0-1 0,-2 0 0,-28 19 0,-7 6 0,46-35-227,0 0-1,-1-1 1,1 0-1,-2 0 1,-9 4-1,2-4-6598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1:48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1272 243 24575,'-27'-1'0,"0"-2"0,-27-6 0,26 4 0,-51-2 0,-952 8 0,1014-4 0,13-5 0,5 6 0,0 0 0,0 0 0,1-1 0,-1 1 0,1 0 0,-1 1 0,1-1 0,0 0 0,0 0 0,3-2 0,60-39 0,-21 16 0,-29 17 0,-1 1 0,1 0 0,1 1 0,0 1 0,0 0 0,25-6 0,102-12 0,-78 14 0,-41 6 0,0 2 0,31-2 0,24 4 0,130 4 0,-138 9 0,-50-8 0,1 0 0,31 1 0,15-6 0,-33 0 0,1 1 0,0 1 0,63 13 0,-60-8 0,-30-4 0,-37 1 0,-98 19 0,72-12 0,30-5 0,-1-1 0,-41 2 0,-15-4 0,-126-6 0,87-20 0,80 17 0,6 1 0,0 1 0,-49-1 0,50 5 0,-53-10 0,52 6 0,-52-1 0,-108 7 0,229 0 0,49 10 0,-49-6 0,54 2 0,-75-8 0,1 1 0,0 1 0,-1 0 0,0 1 0,1 1 0,-1 0 0,0 1 0,0 0 0,18 9 0,-18-8 0,-1-1 0,1 0 0,0-1 0,0 0 0,1-1 0,15 0 0,40 7 0,-23-2 0,1-2 0,-1-3 0,80-5 0,-22 1 0,374 2-1365,-458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1:21:28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1696 109 24575,'-11'-1'0,"0"0"0,1-1 0,-1 0 0,-15-6 0,-10-3 0,-126-42 0,126 44 0,-1 2 0,1 1 0,-65-1 0,-6 6 0,-104 4 0,197 0 0,1 1 0,0 0 0,0 1 0,0 0 0,0 1 0,1 0 0,0 1 0,-17 13 0,-33 17 0,53-32 0,1 0 0,1 0 0,-1 1 0,-12 12 0,-27 19 0,30-26 0,1 1 0,0 0 0,1 1 0,-19 19 0,-13 13 0,11-3 0,32-35 0,-1 0 0,0-1 0,0 0 0,-1 0 0,-9 8 0,6-5 0,0 0 0,1 0 0,0 1 0,1 0 0,0 0 0,1 1 0,-10 21 0,-8 12 0,-35 82 0,57-123 0,-11 18 0,1 1 0,1 0 0,1 0 0,1 1 0,-8 29 0,15-44 0,-1 1 0,0-1 0,-1 0 0,0 0 0,-6 8 0,-14 35 0,-17 142 0,29-125 0,-17 67 0,21-84 0,0-2 0,-3 88 0,10-32 0,4 107 0,23-79 0,-18-97 0,1 1 0,3-1 0,0-1 0,3 0 0,0-1 0,3 0 0,25 36 0,-16-11 0,-22-47 0,0 1 0,1-1 0,11 18 0,35 57 0,-44-68 0,2-1 0,1 0 0,0-1 0,1 0 0,1 0 0,0-2 0,31 28 0,-38-39 0,2 0 0,-1 0 0,0-1 0,1 1 0,11 2 0,-11-4 0,1 1 0,0 0 0,-1 1 0,12 7 0,4 1 0,1 0 0,0-2 0,1-1 0,0-1 0,0-1 0,1-1 0,34 2 0,-46-6 0,-7-1 0,-1 0 0,1 0 0,0 0 0,-1 1 0,1 0 0,-1 1 0,0 0 0,0 0 0,0 0 0,10 7 0,1 1 0,0-2 0,1 0 0,0-1 0,0-1 0,27 6 0,45 18 0,17 18 0,-84-37 0,1-2 0,0 0 0,0-2 0,1-1 0,30 5 0,49 14 0,-72-15 0,1-2 0,0-2 0,0-1 0,1-1 0,44 0 0,-56-4 0,1 2 0,38 9 0,-12-2 0,-15-3 0,0 2 0,-1 2 0,50 23 0,-77-32 0,21 8 0,1-1 0,0-2 0,0-1 0,1-2 0,35 2 0,-48-4 0,15 2 0,-1 3 0,1 0 0,33 14 0,-39-12 0,1-1 0,-1-1 0,1-1 0,51 4 0,58-12 0,73 3 0,-138 12 0,-51-9 0,0 0 0,28 1 0,349-6 0,-383 0 0,0 0 0,0-2 0,0 0 0,0 0 0,-1-1 0,22-10 0,33-9 0,-6 9 0,109-30 0,17-22 0,-156 55 0,-1-1 0,0-2 0,30-17 0,-48 25 0,1 0 0,0 1 0,0 0 0,17-3 0,25-9 0,254-98 0,-247 95 0,-35 13 0,-1-2 0,0-1 0,26-14 0,-13 4 0,67-22 0,-73 31 0,-1-2 0,0-2 0,45-26 0,30-19 0,-34 20 0,-62 35 0,1 0 0,-1 0 0,0 1 0,1 1 0,0 0 0,16-2 0,-17 4 0,1-1 0,-1-1 0,0 0 0,0-1 0,0 0 0,-1 0 0,15-9 0,186-114 0,-164 101 0,-38 22 0,-1 0 0,-1-1 0,1 0 0,-1 0 0,0-1 0,0 0 0,0-1 0,-1 1 0,13-16 0,-12 11 0,1 1 0,0 0 0,14-11 0,-15 16 0,-2-1 0,1-1 0,-1 1 0,0-1 0,0 0 0,-1 0 0,0 0 0,0-1 0,6-13 0,7-26 0,37-110 0,-48 132 0,-2-1 0,0 0 0,-2-1 0,1-35 0,-4 14 0,-7-55 0,4 86 0,0 1 0,-1 0 0,0-1 0,-2 1 0,0 1 0,-15-30 0,8 22 0,0 1 0,-1 1 0,-2 0 0,-28-30 0,4 7 0,27 28 0,-1 1 0,-22-18 0,-32-34 0,6 5 0,29 29 0,27 26 0,-1 0 0,0 1 0,0-1 0,0 1 0,-1 1 0,-11-7 0,-139-85 0,61 31 0,68 44 0,-56-32 0,35 18 0,43 29 0,-1 1 0,0-1 0,0 2 0,0-1 0,-11-4 0,3 2 0,1-1 0,0 0 0,0-2 0,1 1 0,-16-17 0,-42-30 0,25 32 0,34 19 0,0-1 0,1 0 0,-14-10 0,12 7 0,-1 1 0,0 0 0,0 1 0,-1 1 0,0 1 0,-32-9 0,17 7 0,0 2 0,-60-5 0,15 10 0,45 1 0,0-1 0,0-1 0,-48-10 0,46 6 0,0 2 0,0 1 0,-1 2 0,-47 4 0,-65-3 0,75-13 0,51 9 0,0 0 0,-27-1 0,17 4 0,1-1 0,-55-11 0,-48-14 0,14 8 0,86 16 0,1-1 0,0-2 0,-49-16 0,74 20 0,-9-5 0,0 1 0,-1 1 0,0 1 0,0 0 0,-1 1 0,-29-2 0,27 3 0,0 0 0,0-1 0,0-2 0,-30-9 0,29 7 0,0 1 0,0 1 0,-35-3 0,-31-5 0,62 8 0,0 1 0,-26-1 0,14 2 0,1-2 0,-68-18 0,14 2 0,43 12 0,17 3 0,1 1 0,-56-3 0,63 7 0,1-1 0,-34-8 0,32 5 0,-46-3 0,14 7 0,22 1 0,0-1 0,0-1 0,-41-9 0,44 6 0,0 1 0,-57 0 0,57 4 0,0-2 0,1 0 0,-33-8 0,34 5 0,-1 1 0,-37-1 0,35 4 0,1-1 0,-30-8 0,-99-16 0,134 22-455,-1 0 0,-47 1 0,49 3-6371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1:21:30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24575,'0'1'0,"0"0"0,0 0 0,1 0 0,-1 0 0,1 0 0,-1 0 0,1 0 0,-1 0 0,1 0 0,-1-1 0,1 1 0,0 0 0,0 0 0,-1-1 0,1 1 0,0 0 0,0-1 0,0 1 0,0-1 0,0 1 0,-1-1 0,1 1 0,0-1 0,0 0 0,2 1 0,32 8 0,-18-5 0,16 7 0,0-1 0,1-2 0,-1-1 0,1-1 0,1-2 0,36 0 0,-50-3 0,-1 1 0,36 7 0,33 4 0,276-12 0,-174-3 0,-165 4 0,-1 0 0,34 8 0,-31-4 0,46 2 0,17 5 0,-68-8 0,47 3 0,-25-5 0,48 11 0,-20-3 0,-5 0 0,-40-6 0,0 0 0,34-1 0,468-5 0,-497-1 0,0-3 0,-1 0 0,0-2 0,59-22 0,-48 16 0,92-31 0,20 16 0,-21 2 0,-117 23 0,-1-2 0,1 1 0,18-10 0,-21 9 0,0-1 0,0 2 0,0 0 0,1 1 0,15-2 0,78-8 0,-61 7 0,62-2 0,-96 8-124,-1 1 0,1 0 0,0 0 0,0 1 0,0 1 0,-1 0-1,0 1 1,1 0 0,-1 1 0,12 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1:21:32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24575,'12'1'0,"1"0"0,-1 1 0,1 0 0,-1 1 0,0 0 0,0 1 0,0 0 0,0 1 0,18 10 0,6 7 0,51 42 0,-6-4 0,-29-37 0,-47-22 0,-1 0 0,1 1 0,0-1 0,-1 1 0,0 0 0,1 0 0,-1 1 0,0-1 0,0 1 0,-1 0 0,1 0 0,0 0 0,-1 1 0,0-1 0,0 1 0,0 0 0,0-1 0,0 2 0,1 3 0,0 0 0,1 0 0,-1-1 0,1 0 0,1 0 0,9 10 0,-9-11 0,0 1 0,-1-1 0,1 1 0,-2 0 0,8 14 0,-6-8 0,1-1 0,0-1 0,12 16 0,4 5 0,-23-30 0,1-1 0,-1 0 0,0 0 0,1 0 0,-1 0 0,0 1 0,0-1 0,1 0 0,-1 0 0,0 0 0,0 1 0,0-1 0,-1 0 0,1 0 0,0 0 0,0 1 0,-1-1 0,1 0 0,-1 0 0,1 0 0,-1 0 0,1 0 0,-1 0 0,0 0 0,1 0 0,-1 0 0,0 0 0,0 0 0,0 0 0,0 0 0,0-1 0,0 1 0,0 0 0,-1 0 0,-48 29 0,26-18 0,-5 6 0,0-1 0,-1-2 0,-53 19 0,35-15 0,36-12 0,0 0 0,0 1 0,0 1 0,1 0 0,-12 13 0,-1-1 0,-4 12 43,25-29-171,0 0 0,-1 1 0,1-1 0,-1-1 0,0 1 0,0 0 0,0-1 0,0 0 0,-1 0 0,-5 4 0,-8-1-6698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4:22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51 457 24575,'-19'51'0,"14"-18"0,3 1 0,0 0 0,5 41 0,-1-31 0,-4 45 0,-10-17 0,8-50 0,0 0 0,0 30 0,3-17 0,1 1 0,2 0 0,2-1 0,1 0 0,19 67 0,-17-79 0,-2 0 0,4 45 0,0-6 0,15 92 0,0-11 0,0 1 0,-17-108 0,-6-25 0,1-1 0,1 0 0,-1 0 0,1 0 0,1 0 0,5 10 0,-7-17 0,0 0 0,1 0 0,-1 0 0,1 0 0,-1 0 0,1-1 0,0 1 0,0-1 0,0 0 0,1 0 0,-1 0 0,0 0 0,1 0 0,-1-1 0,1 0 0,0 0 0,0 0 0,-1 0 0,1 0 0,7 0 0,158 17 0,-84-11 0,150-6 0,-100-4 0,-50 2 0,93 3 0,-106 9 0,-50-6 0,0-2 0,30 1 0,62-5 0,85 2 0,-120 11 0,-50-7 0,54 3 0,540-9 0,-605 0 0,-1-1 0,34-7 0,30-4 0,10 1 0,-65 7 0,49-2 0,-48 7 0,1-1 0,-1-1 0,45-9 0,1-8 0,106-21 0,-176 40 0,-1 0 0,0 0 0,0-1 0,0 1 0,1-1 0,-1 0 0,0 0 0,0 0 0,0 0 0,0 0 0,0 0 0,0-1 0,0 1 0,-1 0 0,1-1 0,0 0 0,-1 1 0,1-1 0,-1 0 0,2-3 0,-1 2 0,-1-1 0,0 1 0,0-1 0,0 0 0,0 0 0,-1 1 0,1-1 0,-1 0 0,0 0 0,0 0 0,-1-5 0,-3-10 0,-1 0 0,0 0 0,-15-35 0,14 41 0,-7-26 0,1-1 0,2 0 0,2 0 0,2-1 0,1 0 0,2 0 0,3-51 0,1-651 0,-3 728 0,1 1 0,-2 0 0,0 0 0,0 0 0,-11-26 0,-10-40 0,1-40 0,23 113 0,-1 0 0,-1 1 0,1 0 0,-1-1 0,0 1 0,0 0 0,-1 0 0,0 0 0,0 0 0,-1 0 0,1 1 0,-1-1 0,0 1 0,-1 0 0,-5-5 0,6 7 0,0 0 0,-1 1 0,1 0 0,-1 0 0,1 0 0,-1 0 0,0 1 0,0 0 0,0 0 0,0 0 0,1 1 0,-1-1 0,0 1 0,0 0 0,0 1 0,0-1 0,0 1 0,0 0 0,0 0 0,-7 3 0,-10 1 0,1-2 0,0-1 0,-1 0 0,1-2 0,-1 0 0,1-1 0,-35-7 0,17 3 0,-40 0 0,47 4 0,-55-10 0,55 5 0,-56-1 0,-51 10 0,-154-5 0,125-23 0,124 18 0,-74-22 0,71 16 0,-55-9 0,45 12 0,-77-26 0,76 19 0,34 12 0,0 1 0,-34-2 0,-18-2 0,44 4 0,-1 1 0,-41 3 0,-26-3 0,27-8 0,52 6 0,0 1 0,-32 0 0,-427 5 0,476-2 0,0 1 0,1 1 0,-1-1 0,0 0 0,1 1 0,-1 0 0,0-1 0,1 2 0,-1-1 0,1 0 0,-1 1 0,1-1 0,0 1 0,-1 0 0,1 0 0,0 1 0,0-1 0,1 0 0,-1 1 0,0 0 0,-2 3 0,2 0 0,0 0 0,0 0 0,0 0 0,1 0 0,0 0 0,1 1 0,-1-1 0,1 1 0,0-1 0,1 1 0,0 9 0,-1 1 0,1 0 0,0 0 0,2-1 0,0 1 0,1 0 0,1 0 0,0-1 0,1 0 0,10 21 0,-12-28 17,0-1-1,-1 1 0,0 0 1,0 1-1,0-1 0,-2 0 1,1 12-1,6 39-1512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4:26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365 102 24575,'1'-1'0,"-1"0"0,1 0 0,-1-1 0,1 1 0,-1 0 0,1 0 0,0 1 0,0-1 0,0 0 0,-1 0 0,1 0 0,0 0 0,0 1 0,0-1 0,0 0 0,0 1 0,0-1 0,1 1 0,1-1 0,29-12 0,-23 10 0,39-14 0,1 2 0,64-12 0,-61 21 0,-1 3 0,93 5 0,-37 1 0,-40-2 0,106 17 0,-24 6 0,-116-20 0,43-1 0,-50-3 0,0 1 0,0 2 0,31 6 0,-17-3 0,1-1 0,0-2 0,0-2 0,50-4 0,5 0 0,-66 5 0,0 0 0,36 8 0,-43-5 0,34 1 0,1-2 0,93-6 0,-39-1 0,775 3 0,-869 1 0,0 1 0,1 1 0,18 5 0,15 2 0,-26-6 0,130 26 0,-111-14 0,-34-11 0,-1-1 0,1-1 0,0 0 0,0 0 0,18 1 0,-16-3 0,3-1 0,0 1 0,0 1 0,-1 0 0,1 1 0,0 0 0,-1 2 0,24 9 0,-17-6 0,2-1 0,-1-1 0,0-1 0,39 3 0,-43-6 0,75 4 0,-67-6 0,-1 2 0,54 9 0,-50-6 0,0-1 0,0-1 0,1-2 0,41-4 0,60 3 0,-130 0 0,1 0 0,0 0 0,-1 0 0,1 1 0,-1-1 0,1 1 0,-1-1 0,0 1 0,1 0 0,-1 0 0,1 0 0,-1 0 0,0 0 0,0 0 0,0 1 0,0-1 0,0 1 0,0-1 0,0 1 0,0 0 0,0 0 0,2 4 0,-3-3 0,-1 0 0,1 1 0,-1-1 0,0 0 0,0 1 0,0-1 0,0 0 0,-1 1 0,0-1 0,1 0 0,-1 0 0,0 1 0,0-1 0,-1 0 0,1 0 0,-3 4 0,-1 4 0,1 1 0,0-1 0,1 1 0,0 0 0,1 0 0,-1 21 0,4 77 0,1-48 0,-1-44 0,1 1 0,7 29 0,3 34 0,2 45 0,-2-39 0,-2-17 0,2 27 0,-10-83 0,0 0 0,1 0 0,1-1 0,0 1 0,1-1 0,11 24 0,-9-22 0,0 0 0,-1 0 0,-1 0 0,5 34 0,2 26 0,-7-48 0,-1-1 0,1 32 0,-3 46 0,-6 150 0,-1-224 0,-1 0 0,-1 0 0,-15 36 0,-8 36 0,17-48 0,-1-1 0,-40 93 0,45-122 0,1 0 0,1 0 0,2 0 0,-5 53 0,-6 25 0,9-69 0,5-22 0,0 0 0,-1 0 0,-1 0 0,0 0 0,0-1 0,-8 14 0,-11 39 0,21-55 0,-1 0 0,1-1 0,-2 1 0,1 0 0,-1-1 0,0 0 0,-1 0 0,-8 12 0,10-18 0,0 1 0,0-1 0,0 1 0,-1-1 0,1 0 0,-1 0 0,1 0 0,-1-1 0,1 1 0,-1-1 0,0 0 0,0 0 0,0 0 0,0-1 0,1 1 0,-1-1 0,0 0 0,0 0 0,0 0 0,-7-2 0,-5-1 0,0-2 0,1 1 0,-27-13 0,7 3 0,19 10 0,0 0 0,-1 1 0,0 1 0,-24-1 0,-42-6 0,-170-44 0,131 25 0,70 18 0,27 5 0,0 1 0,-39-2 0,28 5 0,-68-13 0,93 12 0,-22-2 0,-67 1 0,72 3 0,0 0 0,0-2 0,-46-9 0,50 7 0,0 0 0,0 2 0,-35 1 0,40 2 0,1-1 0,0-1 0,-1-1 0,1 0 0,0-2 0,0 0 0,-23-8 0,15 3 0,0 1 0,-1 2 0,-53-7 0,40 7 0,-26 0 0,-1 2 0,-81 7 0,27 0 0,-478-3 0,567 2 0,1 1 0,0 2 0,-40 11 0,-51 7 0,-47 1 0,96-14 0,34-4 0,-64 2 0,62-6 0,-58 10 0,25-2 0,30-3 0,-47 13 0,10-1 0,38-10 0,18-4 0,1 0 0,-1-2 0,-27 1 0,37-3 0,0 1 0,0 1 0,0 0 0,0 1 0,0 1 0,-25 10 0,25-8 0,-2-1 0,1 0 0,-1-1 0,-26 3 0,36-7 0,0-1 0,0 0 0,1-1 0,-1 0 0,0 0 0,0 0 0,1-1 0,-1 1 0,1-2 0,-1 1 0,1-1 0,0 0 0,0 0 0,0-1 0,1 0 0,-1 0 0,1 0 0,0 0 0,0-1 0,0 0 0,-5-8 0,3 4 0,1 0 0,0-1 0,0 0 0,1 0 0,0-1 0,1 1 0,1-1 0,-1 0 0,2 0 0,-1 0 0,2 0 0,-1-12 0,1-399 0,3 195 0,-2 182 0,1-6 0,-2-1 0,-14-87 0,8 82 0,2 0 0,2 0 0,6-67 0,0 11 0,-3-582 0,1 678 0,0-1 0,9-32 0,3-32 0,-13 65 0,1-12 0,0 1 0,10-52 0,4 6 0,5-81 0,-18 139 15,1-1 0,0 1 0,1 0 0,1 1 0,0-1 0,2 1 0,12-24 0,-16 32-89,1 1-1,0 0 1,0 0 0,0 0 0,1 1-1,0-1 1,0 1 0,1 0 0,-1 1-1,1-1 1,0 1 0,0 0 0,1 1-1,-1-1 1,1 1 0,0 1 0,-1-1-1,1 1 1,9-2 0,3 3-6752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3:08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1 466 24575,'624'0'0,"-604"-1"0,-1-1 0,39-10 0,-11 2 0,41-12 0,-70 15 0,1 2 0,0 0 0,0 1 0,33-2 0,-25 4 0,0-2 0,0-1 0,0-1 0,-1-2 0,0 0 0,25-13 0,36-10 0,-69 27 0,0 0 0,0 1 0,20 0 0,37-7 0,-59 6 0,0 0 0,0-1 0,-1 0 0,1-2 0,-1 0 0,27-17 0,13-8 0,81-35 0,-121 60 0,90-30 0,-78 29 0,0-2 0,0 0 0,30-17 0,9-2-1365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3:11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24575,'9'1'0,"-1"-1"0,1 0 0,0-1 0,-1 0 0,0 0 0,1-1 0,-1 0 0,0 0 0,0-1 0,0 0 0,0 0 0,0-1 0,-1 0 0,1-1 0,-1 1 0,8-9 0,-11 10 0,0 1 0,-1-1 0,1 0 0,1 1 0,-1 0 0,0 0 0,0 0 0,1 1 0,-1-1 0,1 1 0,0 0 0,-1 0 0,1 1 0,0-1 0,-1 1 0,9 1 0,-5 0 0,0 0 0,1 1 0,-1 0 0,0 1 0,0 0 0,-1 0 0,1 0 0,9 7 0,-6-5 0,0 0 0,0-1 0,0-1 0,1 0 0,-1 0 0,1-1 0,-1-1 0,18 1 0,-15-1 0,1 0 0,0 2 0,0-1 0,26 10 0,-22-4 0,-4-1 0,1-1 0,-1 0 0,1-1 0,1-1 0,-1 0 0,0-1 0,23 1 0,6-5 0,88-13 0,-115 14 0,-20 7 0,-31 18 0,9-7 0,21-13 0,0 0 0,0 0 0,0 0 0,1 0 0,0 0 0,0 0 0,1 1 0,0-1 0,-1 1 0,1 8 0,1 62 0,1-61 0,0-1 0,-1 0 0,0 1 0,-2-1 0,-2 15 0,-30 129 0,14-10 0,16-120-122,0 1 0,2-1 0,2 44 0,0-47-755,1-5-5949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1:36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24575,'33'0'0,"2"1"0,0-2 0,-1-1 0,55-11 0,-78 11 0,27-8 0,0 2 0,0 2 0,66-2 0,-77 8 0,-1-1 0,1 0 0,48-11 0,-34 6 0,0 1 0,1 2 0,0 2 0,45 5 0,9-2 0,-61-2 0,-1-1 0,0 2 0,-1 1 0,57 10 0,77 13 0,-127-15 0,1-1 0,0-3 0,66 3 0,13-10-1365,-99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1:38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24575,'18'0'0,"0"0"0,0 2 0,-1 0 0,20 5 0,-28-5 0,-1 1 0,0 1 0,0-1 0,0 1 0,0 0 0,0 1 0,-1 0 0,1 0 0,-1 1 0,6 7 0,27 19 0,-32-26 0,1 1 0,-1-1 0,0 2 0,-1-1 0,8 10 0,18 21 0,-26-31 0,-1 0 0,0 0 0,0 1 0,0-1 0,-1 1 0,-1 0 0,1 1 0,4 11 0,44 94 0,-44-97 0,1-1 0,0 0 0,17 19 0,-5-5 0,3-8-1365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20:51:39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0 24575,'-9'1'0,"0"0"0,0 1 0,1 0 0,-1 0 0,1 1 0,0 0 0,0 0 0,0 1 0,0 0 0,0 0 0,-12 11 0,-34 16 0,41-23 0,0 0 0,1 0 0,0 1 0,0 1 0,1 0 0,0 1 0,-17 22 0,-34 31 0,21-28 0,-49 38 0,-34 16 0,109-81-1365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2BFAF-0196-FE21-02D9-C8C1B4C8E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A185FA-AB62-AE2C-7BDA-DF1FEF099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12E20-1FF7-83DF-E5D1-833963E2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CEC0AF-29BB-FFF3-780A-9CD61101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FB8F6-88E0-AC81-1A38-8D8BBA01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94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135BB-9369-AC71-67F8-3906C774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B4A13E-81D4-F426-C51B-0BE0698D0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60FAB4-07F7-3358-3A85-80B8631E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B47C5E-5A90-9BC3-A454-93FAA77A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83FDD-06D4-0566-582B-189057A9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8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A0EF84-7EB4-2117-D548-5470797EF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C7F09B-B6A8-03E5-A0A7-79C2EC67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F49AA-A4B6-711F-B49A-C048E1E7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D2AEA-D949-A3BD-999B-53BFACBA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1D877A-7991-583C-428A-D073AA08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85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29B9D-8006-1863-2F23-CBBF9E99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8265C-BAE6-09FC-6A5F-7E646219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EE74B-78F9-6272-696D-154A1C3B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EBF50D-F9FD-A4D4-1FD2-68883017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75BC0-ECBA-12C2-77AE-9A052BB6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4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99F99-73EB-8D67-50B5-A739F3BC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C9572C-AC71-8EA9-4D91-0FA92358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664AB3-A6A4-5BD2-3871-173C58C0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A3015A-E1CF-638E-AD24-E89C3CDF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BEFFD-1291-E4C5-46D8-4550499A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03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7877-9C14-5B39-0B84-17DD4B1F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503DD-50F3-ADB8-4D32-58E56E975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BD037A-F4AE-10EF-43A3-A002FBF2A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B5109-934F-9CAD-E623-6C039D25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C1D12C-83C0-CB2E-C603-B0FC1B32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421316-F7AC-51D1-8750-C0E6CEAA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61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1904A-433D-7D07-D83A-3EBD9C65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C032AC-5285-F2E8-931D-EC296E11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0F2B6E-80B9-FA2A-3802-33CE3503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D24275-D6C3-A9F5-9F84-CA03F7CA0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3DAFC5-B71B-80A3-D9CC-2B2FAAC48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2F9BEB-0682-F3CE-6CD3-1281F784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8FD754-DFDF-1348-7CC1-8A29E5CF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206EEB-E08F-417B-33C7-C100FB63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16967-F5A4-647E-A9FA-0709022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4BC0DF-EAEE-632A-4BAC-E0EA6CAC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E5273B-4CBE-0FBD-828F-E39BE963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E73536-303E-C0D8-6D39-1A35ABCA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7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175CCB-FC7A-74F4-0362-D2178347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D527AB-644F-8E8C-713E-C8779203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ED4780-3A9D-5F1A-526B-BEF802F3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86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5AAC3-6508-C82D-98F8-05C0DBCF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63C3C-F172-1183-1000-C581214B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9C5706-74D4-08FC-FE1E-6768DD421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F48077-61B8-F18C-D259-501620C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5924A-2A4B-FE3A-5EA4-ED07495D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4775D4-B3B7-EEB8-2AB6-5CEDFD69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1A09E-708D-666E-F731-1F114322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A62AD7-4E04-38B5-9725-C95BB00C8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F30DF6-29B9-BC4B-C9B6-B9CFCFDE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7D1140-3701-A139-504F-30ABFA42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EB3FFB-0A25-AF4A-38AA-099A4DB1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E39750-F59F-C70D-B12C-4DE91825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1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8AF225-22E4-899F-BB98-1F566ED7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4AFD8-7FBC-FDC8-8DA3-A0BDDFC9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8EC5A-3DC0-389E-684C-821835D6E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EE55-234D-4FF8-84D8-D0FAB2A66C7C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758BA2-9051-CD5B-9C4C-4B16A7B9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5641E9-C790-2668-B474-E4C2B1DEF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5DBA-8FF1-4452-8D58-0A9067B50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35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22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aTf3dhx464?feature=oembed" TargetMode="External"/><Relationship Id="rId5" Type="http://schemas.openxmlformats.org/officeDocument/2006/relationships/hyperlink" Target="https://www.youtube.com/embed/JaTf3dhx464?feature=oembed&amp;fs=0" TargetMode="External"/><Relationship Id="rId4" Type="http://schemas.openxmlformats.org/officeDocument/2006/relationships/hyperlink" Target="https://d.docs.live.net/8ae424109c25821f/Documentos/Clube/aula%201/Aula%201.ppt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FB2F7-5FE7-38DC-C568-5E9749E17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4530" y="2748653"/>
            <a:ext cx="4182940" cy="1360693"/>
          </a:xfrm>
        </p:spPr>
        <p:txBody>
          <a:bodyPr>
            <a:normAutofit/>
          </a:bodyPr>
          <a:lstStyle/>
          <a:p>
            <a:r>
              <a:rPr lang="pt-BR" sz="8800" b="1" dirty="0">
                <a:solidFill>
                  <a:schemeClr val="accent1"/>
                </a:solidFill>
              </a:rPr>
              <a:t>Aula 1</a:t>
            </a:r>
          </a:p>
        </p:txBody>
      </p:sp>
    </p:spTree>
    <p:extLst>
      <p:ext uri="{BB962C8B-B14F-4D97-AF65-F5344CB8AC3E}">
        <p14:creationId xmlns:p14="http://schemas.microsoft.com/office/powerpoint/2010/main" val="204625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7322C-5649-B2EE-8C39-803C8068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614F1-D589-97CD-C484-E16F54E4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 forma simples é o ato de compreender e escrever algoritmos.</a:t>
            </a:r>
          </a:p>
        </p:txBody>
      </p:sp>
    </p:spTree>
    <p:extLst>
      <p:ext uri="{BB962C8B-B14F-4D97-AF65-F5344CB8AC3E}">
        <p14:creationId xmlns:p14="http://schemas.microsoft.com/office/powerpoint/2010/main" val="251352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42B4B-585F-04C3-A2E3-56BFA868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>
            <a:normAutofit/>
          </a:bodyPr>
          <a:lstStyle/>
          <a:p>
            <a:r>
              <a:rPr lang="pt-BR" sz="4800" dirty="0"/>
              <a:t>O que é algoritmo?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85A3F-C748-BE40-2B90-1907825A3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46"/>
            <a:ext cx="10515600" cy="240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300" dirty="0"/>
              <a:t>Algoritmo é uma sequência FINITA de ações executáveis que visam solucionar um problema. </a:t>
            </a:r>
          </a:p>
          <a:p>
            <a:pPr marL="0" indent="0">
              <a:buNone/>
            </a:pPr>
            <a:endParaRPr lang="pt-BR" sz="2300" dirty="0"/>
          </a:p>
          <a:p>
            <a:pPr marL="0" indent="0">
              <a:buNone/>
            </a:pPr>
            <a:r>
              <a:rPr lang="pt-BR" sz="2300" dirty="0"/>
              <a:t>Um exemplo de algoritmo: </a:t>
            </a:r>
            <a:r>
              <a:rPr lang="pt-BR" sz="2300" u="sng" dirty="0"/>
              <a:t>Ir para escola </a:t>
            </a:r>
          </a:p>
          <a:p>
            <a:pPr marL="0" indent="0">
              <a:buNone/>
            </a:pPr>
            <a:r>
              <a:rPr lang="pt-BR" sz="2300" dirty="0"/>
              <a:t>Neste exemplo vamos ter a ida para escola como um problema, e vamos soluciona-lo através de um algoritmo.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4B1C-BD1E-FE70-A3C7-F5CA585A3B89}"/>
              </a:ext>
            </a:extLst>
          </p:cNvPr>
          <p:cNvSpPr txBox="1"/>
          <p:nvPr/>
        </p:nvSpPr>
        <p:spPr>
          <a:xfrm>
            <a:off x="1197532" y="4057017"/>
            <a:ext cx="2409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2000" dirty="0"/>
              <a:t>Acordar</a:t>
            </a:r>
          </a:p>
          <a:p>
            <a:pPr marL="0" indent="0">
              <a:buNone/>
            </a:pPr>
            <a:r>
              <a:rPr lang="pt-BR" sz="2000" dirty="0"/>
              <a:t>Tomar café da manhã </a:t>
            </a:r>
          </a:p>
          <a:p>
            <a:pPr marL="0" indent="0">
              <a:buNone/>
            </a:pPr>
            <a:r>
              <a:rPr lang="pt-BR" sz="2000" dirty="0"/>
              <a:t>Escovar os dentes </a:t>
            </a:r>
          </a:p>
          <a:p>
            <a:pPr marL="0" indent="0">
              <a:buNone/>
            </a:pPr>
            <a:r>
              <a:rPr lang="pt-BR" sz="2000" dirty="0"/>
              <a:t>Se trocar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18E383-4FCE-321B-AE1A-E0492483629E}"/>
              </a:ext>
            </a:extLst>
          </p:cNvPr>
          <p:cNvSpPr txBox="1"/>
          <p:nvPr/>
        </p:nvSpPr>
        <p:spPr>
          <a:xfrm>
            <a:off x="864613" y="3680656"/>
            <a:ext cx="2281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Bloco de comandos: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AA2993-5405-77C4-645C-D21E2A8F2B65}"/>
              </a:ext>
            </a:extLst>
          </p:cNvPr>
          <p:cNvSpPr txBox="1"/>
          <p:nvPr/>
        </p:nvSpPr>
        <p:spPr>
          <a:xfrm>
            <a:off x="4728681" y="3942204"/>
            <a:ext cx="1663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Ir para escolar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3106F73-DED2-046B-6DC8-6BE37AAE37BA}"/>
                  </a:ext>
                </a:extLst>
              </p14:cNvPr>
              <p14:cNvContentPartPr/>
              <p14:nvPr/>
            </p14:nvContentPartPr>
            <p14:xfrm>
              <a:off x="4277850" y="4142259"/>
              <a:ext cx="138600" cy="2991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3106F73-DED2-046B-6DC8-6BE37AAE37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0210" y="4124259"/>
                <a:ext cx="1742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455D11E9-C4D3-41A5-DA42-495BC2D74AFE}"/>
                  </a:ext>
                </a:extLst>
              </p14:cNvPr>
              <p14:cNvContentPartPr/>
              <p14:nvPr/>
            </p14:nvContentPartPr>
            <p14:xfrm>
              <a:off x="3845850" y="4210299"/>
              <a:ext cx="526320" cy="8748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455D11E9-C4D3-41A5-DA42-495BC2D74A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7850" y="4192659"/>
                <a:ext cx="561960" cy="1231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37D2BA-6253-9964-81AC-ADF03AF9CA45}"/>
              </a:ext>
            </a:extLst>
          </p:cNvPr>
          <p:cNvSpPr txBox="1"/>
          <p:nvPr/>
        </p:nvSpPr>
        <p:spPr>
          <a:xfrm>
            <a:off x="7479383" y="3498132"/>
            <a:ext cx="1663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Algoritmo para a resolução do mesmo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7EC3403-9B5C-8A2A-B06D-B0E91F557167}"/>
              </a:ext>
            </a:extLst>
          </p:cNvPr>
          <p:cNvSpPr txBox="1"/>
          <p:nvPr/>
        </p:nvSpPr>
        <p:spPr>
          <a:xfrm>
            <a:off x="939390" y="6229535"/>
            <a:ext cx="7040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Após a execução de todos os passos, ele vai para a escola.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F63322AA-B7DB-CEE3-F0DF-289960F884BA}"/>
                  </a:ext>
                </a:extLst>
              </p14:cNvPr>
              <p14:cNvContentPartPr/>
              <p14:nvPr/>
            </p14:nvContentPartPr>
            <p14:xfrm>
              <a:off x="7468426" y="3380966"/>
              <a:ext cx="1166040" cy="76032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F63322AA-B7DB-CEE3-F0DF-289960F884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50786" y="3363326"/>
                <a:ext cx="120168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CFF91A34-2CBA-5142-1083-56EF588F8C44}"/>
                  </a:ext>
                </a:extLst>
              </p14:cNvPr>
              <p14:cNvContentPartPr/>
              <p14:nvPr/>
            </p14:nvContentPartPr>
            <p14:xfrm>
              <a:off x="7370739" y="4463244"/>
              <a:ext cx="1771920" cy="111744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CFF91A34-2CBA-5142-1083-56EF588F8C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52739" y="4445604"/>
                <a:ext cx="1807560" cy="11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AB7427A-F2E9-93C5-77B1-028A25284D10}"/>
              </a:ext>
            </a:extLst>
          </p:cNvPr>
          <p:cNvGrpSpPr/>
          <p:nvPr/>
        </p:nvGrpSpPr>
        <p:grpSpPr>
          <a:xfrm>
            <a:off x="939390" y="3829526"/>
            <a:ext cx="6367756" cy="1994760"/>
            <a:chOff x="939390" y="3829526"/>
            <a:chExt cx="6367756" cy="19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BFF9A3B7-83D7-3455-08F7-66DDCAC0D465}"/>
                    </a:ext>
                  </a:extLst>
                </p14:cNvPr>
                <p14:cNvContentPartPr/>
                <p14:nvPr/>
              </p14:nvContentPartPr>
              <p14:xfrm>
                <a:off x="6442426" y="3938606"/>
                <a:ext cx="756000" cy="1681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BFF9A3B7-83D7-3455-08F7-66DDCAC0D4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4786" y="3920606"/>
                  <a:ext cx="791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52E0C641-D7D5-84C3-89E9-69A808E364F5}"/>
                    </a:ext>
                  </a:extLst>
                </p14:cNvPr>
                <p14:cNvContentPartPr/>
                <p14:nvPr/>
              </p14:nvContentPartPr>
              <p14:xfrm>
                <a:off x="6986026" y="3829526"/>
                <a:ext cx="321120" cy="32760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52E0C641-D7D5-84C3-89E9-69A808E364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68026" y="3811526"/>
                  <a:ext cx="3567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4B2F18E8-B3CC-4C4C-2743-BA7B47A7AD35}"/>
                    </a:ext>
                  </a:extLst>
                </p14:cNvPr>
                <p14:cNvContentPartPr/>
                <p14:nvPr/>
              </p14:nvContentPartPr>
              <p14:xfrm>
                <a:off x="3837930" y="4261059"/>
                <a:ext cx="620280" cy="2880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4B2F18E8-B3CC-4C4C-2743-BA7B47A7AD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20290" y="4243059"/>
                  <a:ext cx="655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32461F97-0311-DB53-990B-61A0A35BC10E}"/>
                    </a:ext>
                  </a:extLst>
                </p14:cNvPr>
                <p14:cNvContentPartPr/>
                <p14:nvPr/>
              </p14:nvContentPartPr>
              <p14:xfrm>
                <a:off x="4303770" y="4107699"/>
                <a:ext cx="194040" cy="1864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32461F97-0311-DB53-990B-61A0A35BC1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85770" y="4090059"/>
                  <a:ext cx="229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1CB6A2D-9F27-96F7-28CD-B6DC7BB81FA8}"/>
                    </a:ext>
                  </a:extLst>
                </p14:cNvPr>
                <p14:cNvContentPartPr/>
                <p14:nvPr/>
              </p14:nvContentPartPr>
              <p14:xfrm>
                <a:off x="4265250" y="4297779"/>
                <a:ext cx="219960" cy="1605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1CB6A2D-9F27-96F7-28CD-B6DC7BB81F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7610" y="4279779"/>
                  <a:ext cx="255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59A3ACE0-0E49-79B3-1364-B87429FB6494}"/>
                    </a:ext>
                  </a:extLst>
                </p14:cNvPr>
                <p14:cNvContentPartPr/>
                <p14:nvPr/>
              </p14:nvContentPartPr>
              <p14:xfrm>
                <a:off x="4286490" y="4081779"/>
                <a:ext cx="25560" cy="1587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59A3ACE0-0E49-79B3-1364-B87429FB64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68490" y="4064139"/>
                  <a:ext cx="612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1411D811-570A-E689-3B37-30F3ED2485A2}"/>
                    </a:ext>
                  </a:extLst>
                </p14:cNvPr>
                <p14:cNvContentPartPr/>
                <p14:nvPr/>
              </p14:nvContentPartPr>
              <p14:xfrm>
                <a:off x="1053174" y="4102626"/>
                <a:ext cx="2631960" cy="14281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1411D811-570A-E689-3B37-30F3ED2485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5534" y="4084626"/>
                  <a:ext cx="266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43AACAB-3B67-2A0C-6D05-5C87D3613C75}"/>
                    </a:ext>
                  </a:extLst>
                </p14:cNvPr>
                <p14:cNvContentPartPr/>
                <p14:nvPr/>
              </p14:nvContentPartPr>
              <p14:xfrm>
                <a:off x="939390" y="4157126"/>
                <a:ext cx="2665080" cy="16671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43AACAB-3B67-2A0C-6D05-5C87D3613C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390" y="4139126"/>
                  <a:ext cx="2700720" cy="17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4C1D1B3-801E-BE76-C4AA-D11B8FADC33C}"/>
                    </a:ext>
                  </a:extLst>
                </p14:cNvPr>
                <p14:cNvContentPartPr/>
                <p14:nvPr/>
              </p14:nvContentPartPr>
              <p14:xfrm>
                <a:off x="3717625" y="5235697"/>
                <a:ext cx="3121920" cy="2678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4C1D1B3-801E-BE76-C4AA-D11B8FADC3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9985" y="5218057"/>
                  <a:ext cx="3157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20E2C83-C71A-E04F-364E-56D1914398DF}"/>
                    </a:ext>
                  </a:extLst>
                </p14:cNvPr>
                <p14:cNvContentPartPr/>
                <p14:nvPr/>
              </p14:nvContentPartPr>
              <p14:xfrm>
                <a:off x="6530305" y="5046337"/>
                <a:ext cx="340200" cy="42120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20E2C83-C71A-E04F-364E-56D1914398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12305" y="5028337"/>
                  <a:ext cx="375840" cy="45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09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64589-0899-24A4-F258-DDED18DD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8859E-E855-880F-2E68-A4593A6B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2415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Problema:</a:t>
            </a:r>
          </a:p>
          <a:p>
            <a:pPr marL="0" indent="0">
              <a:buNone/>
            </a:pPr>
            <a:r>
              <a:rPr lang="pt-BR" u="sng" dirty="0"/>
              <a:t>Atravessar a rua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0B3A74-C7AE-4CB0-1CA8-70F3463E7633}"/>
              </a:ext>
            </a:extLst>
          </p:cNvPr>
          <p:cNvSpPr txBox="1"/>
          <p:nvPr/>
        </p:nvSpPr>
        <p:spPr>
          <a:xfrm>
            <a:off x="6762750" y="1825625"/>
            <a:ext cx="4591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/>
              <a:t>Algoritmo: </a:t>
            </a:r>
          </a:p>
          <a:p>
            <a:endParaRPr lang="pt-BR" sz="2400" u="sng" dirty="0"/>
          </a:p>
          <a:p>
            <a:r>
              <a:rPr lang="pt-BR" sz="2400" dirty="0"/>
              <a:t>Parar na calçada </a:t>
            </a:r>
          </a:p>
          <a:p>
            <a:r>
              <a:rPr lang="pt-BR" sz="2400" dirty="0"/>
              <a:t>Olhar para direita</a:t>
            </a:r>
          </a:p>
          <a:p>
            <a:r>
              <a:rPr lang="pt-BR" sz="2400" dirty="0"/>
              <a:t>Olhar para a esquerda</a:t>
            </a:r>
          </a:p>
          <a:p>
            <a:r>
              <a:rPr lang="pt-BR" sz="2400" dirty="0"/>
              <a:t>Atravessar </a:t>
            </a:r>
          </a:p>
          <a:p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D6F6D5-D982-E1D1-4AA2-63C308AF3E76}"/>
              </a:ext>
            </a:extLst>
          </p:cNvPr>
          <p:cNvSpPr txBox="1"/>
          <p:nvPr/>
        </p:nvSpPr>
        <p:spPr>
          <a:xfrm>
            <a:off x="561975" y="4230231"/>
            <a:ext cx="4705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Então podemos observar que algoritmo, nada mais é do que uma </a:t>
            </a:r>
            <a:r>
              <a:rPr lang="pt-BR" sz="2800" u="sng" dirty="0"/>
              <a:t>sequência de passos </a:t>
            </a:r>
            <a:r>
              <a:rPr lang="pt-BR" sz="2800" dirty="0"/>
              <a:t>a serem executados. </a:t>
            </a:r>
          </a:p>
        </p:txBody>
      </p:sp>
    </p:spTree>
    <p:extLst>
      <p:ext uri="{BB962C8B-B14F-4D97-AF65-F5344CB8AC3E}">
        <p14:creationId xmlns:p14="http://schemas.microsoft.com/office/powerpoint/2010/main" val="47402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35FB9-C0FF-ECE0-9ED2-0B5E9BF5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 lógica na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5980A-F6E5-3E0C-B42C-1D5C8D65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10810876" cy="1984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No slide anterior nós vimos o exemplo de atravessar a rua. Mas e </a:t>
            </a:r>
            <a:r>
              <a:rPr lang="pt-BR" u="sng" dirty="0"/>
              <a:t>SE </a:t>
            </a:r>
            <a:r>
              <a:rPr lang="pt-BR" dirty="0"/>
              <a:t>estiver vindo um carro? E então entra o papel da lógica, que nada mais são do que condições.</a:t>
            </a:r>
          </a:p>
          <a:p>
            <a:pPr marL="0" indent="0">
              <a:buNone/>
            </a:pPr>
            <a:r>
              <a:rPr lang="pt-BR" sz="2800" dirty="0"/>
              <a:t>Toda condição tem como resultado dois valores, VERDADEIRO ou FALSO.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18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0C0B0-B213-7BEB-F158-842220E8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F49DA-F0F9-B5CF-6AFF-8D07C9CC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696913"/>
            <a:ext cx="2514600" cy="9937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u="sng" dirty="0"/>
              <a:t>Problema:</a:t>
            </a:r>
          </a:p>
          <a:p>
            <a:pPr marL="0" indent="0">
              <a:buNone/>
            </a:pPr>
            <a:r>
              <a:rPr lang="pt-BR" sz="2400" dirty="0"/>
              <a:t>Atravessar a rua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78C3B8-6C16-6020-7C46-833C6E03D261}"/>
              </a:ext>
            </a:extLst>
          </p:cNvPr>
          <p:cNvSpPr txBox="1"/>
          <p:nvPr/>
        </p:nvSpPr>
        <p:spPr>
          <a:xfrm>
            <a:off x="838200" y="1951672"/>
            <a:ext cx="24402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u="sng" dirty="0"/>
              <a:t>Algoritmo 01:</a:t>
            </a:r>
          </a:p>
          <a:p>
            <a:endParaRPr lang="pt-BR" u="sng" dirty="0"/>
          </a:p>
          <a:p>
            <a:r>
              <a:rPr lang="pt-BR" dirty="0"/>
              <a:t>- Parar na calçada</a:t>
            </a:r>
          </a:p>
          <a:p>
            <a:r>
              <a:rPr lang="pt-BR" dirty="0"/>
              <a:t>- Olhar para a direita </a:t>
            </a:r>
          </a:p>
          <a:p>
            <a:r>
              <a:rPr lang="pt-BR" dirty="0"/>
              <a:t>- Olhar para a esquerda </a:t>
            </a:r>
          </a:p>
          <a:p>
            <a:r>
              <a:rPr lang="pt-BR" dirty="0"/>
              <a:t>- Atravessar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8EB819-5872-09FB-A601-68A06D1FC3EA}"/>
              </a:ext>
            </a:extLst>
          </p:cNvPr>
          <p:cNvSpPr txBox="1"/>
          <p:nvPr/>
        </p:nvSpPr>
        <p:spPr>
          <a:xfrm>
            <a:off x="838200" y="4266425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estivesse vindo um carro, não seria nada bom, então este algoritmo falha!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9FFA19-2889-A2E4-F658-8D502C8D4699}"/>
              </a:ext>
            </a:extLst>
          </p:cNvPr>
          <p:cNvSpPr txBox="1"/>
          <p:nvPr/>
        </p:nvSpPr>
        <p:spPr>
          <a:xfrm>
            <a:off x="4010025" y="1951672"/>
            <a:ext cx="25524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u="sng" dirty="0"/>
              <a:t>Algoritmo 02:</a:t>
            </a:r>
          </a:p>
          <a:p>
            <a:endParaRPr lang="pt-BR" u="sng" dirty="0"/>
          </a:p>
          <a:p>
            <a:r>
              <a:rPr lang="pt-BR" dirty="0"/>
              <a:t>-    Parar na calçada</a:t>
            </a:r>
          </a:p>
          <a:p>
            <a:pPr marL="285750" indent="-285750">
              <a:buFontTx/>
              <a:buChar char="-"/>
            </a:pPr>
            <a:r>
              <a:rPr lang="pt-BR" dirty="0"/>
              <a:t>Olhar para a direita </a:t>
            </a:r>
          </a:p>
          <a:p>
            <a:pPr marL="285750" indent="-285750">
              <a:buFontTx/>
              <a:buChar char="-"/>
            </a:pPr>
            <a:r>
              <a:rPr lang="pt-BR" dirty="0"/>
              <a:t>Olhar para a esquerda</a:t>
            </a:r>
          </a:p>
          <a:p>
            <a:endParaRPr lang="pt-BR" dirty="0"/>
          </a:p>
          <a:p>
            <a:r>
              <a:rPr lang="pt-BR" dirty="0"/>
              <a:t>SE (estiver vindo carro)</a:t>
            </a:r>
          </a:p>
          <a:p>
            <a:pPr marL="285750" indent="-285750">
              <a:buFontTx/>
              <a:buChar char="-"/>
            </a:pPr>
            <a:r>
              <a:rPr lang="pt-BR" dirty="0"/>
              <a:t>Esperar</a:t>
            </a:r>
          </a:p>
          <a:p>
            <a:endParaRPr lang="pt-BR" dirty="0"/>
          </a:p>
          <a:p>
            <a:r>
              <a:rPr lang="pt-BR" dirty="0"/>
              <a:t>SENÃO </a:t>
            </a:r>
          </a:p>
          <a:p>
            <a:r>
              <a:rPr lang="pt-BR" dirty="0"/>
              <a:t>- Atravessar</a:t>
            </a:r>
          </a:p>
          <a:p>
            <a:endParaRPr lang="pt-BR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4FC8FCE8-BF89-655B-13F2-37989B2F1AE7}"/>
                  </a:ext>
                </a:extLst>
              </p14:cNvPr>
              <p14:cNvContentPartPr/>
              <p14:nvPr/>
            </p14:nvContentPartPr>
            <p14:xfrm>
              <a:off x="3495015" y="3531495"/>
              <a:ext cx="3241800" cy="19954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4FC8FCE8-BF89-655B-13F2-37989B2F1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375" y="3513855"/>
                <a:ext cx="3277440" cy="20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C9702FA-C546-02BD-56FE-F12CD2CAFD5D}"/>
                  </a:ext>
                </a:extLst>
              </p14:cNvPr>
              <p14:cNvContentPartPr/>
              <p14:nvPr/>
            </p14:nvContentPartPr>
            <p14:xfrm>
              <a:off x="6600735" y="603615"/>
              <a:ext cx="857880" cy="31968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C9702FA-C546-02BD-56FE-F12CD2CAFD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3095" y="585975"/>
                <a:ext cx="893520" cy="32324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FA117D95-9975-EF94-DB09-CDAD6250E547}"/>
              </a:ext>
            </a:extLst>
          </p:cNvPr>
          <p:cNvSpPr txBox="1"/>
          <p:nvPr/>
        </p:nvSpPr>
        <p:spPr>
          <a:xfrm>
            <a:off x="7540355" y="603615"/>
            <a:ext cx="2453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u="sng" dirty="0"/>
              <a:t>Estrutura condicional </a:t>
            </a:r>
          </a:p>
        </p:txBody>
      </p:sp>
    </p:spTree>
    <p:extLst>
      <p:ext uri="{BB962C8B-B14F-4D97-AF65-F5344CB8AC3E}">
        <p14:creationId xmlns:p14="http://schemas.microsoft.com/office/powerpoint/2010/main" val="311099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0C0B0-B213-7BEB-F158-842220E8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F49DA-F0F9-B5CF-6AFF-8D07C9CC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696913"/>
            <a:ext cx="2514600" cy="9937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u="sng" dirty="0"/>
              <a:t>Problema:</a:t>
            </a:r>
          </a:p>
          <a:p>
            <a:pPr marL="0" indent="0">
              <a:buNone/>
            </a:pPr>
            <a:r>
              <a:rPr lang="pt-BR" sz="2400" dirty="0"/>
              <a:t>Atravessar a rua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9FFA19-2889-A2E4-F658-8D502C8D4699}"/>
              </a:ext>
            </a:extLst>
          </p:cNvPr>
          <p:cNvSpPr txBox="1"/>
          <p:nvPr/>
        </p:nvSpPr>
        <p:spPr>
          <a:xfrm>
            <a:off x="838200" y="2081127"/>
            <a:ext cx="25524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u="sng" dirty="0"/>
              <a:t>Algoritmo 02:</a:t>
            </a:r>
          </a:p>
          <a:p>
            <a:endParaRPr lang="pt-BR" u="sng" dirty="0"/>
          </a:p>
          <a:p>
            <a:r>
              <a:rPr lang="pt-BR" dirty="0"/>
              <a:t>-    Parar na calçada</a:t>
            </a:r>
          </a:p>
          <a:p>
            <a:pPr marL="285750" indent="-285750">
              <a:buFontTx/>
              <a:buChar char="-"/>
            </a:pPr>
            <a:r>
              <a:rPr lang="pt-BR" dirty="0"/>
              <a:t>Olhar para a direita </a:t>
            </a:r>
          </a:p>
          <a:p>
            <a:pPr marL="285750" indent="-285750">
              <a:buFontTx/>
              <a:buChar char="-"/>
            </a:pPr>
            <a:r>
              <a:rPr lang="pt-BR" dirty="0"/>
              <a:t>Olhar para a esquerda</a:t>
            </a:r>
          </a:p>
          <a:p>
            <a:endParaRPr lang="pt-BR" dirty="0"/>
          </a:p>
          <a:p>
            <a:r>
              <a:rPr lang="pt-BR" dirty="0"/>
              <a:t>SE (estiver vindo carro)</a:t>
            </a:r>
          </a:p>
          <a:p>
            <a:pPr marL="285750" indent="-285750">
              <a:buFontTx/>
              <a:buChar char="-"/>
            </a:pPr>
            <a:r>
              <a:rPr lang="pt-BR" dirty="0"/>
              <a:t>Esperar</a:t>
            </a:r>
          </a:p>
          <a:p>
            <a:endParaRPr lang="pt-BR" dirty="0"/>
          </a:p>
          <a:p>
            <a:r>
              <a:rPr lang="pt-BR" dirty="0"/>
              <a:t>SENÃO </a:t>
            </a:r>
          </a:p>
          <a:p>
            <a:r>
              <a:rPr lang="pt-BR" dirty="0"/>
              <a:t>- Atravessar</a:t>
            </a:r>
          </a:p>
          <a:p>
            <a:endParaRPr lang="pt-BR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F94D9E37-CE14-41C6-8E47-8DD1108AC7E1}"/>
                  </a:ext>
                </a:extLst>
              </p14:cNvPr>
              <p14:cNvContentPartPr/>
              <p14:nvPr/>
            </p14:nvContentPartPr>
            <p14:xfrm>
              <a:off x="523800" y="3552375"/>
              <a:ext cx="2821320" cy="94392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F94D9E37-CE14-41C6-8E47-8DD1108AC7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160" y="3534375"/>
                <a:ext cx="2856960" cy="9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9488707-2C98-CE77-B4C5-4157D51BADD9}"/>
                  </a:ext>
                </a:extLst>
              </p14:cNvPr>
              <p14:cNvContentPartPr/>
              <p14:nvPr/>
            </p14:nvContentPartPr>
            <p14:xfrm>
              <a:off x="3352680" y="2143335"/>
              <a:ext cx="1096560" cy="19054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9488707-2C98-CE77-B4C5-4157D51BAD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4680" y="2125695"/>
                <a:ext cx="1132200" cy="19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105B3A08-4C0E-97EA-46A0-8D19B152E07B}"/>
                  </a:ext>
                </a:extLst>
              </p14:cNvPr>
              <p14:cNvContentPartPr/>
              <p14:nvPr/>
            </p14:nvContentPartPr>
            <p14:xfrm>
              <a:off x="4238280" y="1990695"/>
              <a:ext cx="238320" cy="3326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105B3A08-4C0E-97EA-46A0-8D19B152E0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0280" y="1972695"/>
                <a:ext cx="273960" cy="368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CFBE0A-9D56-37FE-4489-042F4DBF9348}"/>
              </a:ext>
            </a:extLst>
          </p:cNvPr>
          <p:cNvSpPr txBox="1"/>
          <p:nvPr/>
        </p:nvSpPr>
        <p:spPr>
          <a:xfrm>
            <a:off x="4600575" y="1954003"/>
            <a:ext cx="5044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a condição (estiver vindo carro), for </a:t>
            </a:r>
            <a:r>
              <a:rPr lang="pt-BR" u="sng" dirty="0"/>
              <a:t>VERDADEIRA</a:t>
            </a:r>
          </a:p>
          <a:p>
            <a:r>
              <a:rPr lang="pt-BR" dirty="0"/>
              <a:t>Executa o bloco de comando:</a:t>
            </a:r>
          </a:p>
          <a:p>
            <a:r>
              <a:rPr lang="pt-BR" dirty="0"/>
              <a:t>- Esperar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D916D2E-3126-148B-A45E-ECE8F0D528FB}"/>
              </a:ext>
            </a:extLst>
          </p:cNvPr>
          <p:cNvGrpSpPr/>
          <p:nvPr/>
        </p:nvGrpSpPr>
        <p:grpSpPr>
          <a:xfrm>
            <a:off x="418320" y="4408815"/>
            <a:ext cx="3718440" cy="1211040"/>
            <a:chOff x="418320" y="4408815"/>
            <a:chExt cx="3718440" cy="12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0DB5EF1F-E338-5298-BCC3-360EB4B68774}"/>
                    </a:ext>
                  </a:extLst>
                </p14:cNvPr>
                <p14:cNvContentPartPr/>
                <p14:nvPr/>
              </p14:nvContentPartPr>
              <p14:xfrm>
                <a:off x="418320" y="4408815"/>
                <a:ext cx="2249640" cy="12110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0DB5EF1F-E338-5298-BCC3-360EB4B687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320" y="4391175"/>
                  <a:ext cx="2285280" cy="12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23821B7-6074-3AEC-2E72-142D8320D150}"/>
                    </a:ext>
                  </a:extLst>
                </p14:cNvPr>
                <p14:cNvContentPartPr/>
                <p14:nvPr/>
              </p14:nvContentPartPr>
              <p14:xfrm>
                <a:off x="2714400" y="5114415"/>
                <a:ext cx="1331280" cy="8676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23821B7-6074-3AEC-2E72-142D8320D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6760" y="5096415"/>
                  <a:ext cx="1366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BF9B553-1E7C-B14E-9C13-37E23BB43FF5}"/>
                    </a:ext>
                  </a:extLst>
                </p14:cNvPr>
                <p14:cNvContentPartPr/>
                <p14:nvPr/>
              </p14:nvContentPartPr>
              <p14:xfrm>
                <a:off x="3914640" y="4962495"/>
                <a:ext cx="222120" cy="29556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BF9B553-1E7C-B14E-9C13-37E23BB43F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96640" y="4944495"/>
                  <a:ext cx="257760" cy="33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A824A60-C54B-4C31-8F36-6B7AB11A67F3}"/>
              </a:ext>
            </a:extLst>
          </p:cNvPr>
          <p:cNvSpPr txBox="1"/>
          <p:nvPr/>
        </p:nvSpPr>
        <p:spPr>
          <a:xfrm>
            <a:off x="4357440" y="4925609"/>
            <a:ext cx="6674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Caso contrario, ou seja, se a condição (estiver vindo carro), for </a:t>
            </a:r>
            <a:r>
              <a:rPr lang="pt-BR" u="sng" dirty="0"/>
              <a:t>FALSA</a:t>
            </a:r>
            <a:r>
              <a:rPr lang="pt-BR" dirty="0"/>
              <a:t>.</a:t>
            </a:r>
          </a:p>
          <a:p>
            <a:r>
              <a:rPr lang="pt-BR" dirty="0"/>
              <a:t>Executa o bloco de comando:</a:t>
            </a:r>
          </a:p>
          <a:p>
            <a:r>
              <a:rPr lang="pt-BR" dirty="0"/>
              <a:t>- Atravessar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CC7463E-CA8F-0DA3-94D9-18E24A3C65A6}"/>
              </a:ext>
            </a:extLst>
          </p:cNvPr>
          <p:cNvSpPr txBox="1"/>
          <p:nvPr/>
        </p:nvSpPr>
        <p:spPr>
          <a:xfrm>
            <a:off x="5562600" y="3189122"/>
            <a:ext cx="380047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5050"/>
                </a:solidFill>
              </a:rPr>
              <a:t>Dessa forma, ao usar a lógica no algoritmo, nosso personagem não sofrera um acidente! Isso é bom! </a:t>
            </a:r>
            <a:r>
              <a:rPr lang="pt-BR" sz="2000" dirty="0" err="1">
                <a:solidFill>
                  <a:srgbClr val="FF5050"/>
                </a:solidFill>
              </a:rPr>
              <a:t>kkkkkkk</a:t>
            </a:r>
            <a:r>
              <a:rPr lang="pt-BR" sz="2000" dirty="0">
                <a:solidFill>
                  <a:srgbClr val="FF5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96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ídia Online 3" title="Entenda LÓGICA DE PROGRAMAÇÃO e ALGORITMOS - Aula 01">
            <a:hlinkClick r:id="" action="ppaction://media"/>
            <a:extLst>
              <a:ext uri="{FF2B5EF4-FFF2-40B4-BE49-F238E27FC236}">
                <a16:creationId xmlns:a16="http://schemas.microsoft.com/office/drawing/2014/main" id="{DA0B05BC-3F7B-42D2-A72C-51BD7421BE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35" y="0"/>
            <a:ext cx="11510303" cy="65033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7E9051-3667-BBFE-6702-F4A9C094B00A}"/>
              </a:ext>
            </a:extLst>
          </p:cNvPr>
          <p:cNvSpPr txBox="1"/>
          <p:nvPr/>
        </p:nvSpPr>
        <p:spPr>
          <a:xfrm>
            <a:off x="0" y="6488668"/>
            <a:ext cx="8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LINK: </a:t>
            </a:r>
          </a:p>
        </p:txBody>
      </p:sp>
      <p:sp>
        <p:nvSpPr>
          <p:cNvPr id="3" name="CaixaDeTexto 2">
            <a:hlinkClick r:id="rId4"/>
            <a:extLst>
              <a:ext uri="{FF2B5EF4-FFF2-40B4-BE49-F238E27FC236}">
                <a16:creationId xmlns:a16="http://schemas.microsoft.com/office/drawing/2014/main" id="{5178B83A-A999-5422-A160-56BE9C4E0ED6}"/>
              </a:ext>
            </a:extLst>
          </p:cNvPr>
          <p:cNvSpPr txBox="1"/>
          <p:nvPr/>
        </p:nvSpPr>
        <p:spPr>
          <a:xfrm>
            <a:off x="732004" y="6488668"/>
            <a:ext cx="691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5"/>
              </a:rPr>
              <a:t>https://www.youtube.com/embed/JaTf3dhx464?feature=oembed&amp;fs=0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A3747-BB44-7A98-0C8C-C2D387AC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981" y="2629892"/>
            <a:ext cx="4872038" cy="1598216"/>
          </a:xfrm>
        </p:spPr>
        <p:txBody>
          <a:bodyPr>
            <a:noAutofit/>
          </a:bodyPr>
          <a:lstStyle/>
          <a:p>
            <a:r>
              <a:rPr lang="pt-BR" sz="5400" b="1" dirty="0"/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382250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384</Words>
  <Application>Microsoft Office PowerPoint</Application>
  <PresentationFormat>Widescreen</PresentationFormat>
  <Paragraphs>79</Paragraphs>
  <Slides>9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Aula 1</vt:lpstr>
      <vt:lpstr>O que é programação?</vt:lpstr>
      <vt:lpstr>O que é algoritmo?</vt:lpstr>
      <vt:lpstr>Outro exemplo</vt:lpstr>
      <vt:lpstr>Usando a lógica na solução</vt:lpstr>
      <vt:lpstr>Exemplo</vt:lpstr>
      <vt:lpstr>Exemplo</vt:lpstr>
      <vt:lpstr>Apresentação do PowerPoint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creator>Hitallo Azevedo</dc:creator>
  <cp:lastModifiedBy>Hitallo Azevedo</cp:lastModifiedBy>
  <cp:revision>1</cp:revision>
  <dcterms:created xsi:type="dcterms:W3CDTF">2022-08-01T20:37:59Z</dcterms:created>
  <dcterms:modified xsi:type="dcterms:W3CDTF">2022-08-01T21:40:13Z</dcterms:modified>
</cp:coreProperties>
</file>