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Nixie One"/>
      <p:regular r:id="rId15"/>
    </p:embeddedFont>
    <p:embeddedFont>
      <p:font typeface="Source Code Pro"/>
      <p:regular r:id="rId16"/>
      <p:bold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ixieOne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3911299"/>
            <a:ext cx="691799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4165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859066"/>
            <a:ext cx="8282399" cy="281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4531000"/>
            <a:ext cx="8282399" cy="1680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3984366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89800"/>
            <a:ext cx="9144000" cy="267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2519600"/>
            <a:ext cx="8282399" cy="202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700769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958433"/>
            <a:ext cx="8520599" cy="413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700769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958433"/>
            <a:ext cx="3999899" cy="413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958433"/>
            <a:ext cx="3999899" cy="413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943716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8424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2157605"/>
            <a:ext cx="2807999" cy="3934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705200"/>
            <a:ext cx="5678099" cy="5447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59940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438333"/>
            <a:ext cx="4045199" cy="2385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38952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958433"/>
            <a:ext cx="8520599" cy="41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859066"/>
            <a:ext cx="8282399" cy="281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Novas Tecnologias de Banco de Dados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4607200"/>
            <a:ext cx="8282399" cy="1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3000">
                <a:latin typeface="Nixie One"/>
                <a:ea typeface="Nixie One"/>
                <a:cs typeface="Nixie One"/>
                <a:sym typeface="Nixie One"/>
              </a:rPr>
              <a:t>André Bonfatti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3000">
                <a:latin typeface="Nixie One"/>
                <a:ea typeface="Nixie One"/>
                <a:cs typeface="Nixie One"/>
                <a:sym typeface="Nixie One"/>
              </a:rPr>
              <a:t>Caroline Caetano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3000">
                <a:latin typeface="Nixie One"/>
                <a:ea typeface="Nixie One"/>
                <a:cs typeface="Nixie One"/>
                <a:sym typeface="Nixie One"/>
              </a:rPr>
              <a:t>Hitalo Siqueira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72600" y="3025641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72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Perguntas?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Resumo do Projeto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414525"/>
            <a:ext cx="8520599" cy="367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Reclamações de consumidores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Dados abertos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Interessantes regras de negócios com as quais podemos operar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Requisitos do Negócio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420050"/>
            <a:ext cx="8520599" cy="3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  <a:buChar char="●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Separar e rankear notas de reclamações por assunto.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Separar e rankear notas de reclamações por área.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Média das notas e quantidade de reclamações dos consumidores separadas por mês.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Média das notas e quantidade de reclamações dos consumidores rankeadas periodos de feriados importantes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Dimensões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281925"/>
            <a:ext cx="8520599" cy="3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Tempo </a:t>
            </a:r>
            <a:r>
              <a:rPr b="1" lang="en-GB" sz="1400">
                <a:solidFill>
                  <a:srgbClr val="434343"/>
                </a:solidFill>
                <a:latin typeface="Nixie One"/>
                <a:ea typeface="Nixie One"/>
                <a:cs typeface="Nixie One"/>
                <a:sym typeface="Nixie One"/>
              </a:rPr>
              <a:t>(DIA, MES, ANO, FERIADO) - Role Play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Problema </a:t>
            </a:r>
            <a:r>
              <a:rPr b="1" lang="en-GB" sz="1400">
                <a:solidFill>
                  <a:srgbClr val="434343"/>
                </a:solidFill>
                <a:latin typeface="Nixie One"/>
                <a:ea typeface="Nixie One"/>
                <a:cs typeface="Nixie One"/>
                <a:sym typeface="Nixie One"/>
              </a:rPr>
              <a:t>(CATEGORIA, AREA, ORIGEM, ASSUNTO)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Faixa Etária </a:t>
            </a:r>
            <a:r>
              <a:rPr b="1" lang="en-GB" sz="1400">
                <a:solidFill>
                  <a:srgbClr val="434343"/>
                </a:solidFill>
                <a:latin typeface="Nixie One"/>
                <a:ea typeface="Nixie One"/>
                <a:cs typeface="Nixie One"/>
                <a:sym typeface="Nixie One"/>
              </a:rPr>
              <a:t>(IDADE MÍNIMA, IDADE MÁXIMA)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Status - </a:t>
            </a:r>
            <a:r>
              <a:rPr b="1" lang="en-GB" sz="1400">
                <a:solidFill>
                  <a:srgbClr val="434343"/>
                </a:solidFill>
                <a:latin typeface="Nixie One"/>
                <a:ea typeface="Nixie One"/>
                <a:cs typeface="Nixie One"/>
                <a:sym typeface="Nixie One"/>
              </a:rPr>
              <a:t>Degenerada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Empresa - </a:t>
            </a:r>
            <a:r>
              <a:rPr b="1" lang="en-GB" sz="1400">
                <a:solidFill>
                  <a:srgbClr val="434343"/>
                </a:solidFill>
                <a:latin typeface="Nixie One"/>
                <a:ea typeface="Nixie One"/>
                <a:cs typeface="Nixie One"/>
                <a:sym typeface="Nixie One"/>
              </a:rPr>
              <a:t>Degenerada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Modelagem do DataWarehouse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5" y="1839250"/>
            <a:ext cx="8326550" cy="47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65941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Processo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2170675"/>
            <a:ext cx="8520599" cy="3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CSV -&gt; Relacional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Relacional -&gt; DW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Metodologias para Transformação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2267650"/>
            <a:ext cx="8520599" cy="3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verage"/>
            </a:pPr>
            <a:r>
              <a:rPr lang="en-GB" sz="24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Pentaho (Kettle)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Workflow do Processo de ETL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" y="2634237"/>
            <a:ext cx="91154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96666"/>
            <a:ext cx="8520599" cy="9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Workflow do Processo de ETL (3)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50" y="2385075"/>
            <a:ext cx="7918475" cy="29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