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27390-6736-4E46-B506-8B91879B9690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18C8E230-1647-4822-9088-E0825D2C59D2}">
      <dgm:prSet phldrT="[Texto]"/>
      <dgm:spPr/>
      <dgm:t>
        <a:bodyPr/>
        <a:lstStyle/>
        <a:p>
          <a:r>
            <a:rPr lang="pt-BR" dirty="0"/>
            <a:t>Tratamentos dos nomes dos bairros da base de casos, integra SUS</a:t>
          </a:r>
        </a:p>
      </dgm:t>
    </dgm:pt>
    <dgm:pt modelId="{126E80DF-888B-40E5-98DA-1DBBBBF03799}" type="parTrans" cxnId="{BD53DA80-32F9-4D9E-8104-D8F1110B9F6F}">
      <dgm:prSet/>
      <dgm:spPr/>
      <dgm:t>
        <a:bodyPr/>
        <a:lstStyle/>
        <a:p>
          <a:endParaRPr lang="pt-BR"/>
        </a:p>
      </dgm:t>
    </dgm:pt>
    <dgm:pt modelId="{7348AE28-9F04-42FF-B559-918A82006759}" type="sibTrans" cxnId="{BD53DA80-32F9-4D9E-8104-D8F1110B9F6F}">
      <dgm:prSet/>
      <dgm:spPr/>
      <dgm:t>
        <a:bodyPr/>
        <a:lstStyle/>
        <a:p>
          <a:endParaRPr lang="pt-BR"/>
        </a:p>
      </dgm:t>
    </dgm:pt>
    <dgm:pt modelId="{1457FA5F-A1F2-4019-93E5-311017CE801B}">
      <dgm:prSet phldrT="[Texto]"/>
      <dgm:spPr/>
      <dgm:t>
        <a:bodyPr/>
        <a:lstStyle/>
        <a:p>
          <a:r>
            <a:rPr lang="pt-BR" dirty="0"/>
            <a:t>Junção das bases, Integra SUS, IBGE e Fortaleza em mapas, pelo nome dos bairros</a:t>
          </a:r>
        </a:p>
      </dgm:t>
    </dgm:pt>
    <dgm:pt modelId="{DE663500-E94A-4D09-BCFD-4B6B10D9F6A8}" type="parTrans" cxnId="{8CED5BA3-7AA6-4129-9830-22DAA61008F2}">
      <dgm:prSet/>
      <dgm:spPr/>
      <dgm:t>
        <a:bodyPr/>
        <a:lstStyle/>
        <a:p>
          <a:endParaRPr lang="pt-BR"/>
        </a:p>
      </dgm:t>
    </dgm:pt>
    <dgm:pt modelId="{8171ED5F-8AA5-46BD-ACEF-A01F6FCBAE6B}" type="sibTrans" cxnId="{8CED5BA3-7AA6-4129-9830-22DAA61008F2}">
      <dgm:prSet/>
      <dgm:spPr/>
      <dgm:t>
        <a:bodyPr/>
        <a:lstStyle/>
        <a:p>
          <a:endParaRPr lang="pt-BR"/>
        </a:p>
      </dgm:t>
    </dgm:pt>
    <dgm:pt modelId="{D299A30D-B20F-4191-B05E-E05C826A7B69}">
      <dgm:prSet phldrT="[Texto]"/>
      <dgm:spPr/>
      <dgm:t>
        <a:bodyPr/>
        <a:lstStyle/>
        <a:p>
          <a:r>
            <a:rPr lang="pt-BR" dirty="0"/>
            <a:t>Tratamento de </a:t>
          </a:r>
          <a:r>
            <a:rPr lang="pt-BR" dirty="0" err="1"/>
            <a:t>missing</a:t>
          </a:r>
          <a:r>
            <a:rPr lang="pt-BR" dirty="0"/>
            <a:t> </a:t>
          </a:r>
          <a:r>
            <a:rPr lang="pt-BR" dirty="0" err="1"/>
            <a:t>value</a:t>
          </a:r>
          <a:endParaRPr lang="pt-BR" dirty="0"/>
        </a:p>
      </dgm:t>
    </dgm:pt>
    <dgm:pt modelId="{811E1770-0F00-4985-9BBD-0E99CF39B017}" type="parTrans" cxnId="{68F511FB-03DE-4797-9E64-3B26B1DAF565}">
      <dgm:prSet/>
      <dgm:spPr/>
      <dgm:t>
        <a:bodyPr/>
        <a:lstStyle/>
        <a:p>
          <a:endParaRPr lang="pt-BR"/>
        </a:p>
      </dgm:t>
    </dgm:pt>
    <dgm:pt modelId="{29003694-B0C2-4F12-AEC5-F88DFB208571}" type="sibTrans" cxnId="{68F511FB-03DE-4797-9E64-3B26B1DAF565}">
      <dgm:prSet/>
      <dgm:spPr/>
      <dgm:t>
        <a:bodyPr/>
        <a:lstStyle/>
        <a:p>
          <a:endParaRPr lang="pt-BR"/>
        </a:p>
      </dgm:t>
    </dgm:pt>
    <dgm:pt modelId="{6B4795CB-5B72-4A42-8B4B-634CFD6F160C}" type="pres">
      <dgm:prSet presAssocID="{2A027390-6736-4E46-B506-8B91879B9690}" presName="Name0" presStyleCnt="0">
        <dgm:presLayoutVars>
          <dgm:dir/>
          <dgm:resizeHandles val="exact"/>
        </dgm:presLayoutVars>
      </dgm:prSet>
      <dgm:spPr/>
    </dgm:pt>
    <dgm:pt modelId="{83AE0924-C639-4A5B-A15D-271403481AFD}" type="pres">
      <dgm:prSet presAssocID="{18C8E230-1647-4822-9088-E0825D2C59D2}" presName="node" presStyleLbl="node1" presStyleIdx="0" presStyleCnt="3">
        <dgm:presLayoutVars>
          <dgm:bulletEnabled val="1"/>
        </dgm:presLayoutVars>
      </dgm:prSet>
      <dgm:spPr/>
    </dgm:pt>
    <dgm:pt modelId="{3AF98890-545A-42DE-B1C9-BAFA218E3022}" type="pres">
      <dgm:prSet presAssocID="{7348AE28-9F04-42FF-B559-918A82006759}" presName="sibTrans" presStyleLbl="sibTrans2D1" presStyleIdx="0" presStyleCnt="2"/>
      <dgm:spPr/>
    </dgm:pt>
    <dgm:pt modelId="{FA36087D-52ED-4903-956B-C3436B2D08E5}" type="pres">
      <dgm:prSet presAssocID="{7348AE28-9F04-42FF-B559-918A82006759}" presName="connectorText" presStyleLbl="sibTrans2D1" presStyleIdx="0" presStyleCnt="2"/>
      <dgm:spPr/>
    </dgm:pt>
    <dgm:pt modelId="{A421D1EE-BA58-4414-9568-4CC032FE1358}" type="pres">
      <dgm:prSet presAssocID="{1457FA5F-A1F2-4019-93E5-311017CE801B}" presName="node" presStyleLbl="node1" presStyleIdx="1" presStyleCnt="3">
        <dgm:presLayoutVars>
          <dgm:bulletEnabled val="1"/>
        </dgm:presLayoutVars>
      </dgm:prSet>
      <dgm:spPr/>
    </dgm:pt>
    <dgm:pt modelId="{4E1CF2D0-077B-48D1-B769-5C26B8B7A779}" type="pres">
      <dgm:prSet presAssocID="{8171ED5F-8AA5-46BD-ACEF-A01F6FCBAE6B}" presName="sibTrans" presStyleLbl="sibTrans2D1" presStyleIdx="1" presStyleCnt="2"/>
      <dgm:spPr/>
    </dgm:pt>
    <dgm:pt modelId="{C75594AD-A971-4217-80F4-21858F0D8648}" type="pres">
      <dgm:prSet presAssocID="{8171ED5F-8AA5-46BD-ACEF-A01F6FCBAE6B}" presName="connectorText" presStyleLbl="sibTrans2D1" presStyleIdx="1" presStyleCnt="2"/>
      <dgm:spPr/>
    </dgm:pt>
    <dgm:pt modelId="{035971CE-C6DE-46C3-94C1-5B10B70CADFA}" type="pres">
      <dgm:prSet presAssocID="{D299A30D-B20F-4191-B05E-E05C826A7B69}" presName="node" presStyleLbl="node1" presStyleIdx="2" presStyleCnt="3">
        <dgm:presLayoutVars>
          <dgm:bulletEnabled val="1"/>
        </dgm:presLayoutVars>
      </dgm:prSet>
      <dgm:spPr/>
    </dgm:pt>
  </dgm:ptLst>
  <dgm:cxnLst>
    <dgm:cxn modelId="{F3C7A609-08FC-4BE2-8800-4080794AF4DE}" type="presOf" srcId="{D299A30D-B20F-4191-B05E-E05C826A7B69}" destId="{035971CE-C6DE-46C3-94C1-5B10B70CADFA}" srcOrd="0" destOrd="0" presId="urn:microsoft.com/office/officeart/2005/8/layout/process1"/>
    <dgm:cxn modelId="{975B8534-DAEC-42BC-ADE9-805D06E8B2BD}" type="presOf" srcId="{8171ED5F-8AA5-46BD-ACEF-A01F6FCBAE6B}" destId="{4E1CF2D0-077B-48D1-B769-5C26B8B7A779}" srcOrd="0" destOrd="0" presId="urn:microsoft.com/office/officeart/2005/8/layout/process1"/>
    <dgm:cxn modelId="{BD53DA80-32F9-4D9E-8104-D8F1110B9F6F}" srcId="{2A027390-6736-4E46-B506-8B91879B9690}" destId="{18C8E230-1647-4822-9088-E0825D2C59D2}" srcOrd="0" destOrd="0" parTransId="{126E80DF-888B-40E5-98DA-1DBBBBF03799}" sibTransId="{7348AE28-9F04-42FF-B559-918A82006759}"/>
    <dgm:cxn modelId="{E9A69CA1-C495-43DC-80D0-ABE177BB6702}" type="presOf" srcId="{7348AE28-9F04-42FF-B559-918A82006759}" destId="{FA36087D-52ED-4903-956B-C3436B2D08E5}" srcOrd="1" destOrd="0" presId="urn:microsoft.com/office/officeart/2005/8/layout/process1"/>
    <dgm:cxn modelId="{8CED5BA3-7AA6-4129-9830-22DAA61008F2}" srcId="{2A027390-6736-4E46-B506-8B91879B9690}" destId="{1457FA5F-A1F2-4019-93E5-311017CE801B}" srcOrd="1" destOrd="0" parTransId="{DE663500-E94A-4D09-BCFD-4B6B10D9F6A8}" sibTransId="{8171ED5F-8AA5-46BD-ACEF-A01F6FCBAE6B}"/>
    <dgm:cxn modelId="{CD81CCC0-6FC2-4D67-A1A6-7866644DFBED}" type="presOf" srcId="{2A027390-6736-4E46-B506-8B91879B9690}" destId="{6B4795CB-5B72-4A42-8B4B-634CFD6F160C}" srcOrd="0" destOrd="0" presId="urn:microsoft.com/office/officeart/2005/8/layout/process1"/>
    <dgm:cxn modelId="{72F5DEC2-4E29-47F8-809C-E3759045042D}" type="presOf" srcId="{7348AE28-9F04-42FF-B559-918A82006759}" destId="{3AF98890-545A-42DE-B1C9-BAFA218E3022}" srcOrd="0" destOrd="0" presId="urn:microsoft.com/office/officeart/2005/8/layout/process1"/>
    <dgm:cxn modelId="{C8EBE7CE-BBBE-4969-9B92-E796AB59FDFB}" type="presOf" srcId="{8171ED5F-8AA5-46BD-ACEF-A01F6FCBAE6B}" destId="{C75594AD-A971-4217-80F4-21858F0D8648}" srcOrd="1" destOrd="0" presId="urn:microsoft.com/office/officeart/2005/8/layout/process1"/>
    <dgm:cxn modelId="{E6F13BD5-713A-43E7-B2BC-7BF38A7E0C89}" type="presOf" srcId="{18C8E230-1647-4822-9088-E0825D2C59D2}" destId="{83AE0924-C639-4A5B-A15D-271403481AFD}" srcOrd="0" destOrd="0" presId="urn:microsoft.com/office/officeart/2005/8/layout/process1"/>
    <dgm:cxn modelId="{4E5B28F0-294A-49F0-854F-46A9AE301093}" type="presOf" srcId="{1457FA5F-A1F2-4019-93E5-311017CE801B}" destId="{A421D1EE-BA58-4414-9568-4CC032FE1358}" srcOrd="0" destOrd="0" presId="urn:microsoft.com/office/officeart/2005/8/layout/process1"/>
    <dgm:cxn modelId="{68F511FB-03DE-4797-9E64-3B26B1DAF565}" srcId="{2A027390-6736-4E46-B506-8B91879B9690}" destId="{D299A30D-B20F-4191-B05E-E05C826A7B69}" srcOrd="2" destOrd="0" parTransId="{811E1770-0F00-4985-9BBD-0E99CF39B017}" sibTransId="{29003694-B0C2-4F12-AEC5-F88DFB208571}"/>
    <dgm:cxn modelId="{08C1E03B-558A-4FD7-A364-F00A674BBF43}" type="presParOf" srcId="{6B4795CB-5B72-4A42-8B4B-634CFD6F160C}" destId="{83AE0924-C639-4A5B-A15D-271403481AFD}" srcOrd="0" destOrd="0" presId="urn:microsoft.com/office/officeart/2005/8/layout/process1"/>
    <dgm:cxn modelId="{B2A38788-615F-48A4-B91E-1CD157D38FC1}" type="presParOf" srcId="{6B4795CB-5B72-4A42-8B4B-634CFD6F160C}" destId="{3AF98890-545A-42DE-B1C9-BAFA218E3022}" srcOrd="1" destOrd="0" presId="urn:microsoft.com/office/officeart/2005/8/layout/process1"/>
    <dgm:cxn modelId="{BBDF0A72-B2B0-419F-A196-A83BC8E4474D}" type="presParOf" srcId="{3AF98890-545A-42DE-B1C9-BAFA218E3022}" destId="{FA36087D-52ED-4903-956B-C3436B2D08E5}" srcOrd="0" destOrd="0" presId="urn:microsoft.com/office/officeart/2005/8/layout/process1"/>
    <dgm:cxn modelId="{D9ED31A7-4F8C-4953-8ED6-E3DF0BE4356F}" type="presParOf" srcId="{6B4795CB-5B72-4A42-8B4B-634CFD6F160C}" destId="{A421D1EE-BA58-4414-9568-4CC032FE1358}" srcOrd="2" destOrd="0" presId="urn:microsoft.com/office/officeart/2005/8/layout/process1"/>
    <dgm:cxn modelId="{4DA5A465-0F14-49A9-923A-CA4F75EC2C53}" type="presParOf" srcId="{6B4795CB-5B72-4A42-8B4B-634CFD6F160C}" destId="{4E1CF2D0-077B-48D1-B769-5C26B8B7A779}" srcOrd="3" destOrd="0" presId="urn:microsoft.com/office/officeart/2005/8/layout/process1"/>
    <dgm:cxn modelId="{9B931A10-89D7-4136-B640-A5C59613580C}" type="presParOf" srcId="{4E1CF2D0-077B-48D1-B769-5C26B8B7A779}" destId="{C75594AD-A971-4217-80F4-21858F0D8648}" srcOrd="0" destOrd="0" presId="urn:microsoft.com/office/officeart/2005/8/layout/process1"/>
    <dgm:cxn modelId="{8E1E1E4E-7C51-403B-9FA3-20BE643BD8C2}" type="presParOf" srcId="{6B4795CB-5B72-4A42-8B4B-634CFD6F160C}" destId="{035971CE-C6DE-46C3-94C1-5B10B70CAD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BEF1F3-63DE-431C-98F1-9898E2B3F86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0C339989-AF53-4C89-BF35-1C24DD1BCCC9}">
      <dgm:prSet phldrT="[Texto]"/>
      <dgm:spPr/>
      <dgm:t>
        <a:bodyPr/>
        <a:lstStyle/>
        <a:p>
          <a:r>
            <a:rPr lang="pt-BR" dirty="0"/>
            <a:t>Variáveis Qualitativas</a:t>
          </a:r>
        </a:p>
      </dgm:t>
    </dgm:pt>
    <dgm:pt modelId="{1171542F-8018-45F1-8AAF-CFD5F0E3E7DC}" type="parTrans" cxnId="{B168FAD4-C25A-4B72-94F4-D2304038E2B2}">
      <dgm:prSet/>
      <dgm:spPr/>
      <dgm:t>
        <a:bodyPr/>
        <a:lstStyle/>
        <a:p>
          <a:endParaRPr lang="pt-BR"/>
        </a:p>
      </dgm:t>
    </dgm:pt>
    <dgm:pt modelId="{7BC1D1F7-7BF6-43A4-A924-E7A75011BA07}" type="sibTrans" cxnId="{B168FAD4-C25A-4B72-94F4-D2304038E2B2}">
      <dgm:prSet/>
      <dgm:spPr/>
      <dgm:t>
        <a:bodyPr/>
        <a:lstStyle/>
        <a:p>
          <a:endParaRPr lang="pt-BR"/>
        </a:p>
      </dgm:t>
    </dgm:pt>
    <dgm:pt modelId="{2D3B0332-1E20-4E2B-8DA8-09386ED0EEAF}">
      <dgm:prSet phldrT="[Texto]"/>
      <dgm:spPr/>
      <dgm:t>
        <a:bodyPr/>
        <a:lstStyle/>
        <a:p>
          <a:r>
            <a:rPr lang="pt-BR" dirty="0"/>
            <a:t>Variáveis Quantitativas  </a:t>
          </a:r>
        </a:p>
      </dgm:t>
    </dgm:pt>
    <dgm:pt modelId="{746A967C-5BD7-4EBF-AFA3-E05282901D29}" type="parTrans" cxnId="{F272C554-DCEC-45F6-8687-E1996C738DA4}">
      <dgm:prSet/>
      <dgm:spPr/>
      <dgm:t>
        <a:bodyPr/>
        <a:lstStyle/>
        <a:p>
          <a:endParaRPr lang="pt-BR"/>
        </a:p>
      </dgm:t>
    </dgm:pt>
    <dgm:pt modelId="{1CC2D531-BB5C-40FD-8C37-366DDC9F1420}" type="sibTrans" cxnId="{F272C554-DCEC-45F6-8687-E1996C738DA4}">
      <dgm:prSet/>
      <dgm:spPr/>
      <dgm:t>
        <a:bodyPr/>
        <a:lstStyle/>
        <a:p>
          <a:endParaRPr lang="pt-BR"/>
        </a:p>
      </dgm:t>
    </dgm:pt>
    <dgm:pt modelId="{EB9DB4CC-89DB-4560-A691-EB53FB651D6B}" type="pres">
      <dgm:prSet presAssocID="{48BEF1F3-63DE-431C-98F1-9898E2B3F867}" presName="diagram" presStyleCnt="0">
        <dgm:presLayoutVars>
          <dgm:dir/>
          <dgm:resizeHandles val="exact"/>
        </dgm:presLayoutVars>
      </dgm:prSet>
      <dgm:spPr/>
    </dgm:pt>
    <dgm:pt modelId="{E5A05BBD-594E-494D-8BC9-B437A791C422}" type="pres">
      <dgm:prSet presAssocID="{0C339989-AF53-4C89-BF35-1C24DD1BCCC9}" presName="node" presStyleLbl="node1" presStyleIdx="0" presStyleCnt="2" custScaleX="43645" custScaleY="14800" custLinFactNeighborX="532" custLinFactNeighborY="-31290">
        <dgm:presLayoutVars>
          <dgm:bulletEnabled val="1"/>
        </dgm:presLayoutVars>
      </dgm:prSet>
      <dgm:spPr/>
    </dgm:pt>
    <dgm:pt modelId="{1AB5CB8F-0623-4B52-9C6F-221019C74F61}" type="pres">
      <dgm:prSet presAssocID="{7BC1D1F7-7BF6-43A4-A924-E7A75011BA07}" presName="sibTrans" presStyleCnt="0"/>
      <dgm:spPr/>
    </dgm:pt>
    <dgm:pt modelId="{E9748A79-C631-4D91-A442-D8A6CCDFECD9}" type="pres">
      <dgm:prSet presAssocID="{2D3B0332-1E20-4E2B-8DA8-09386ED0EEAF}" presName="node" presStyleLbl="node1" presStyleIdx="1" presStyleCnt="2" custScaleX="43652" custScaleY="14766" custLinFactNeighborX="472" custLinFactNeighborY="-31194">
        <dgm:presLayoutVars>
          <dgm:bulletEnabled val="1"/>
        </dgm:presLayoutVars>
      </dgm:prSet>
      <dgm:spPr/>
    </dgm:pt>
  </dgm:ptLst>
  <dgm:cxnLst>
    <dgm:cxn modelId="{21E9C810-CEE0-4E5A-B69E-B82E645B14DD}" type="presOf" srcId="{48BEF1F3-63DE-431C-98F1-9898E2B3F867}" destId="{EB9DB4CC-89DB-4560-A691-EB53FB651D6B}" srcOrd="0" destOrd="0" presId="urn:microsoft.com/office/officeart/2005/8/layout/default"/>
    <dgm:cxn modelId="{8E61C023-3004-4964-8BC2-4D4FF7BB21F8}" type="presOf" srcId="{2D3B0332-1E20-4E2B-8DA8-09386ED0EEAF}" destId="{E9748A79-C631-4D91-A442-D8A6CCDFECD9}" srcOrd="0" destOrd="0" presId="urn:microsoft.com/office/officeart/2005/8/layout/default"/>
    <dgm:cxn modelId="{F272C554-DCEC-45F6-8687-E1996C738DA4}" srcId="{48BEF1F3-63DE-431C-98F1-9898E2B3F867}" destId="{2D3B0332-1E20-4E2B-8DA8-09386ED0EEAF}" srcOrd="1" destOrd="0" parTransId="{746A967C-5BD7-4EBF-AFA3-E05282901D29}" sibTransId="{1CC2D531-BB5C-40FD-8C37-366DDC9F1420}"/>
    <dgm:cxn modelId="{59000FC7-B707-4908-83FC-0F1428CB94C5}" type="presOf" srcId="{0C339989-AF53-4C89-BF35-1C24DD1BCCC9}" destId="{E5A05BBD-594E-494D-8BC9-B437A791C422}" srcOrd="0" destOrd="0" presId="urn:microsoft.com/office/officeart/2005/8/layout/default"/>
    <dgm:cxn modelId="{B168FAD4-C25A-4B72-94F4-D2304038E2B2}" srcId="{48BEF1F3-63DE-431C-98F1-9898E2B3F867}" destId="{0C339989-AF53-4C89-BF35-1C24DD1BCCC9}" srcOrd="0" destOrd="0" parTransId="{1171542F-8018-45F1-8AAF-CFD5F0E3E7DC}" sibTransId="{7BC1D1F7-7BF6-43A4-A924-E7A75011BA07}"/>
    <dgm:cxn modelId="{FA6333E9-64E9-4058-944C-5151DFE0F922}" type="presParOf" srcId="{EB9DB4CC-89DB-4560-A691-EB53FB651D6B}" destId="{E5A05BBD-594E-494D-8BC9-B437A791C422}" srcOrd="0" destOrd="0" presId="urn:microsoft.com/office/officeart/2005/8/layout/default"/>
    <dgm:cxn modelId="{B06A84A7-D0AD-46BC-9819-CAABA458AC86}" type="presParOf" srcId="{EB9DB4CC-89DB-4560-A691-EB53FB651D6B}" destId="{1AB5CB8F-0623-4B52-9C6F-221019C74F61}" srcOrd="1" destOrd="0" presId="urn:microsoft.com/office/officeart/2005/8/layout/default"/>
    <dgm:cxn modelId="{FEED59B2-7C81-4B1C-A07D-1225CBF6476D}" type="presParOf" srcId="{EB9DB4CC-89DB-4560-A691-EB53FB651D6B}" destId="{E9748A79-C631-4D91-A442-D8A6CCDFEC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D58A2D-22E7-443E-86A3-F54470DBDC7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27E4FD70-C95F-42D1-B298-DBE1FD9A34AB}">
      <dgm:prSet phldrT="[Texto]"/>
      <dgm:spPr/>
      <dgm:t>
        <a:bodyPr/>
        <a:lstStyle/>
        <a:p>
          <a:r>
            <a:rPr lang="pt-BR" dirty="0"/>
            <a:t>Transformações das variáveis</a:t>
          </a:r>
        </a:p>
      </dgm:t>
    </dgm:pt>
    <dgm:pt modelId="{820401A9-F409-4172-9A66-03D7EE980C73}" type="parTrans" cxnId="{6996C510-685A-43B7-B370-426BA1A01F8A}">
      <dgm:prSet/>
      <dgm:spPr/>
      <dgm:t>
        <a:bodyPr/>
        <a:lstStyle/>
        <a:p>
          <a:endParaRPr lang="pt-BR"/>
        </a:p>
      </dgm:t>
    </dgm:pt>
    <dgm:pt modelId="{91DD96EA-EE64-487F-8E72-FEE493CDD3D8}" type="sibTrans" cxnId="{6996C510-685A-43B7-B370-426BA1A01F8A}">
      <dgm:prSet/>
      <dgm:spPr/>
      <dgm:t>
        <a:bodyPr/>
        <a:lstStyle/>
        <a:p>
          <a:endParaRPr lang="pt-BR"/>
        </a:p>
      </dgm:t>
    </dgm:pt>
    <dgm:pt modelId="{A1002F90-8A8C-4841-A144-5575EC344B21}">
      <dgm:prSet phldrT="[Texto]"/>
      <dgm:spPr/>
      <dgm:t>
        <a:bodyPr/>
        <a:lstStyle/>
        <a:p>
          <a:r>
            <a:rPr lang="pt-BR" dirty="0"/>
            <a:t>Separação em base de treino e base de teste</a:t>
          </a:r>
        </a:p>
      </dgm:t>
    </dgm:pt>
    <dgm:pt modelId="{DCD6D5C7-E72D-4D62-9B08-3F4545DDAFFE}" type="parTrans" cxnId="{E6B6BAA7-6FD5-490C-9429-B907F8699CA1}">
      <dgm:prSet/>
      <dgm:spPr/>
      <dgm:t>
        <a:bodyPr/>
        <a:lstStyle/>
        <a:p>
          <a:endParaRPr lang="pt-BR"/>
        </a:p>
      </dgm:t>
    </dgm:pt>
    <dgm:pt modelId="{872E45E4-9D00-44C0-AE78-20F7D6989987}" type="sibTrans" cxnId="{E6B6BAA7-6FD5-490C-9429-B907F8699CA1}">
      <dgm:prSet/>
      <dgm:spPr/>
      <dgm:t>
        <a:bodyPr/>
        <a:lstStyle/>
        <a:p>
          <a:endParaRPr lang="pt-BR"/>
        </a:p>
      </dgm:t>
    </dgm:pt>
    <dgm:pt modelId="{93380737-B476-4977-B8A4-925DB97196E1}">
      <dgm:prSet phldrT="[Texto]"/>
      <dgm:spPr/>
      <dgm:t>
        <a:bodyPr/>
        <a:lstStyle/>
        <a:p>
          <a:r>
            <a:rPr lang="pt-BR" dirty="0"/>
            <a:t>Balanceamento da base de treino</a:t>
          </a:r>
        </a:p>
      </dgm:t>
    </dgm:pt>
    <dgm:pt modelId="{FCF64B7B-583B-482B-A0D0-C98BEEC73F72}" type="parTrans" cxnId="{1D68E863-DD2E-4CFE-B01A-4BC30A403174}">
      <dgm:prSet/>
      <dgm:spPr/>
      <dgm:t>
        <a:bodyPr/>
        <a:lstStyle/>
        <a:p>
          <a:endParaRPr lang="pt-BR"/>
        </a:p>
      </dgm:t>
    </dgm:pt>
    <dgm:pt modelId="{EE04413B-E97A-4F9D-A24D-AD9E2BD4CC24}" type="sibTrans" cxnId="{1D68E863-DD2E-4CFE-B01A-4BC30A403174}">
      <dgm:prSet/>
      <dgm:spPr/>
      <dgm:t>
        <a:bodyPr/>
        <a:lstStyle/>
        <a:p>
          <a:endParaRPr lang="pt-BR"/>
        </a:p>
      </dgm:t>
    </dgm:pt>
    <dgm:pt modelId="{2EBC56D9-9129-4C21-B92E-26A9FC7D70A3}">
      <dgm:prSet/>
      <dgm:spPr/>
      <dgm:t>
        <a:bodyPr/>
        <a:lstStyle/>
        <a:p>
          <a:r>
            <a:rPr lang="pt-BR" dirty="0"/>
            <a:t>Treinamento dos modelos</a:t>
          </a:r>
        </a:p>
      </dgm:t>
    </dgm:pt>
    <dgm:pt modelId="{4CAFB2A8-28E8-4026-8E97-9AD15AB0A6F6}" type="parTrans" cxnId="{1C1FA8AF-1649-46DB-9F4B-50FDDF45D6C9}">
      <dgm:prSet/>
      <dgm:spPr/>
      <dgm:t>
        <a:bodyPr/>
        <a:lstStyle/>
        <a:p>
          <a:endParaRPr lang="pt-BR"/>
        </a:p>
      </dgm:t>
    </dgm:pt>
    <dgm:pt modelId="{37AE7FCB-1D0A-46E9-966D-5684B961E0DD}" type="sibTrans" cxnId="{1C1FA8AF-1649-46DB-9F4B-50FDDF45D6C9}">
      <dgm:prSet/>
      <dgm:spPr/>
      <dgm:t>
        <a:bodyPr/>
        <a:lstStyle/>
        <a:p>
          <a:endParaRPr lang="pt-BR"/>
        </a:p>
      </dgm:t>
    </dgm:pt>
    <dgm:pt modelId="{C7B790DB-AC95-4651-AE38-64AF5F9218F1}">
      <dgm:prSet/>
      <dgm:spPr/>
      <dgm:t>
        <a:bodyPr/>
        <a:lstStyle/>
        <a:p>
          <a:r>
            <a:rPr lang="pt-BR" dirty="0"/>
            <a:t>Avaliação dos resultados</a:t>
          </a:r>
        </a:p>
      </dgm:t>
    </dgm:pt>
    <dgm:pt modelId="{5211E986-97F9-43E5-8E75-38C1BB2F6F36}" type="parTrans" cxnId="{9C2BB27B-5F9D-4CBA-B01A-CD5D45809501}">
      <dgm:prSet/>
      <dgm:spPr/>
      <dgm:t>
        <a:bodyPr/>
        <a:lstStyle/>
        <a:p>
          <a:endParaRPr lang="pt-BR"/>
        </a:p>
      </dgm:t>
    </dgm:pt>
    <dgm:pt modelId="{934470EE-FA76-4223-B90D-93DEB805503B}" type="sibTrans" cxnId="{9C2BB27B-5F9D-4CBA-B01A-CD5D45809501}">
      <dgm:prSet/>
      <dgm:spPr/>
      <dgm:t>
        <a:bodyPr/>
        <a:lstStyle/>
        <a:p>
          <a:endParaRPr lang="pt-BR"/>
        </a:p>
      </dgm:t>
    </dgm:pt>
    <dgm:pt modelId="{9227166D-C39A-47BC-84D0-F61A9452E473}" type="pres">
      <dgm:prSet presAssocID="{53D58A2D-22E7-443E-86A3-F54470DBDC75}" presName="Name0" presStyleCnt="0">
        <dgm:presLayoutVars>
          <dgm:dir/>
          <dgm:resizeHandles val="exact"/>
        </dgm:presLayoutVars>
      </dgm:prSet>
      <dgm:spPr/>
    </dgm:pt>
    <dgm:pt modelId="{24FE8AF5-4FF8-4B1D-B200-86CAB7C25CE0}" type="pres">
      <dgm:prSet presAssocID="{27E4FD70-C95F-42D1-B298-DBE1FD9A34AB}" presName="node" presStyleLbl="node1" presStyleIdx="0" presStyleCnt="5">
        <dgm:presLayoutVars>
          <dgm:bulletEnabled val="1"/>
        </dgm:presLayoutVars>
      </dgm:prSet>
      <dgm:spPr/>
    </dgm:pt>
    <dgm:pt modelId="{C91E6000-5A8E-4072-8C17-FA1053D99C3F}" type="pres">
      <dgm:prSet presAssocID="{91DD96EA-EE64-487F-8E72-FEE493CDD3D8}" presName="sibTrans" presStyleLbl="sibTrans2D1" presStyleIdx="0" presStyleCnt="4"/>
      <dgm:spPr/>
    </dgm:pt>
    <dgm:pt modelId="{9CB58850-A8B7-4F0E-9A02-9EF26F24F723}" type="pres">
      <dgm:prSet presAssocID="{91DD96EA-EE64-487F-8E72-FEE493CDD3D8}" presName="connectorText" presStyleLbl="sibTrans2D1" presStyleIdx="0" presStyleCnt="4"/>
      <dgm:spPr/>
    </dgm:pt>
    <dgm:pt modelId="{21590286-6CC3-471E-A39D-E29A6A97E93B}" type="pres">
      <dgm:prSet presAssocID="{A1002F90-8A8C-4841-A144-5575EC344B21}" presName="node" presStyleLbl="node1" presStyleIdx="1" presStyleCnt="5">
        <dgm:presLayoutVars>
          <dgm:bulletEnabled val="1"/>
        </dgm:presLayoutVars>
      </dgm:prSet>
      <dgm:spPr/>
    </dgm:pt>
    <dgm:pt modelId="{C123257F-A5C4-4E0E-9BDB-4DB4DC858F00}" type="pres">
      <dgm:prSet presAssocID="{872E45E4-9D00-44C0-AE78-20F7D6989987}" presName="sibTrans" presStyleLbl="sibTrans2D1" presStyleIdx="1" presStyleCnt="4"/>
      <dgm:spPr/>
    </dgm:pt>
    <dgm:pt modelId="{B2B14072-F49F-418E-BA3B-7B99B0900DF3}" type="pres">
      <dgm:prSet presAssocID="{872E45E4-9D00-44C0-AE78-20F7D6989987}" presName="connectorText" presStyleLbl="sibTrans2D1" presStyleIdx="1" presStyleCnt="4"/>
      <dgm:spPr/>
    </dgm:pt>
    <dgm:pt modelId="{A1F8E400-0B14-4E96-9FFE-08C367D30BE4}" type="pres">
      <dgm:prSet presAssocID="{93380737-B476-4977-B8A4-925DB97196E1}" presName="node" presStyleLbl="node1" presStyleIdx="2" presStyleCnt="5">
        <dgm:presLayoutVars>
          <dgm:bulletEnabled val="1"/>
        </dgm:presLayoutVars>
      </dgm:prSet>
      <dgm:spPr/>
    </dgm:pt>
    <dgm:pt modelId="{735DE474-3E24-4A95-AC71-AF3230178678}" type="pres">
      <dgm:prSet presAssocID="{EE04413B-E97A-4F9D-A24D-AD9E2BD4CC24}" presName="sibTrans" presStyleLbl="sibTrans2D1" presStyleIdx="2" presStyleCnt="4"/>
      <dgm:spPr/>
    </dgm:pt>
    <dgm:pt modelId="{3092FA52-E564-43A7-B339-E3F31171CD26}" type="pres">
      <dgm:prSet presAssocID="{EE04413B-E97A-4F9D-A24D-AD9E2BD4CC24}" presName="connectorText" presStyleLbl="sibTrans2D1" presStyleIdx="2" presStyleCnt="4"/>
      <dgm:spPr/>
    </dgm:pt>
    <dgm:pt modelId="{30D83EA2-0953-4A3B-A6F8-FCB2B3862C0B}" type="pres">
      <dgm:prSet presAssocID="{2EBC56D9-9129-4C21-B92E-26A9FC7D70A3}" presName="node" presStyleLbl="node1" presStyleIdx="3" presStyleCnt="5">
        <dgm:presLayoutVars>
          <dgm:bulletEnabled val="1"/>
        </dgm:presLayoutVars>
      </dgm:prSet>
      <dgm:spPr/>
    </dgm:pt>
    <dgm:pt modelId="{6516FE3D-272F-4FC8-ADED-236EDE3A9B4B}" type="pres">
      <dgm:prSet presAssocID="{37AE7FCB-1D0A-46E9-966D-5684B961E0DD}" presName="sibTrans" presStyleLbl="sibTrans2D1" presStyleIdx="3" presStyleCnt="4"/>
      <dgm:spPr/>
    </dgm:pt>
    <dgm:pt modelId="{029346D4-FCA4-4E1E-B15A-2D7D9C1D85BC}" type="pres">
      <dgm:prSet presAssocID="{37AE7FCB-1D0A-46E9-966D-5684B961E0DD}" presName="connectorText" presStyleLbl="sibTrans2D1" presStyleIdx="3" presStyleCnt="4"/>
      <dgm:spPr/>
    </dgm:pt>
    <dgm:pt modelId="{7EC7E19F-6E14-48DB-B6FA-9149073DDF4E}" type="pres">
      <dgm:prSet presAssocID="{C7B790DB-AC95-4651-AE38-64AF5F9218F1}" presName="node" presStyleLbl="node1" presStyleIdx="4" presStyleCnt="5">
        <dgm:presLayoutVars>
          <dgm:bulletEnabled val="1"/>
        </dgm:presLayoutVars>
      </dgm:prSet>
      <dgm:spPr/>
    </dgm:pt>
  </dgm:ptLst>
  <dgm:cxnLst>
    <dgm:cxn modelId="{1DBDBB0C-5F19-43FD-85B8-FC7476B27CE6}" type="presOf" srcId="{37AE7FCB-1D0A-46E9-966D-5684B961E0DD}" destId="{6516FE3D-272F-4FC8-ADED-236EDE3A9B4B}" srcOrd="0" destOrd="0" presId="urn:microsoft.com/office/officeart/2005/8/layout/process1"/>
    <dgm:cxn modelId="{6996C510-685A-43B7-B370-426BA1A01F8A}" srcId="{53D58A2D-22E7-443E-86A3-F54470DBDC75}" destId="{27E4FD70-C95F-42D1-B298-DBE1FD9A34AB}" srcOrd="0" destOrd="0" parTransId="{820401A9-F409-4172-9A66-03D7EE980C73}" sibTransId="{91DD96EA-EE64-487F-8E72-FEE493CDD3D8}"/>
    <dgm:cxn modelId="{AD941424-0E9F-4210-8BA0-4AF8D37A77DC}" type="presOf" srcId="{27E4FD70-C95F-42D1-B298-DBE1FD9A34AB}" destId="{24FE8AF5-4FF8-4B1D-B200-86CAB7C25CE0}" srcOrd="0" destOrd="0" presId="urn:microsoft.com/office/officeart/2005/8/layout/process1"/>
    <dgm:cxn modelId="{F885A02F-4EDF-4B97-90F5-9D9F7D5CE6C3}" type="presOf" srcId="{37AE7FCB-1D0A-46E9-966D-5684B961E0DD}" destId="{029346D4-FCA4-4E1E-B15A-2D7D9C1D85BC}" srcOrd="1" destOrd="0" presId="urn:microsoft.com/office/officeart/2005/8/layout/process1"/>
    <dgm:cxn modelId="{A0C1AA34-2DFE-43DE-96B5-2C3E69288AA3}" type="presOf" srcId="{A1002F90-8A8C-4841-A144-5575EC344B21}" destId="{21590286-6CC3-471E-A39D-E29A6A97E93B}" srcOrd="0" destOrd="0" presId="urn:microsoft.com/office/officeart/2005/8/layout/process1"/>
    <dgm:cxn modelId="{1D68E863-DD2E-4CFE-B01A-4BC30A403174}" srcId="{53D58A2D-22E7-443E-86A3-F54470DBDC75}" destId="{93380737-B476-4977-B8A4-925DB97196E1}" srcOrd="2" destOrd="0" parTransId="{FCF64B7B-583B-482B-A0D0-C98BEEC73F72}" sibTransId="{EE04413B-E97A-4F9D-A24D-AD9E2BD4CC24}"/>
    <dgm:cxn modelId="{361C1145-4AC2-46AC-BCBD-B478C8100B29}" type="presOf" srcId="{91DD96EA-EE64-487F-8E72-FEE493CDD3D8}" destId="{9CB58850-A8B7-4F0E-9A02-9EF26F24F723}" srcOrd="1" destOrd="0" presId="urn:microsoft.com/office/officeart/2005/8/layout/process1"/>
    <dgm:cxn modelId="{9C2BB27B-5F9D-4CBA-B01A-CD5D45809501}" srcId="{53D58A2D-22E7-443E-86A3-F54470DBDC75}" destId="{C7B790DB-AC95-4651-AE38-64AF5F9218F1}" srcOrd="4" destOrd="0" parTransId="{5211E986-97F9-43E5-8E75-38C1BB2F6F36}" sibTransId="{934470EE-FA76-4223-B90D-93DEB805503B}"/>
    <dgm:cxn modelId="{C733477C-7CF6-4C66-93E5-515C8A188966}" type="presOf" srcId="{872E45E4-9D00-44C0-AE78-20F7D6989987}" destId="{B2B14072-F49F-418E-BA3B-7B99B0900DF3}" srcOrd="1" destOrd="0" presId="urn:microsoft.com/office/officeart/2005/8/layout/process1"/>
    <dgm:cxn modelId="{6B4F1290-BD95-4523-9937-C6487F5B9731}" type="presOf" srcId="{C7B790DB-AC95-4651-AE38-64AF5F9218F1}" destId="{7EC7E19F-6E14-48DB-B6FA-9149073DDF4E}" srcOrd="0" destOrd="0" presId="urn:microsoft.com/office/officeart/2005/8/layout/process1"/>
    <dgm:cxn modelId="{B491979D-D663-4AD2-BBA2-F76957AE488D}" type="presOf" srcId="{2EBC56D9-9129-4C21-B92E-26A9FC7D70A3}" destId="{30D83EA2-0953-4A3B-A6F8-FCB2B3862C0B}" srcOrd="0" destOrd="0" presId="urn:microsoft.com/office/officeart/2005/8/layout/process1"/>
    <dgm:cxn modelId="{97BD309E-EB8F-49C5-B0F8-01E657D68C06}" type="presOf" srcId="{53D58A2D-22E7-443E-86A3-F54470DBDC75}" destId="{9227166D-C39A-47BC-84D0-F61A9452E473}" srcOrd="0" destOrd="0" presId="urn:microsoft.com/office/officeart/2005/8/layout/process1"/>
    <dgm:cxn modelId="{D60B92A4-8042-4235-9217-A478EFA9727E}" type="presOf" srcId="{EE04413B-E97A-4F9D-A24D-AD9E2BD4CC24}" destId="{735DE474-3E24-4A95-AC71-AF3230178678}" srcOrd="0" destOrd="0" presId="urn:microsoft.com/office/officeart/2005/8/layout/process1"/>
    <dgm:cxn modelId="{783B9EA5-95D3-4005-9785-B10C903555EC}" type="presOf" srcId="{872E45E4-9D00-44C0-AE78-20F7D6989987}" destId="{C123257F-A5C4-4E0E-9BDB-4DB4DC858F00}" srcOrd="0" destOrd="0" presId="urn:microsoft.com/office/officeart/2005/8/layout/process1"/>
    <dgm:cxn modelId="{E6B6BAA7-6FD5-490C-9429-B907F8699CA1}" srcId="{53D58A2D-22E7-443E-86A3-F54470DBDC75}" destId="{A1002F90-8A8C-4841-A144-5575EC344B21}" srcOrd="1" destOrd="0" parTransId="{DCD6D5C7-E72D-4D62-9B08-3F4545DDAFFE}" sibTransId="{872E45E4-9D00-44C0-AE78-20F7D6989987}"/>
    <dgm:cxn modelId="{D12ACAA8-9B6F-4104-B7DF-3E174BC05EE3}" type="presOf" srcId="{EE04413B-E97A-4F9D-A24D-AD9E2BD4CC24}" destId="{3092FA52-E564-43A7-B339-E3F31171CD26}" srcOrd="1" destOrd="0" presId="urn:microsoft.com/office/officeart/2005/8/layout/process1"/>
    <dgm:cxn modelId="{1C1FA8AF-1649-46DB-9F4B-50FDDF45D6C9}" srcId="{53D58A2D-22E7-443E-86A3-F54470DBDC75}" destId="{2EBC56D9-9129-4C21-B92E-26A9FC7D70A3}" srcOrd="3" destOrd="0" parTransId="{4CAFB2A8-28E8-4026-8E97-9AD15AB0A6F6}" sibTransId="{37AE7FCB-1D0A-46E9-966D-5684B961E0DD}"/>
    <dgm:cxn modelId="{3882B5C2-57AF-474F-ABC8-567D47D11D3F}" type="presOf" srcId="{91DD96EA-EE64-487F-8E72-FEE493CDD3D8}" destId="{C91E6000-5A8E-4072-8C17-FA1053D99C3F}" srcOrd="0" destOrd="0" presId="urn:microsoft.com/office/officeart/2005/8/layout/process1"/>
    <dgm:cxn modelId="{CFBC51F6-9264-47F2-9A42-72DCD9B531C1}" type="presOf" srcId="{93380737-B476-4977-B8A4-925DB97196E1}" destId="{A1F8E400-0B14-4E96-9FFE-08C367D30BE4}" srcOrd="0" destOrd="0" presId="urn:microsoft.com/office/officeart/2005/8/layout/process1"/>
    <dgm:cxn modelId="{E4CF2597-0017-4854-9D31-7DF22C85B5EC}" type="presParOf" srcId="{9227166D-C39A-47BC-84D0-F61A9452E473}" destId="{24FE8AF5-4FF8-4B1D-B200-86CAB7C25CE0}" srcOrd="0" destOrd="0" presId="urn:microsoft.com/office/officeart/2005/8/layout/process1"/>
    <dgm:cxn modelId="{66FD2A98-BD77-4A60-B531-D0DDBA0CCA5A}" type="presParOf" srcId="{9227166D-C39A-47BC-84D0-F61A9452E473}" destId="{C91E6000-5A8E-4072-8C17-FA1053D99C3F}" srcOrd="1" destOrd="0" presId="urn:microsoft.com/office/officeart/2005/8/layout/process1"/>
    <dgm:cxn modelId="{C223303E-14CA-42A6-834E-38549B4AFA87}" type="presParOf" srcId="{C91E6000-5A8E-4072-8C17-FA1053D99C3F}" destId="{9CB58850-A8B7-4F0E-9A02-9EF26F24F723}" srcOrd="0" destOrd="0" presId="urn:microsoft.com/office/officeart/2005/8/layout/process1"/>
    <dgm:cxn modelId="{654CB706-1FBE-4054-8C4B-93B468C3DE34}" type="presParOf" srcId="{9227166D-C39A-47BC-84D0-F61A9452E473}" destId="{21590286-6CC3-471E-A39D-E29A6A97E93B}" srcOrd="2" destOrd="0" presId="urn:microsoft.com/office/officeart/2005/8/layout/process1"/>
    <dgm:cxn modelId="{A2D03C3F-160B-4CB2-AF8D-53F112DCA961}" type="presParOf" srcId="{9227166D-C39A-47BC-84D0-F61A9452E473}" destId="{C123257F-A5C4-4E0E-9BDB-4DB4DC858F00}" srcOrd="3" destOrd="0" presId="urn:microsoft.com/office/officeart/2005/8/layout/process1"/>
    <dgm:cxn modelId="{03522059-D303-4D87-8691-6852FB77B514}" type="presParOf" srcId="{C123257F-A5C4-4E0E-9BDB-4DB4DC858F00}" destId="{B2B14072-F49F-418E-BA3B-7B99B0900DF3}" srcOrd="0" destOrd="0" presId="urn:microsoft.com/office/officeart/2005/8/layout/process1"/>
    <dgm:cxn modelId="{F997C8AC-9D4A-41A3-A92F-3436875388DC}" type="presParOf" srcId="{9227166D-C39A-47BC-84D0-F61A9452E473}" destId="{A1F8E400-0B14-4E96-9FFE-08C367D30BE4}" srcOrd="4" destOrd="0" presId="urn:microsoft.com/office/officeart/2005/8/layout/process1"/>
    <dgm:cxn modelId="{61BD52DF-523B-452E-B1BF-53783A83CC38}" type="presParOf" srcId="{9227166D-C39A-47BC-84D0-F61A9452E473}" destId="{735DE474-3E24-4A95-AC71-AF3230178678}" srcOrd="5" destOrd="0" presId="urn:microsoft.com/office/officeart/2005/8/layout/process1"/>
    <dgm:cxn modelId="{582FD3A7-1684-4390-8656-50FACF3D59BF}" type="presParOf" srcId="{735DE474-3E24-4A95-AC71-AF3230178678}" destId="{3092FA52-E564-43A7-B339-E3F31171CD26}" srcOrd="0" destOrd="0" presId="urn:microsoft.com/office/officeart/2005/8/layout/process1"/>
    <dgm:cxn modelId="{21683293-044B-4DF3-9D5F-26EF1691B070}" type="presParOf" srcId="{9227166D-C39A-47BC-84D0-F61A9452E473}" destId="{30D83EA2-0953-4A3B-A6F8-FCB2B3862C0B}" srcOrd="6" destOrd="0" presId="urn:microsoft.com/office/officeart/2005/8/layout/process1"/>
    <dgm:cxn modelId="{42E161D7-18DE-448A-BA44-A8783B930F1F}" type="presParOf" srcId="{9227166D-C39A-47BC-84D0-F61A9452E473}" destId="{6516FE3D-272F-4FC8-ADED-236EDE3A9B4B}" srcOrd="7" destOrd="0" presId="urn:microsoft.com/office/officeart/2005/8/layout/process1"/>
    <dgm:cxn modelId="{DC786578-C320-445E-B958-4E69D6A916AD}" type="presParOf" srcId="{6516FE3D-272F-4FC8-ADED-236EDE3A9B4B}" destId="{029346D4-FCA4-4E1E-B15A-2D7D9C1D85BC}" srcOrd="0" destOrd="0" presId="urn:microsoft.com/office/officeart/2005/8/layout/process1"/>
    <dgm:cxn modelId="{FD8186CF-1E22-4FC9-A46C-9DA5B7F7E1D7}" type="presParOf" srcId="{9227166D-C39A-47BC-84D0-F61A9452E473}" destId="{7EC7E19F-6E14-48DB-B6FA-9149073DDF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E0924-C639-4A5B-A15D-271403481AFD}">
      <dsp:nvSpPr>
        <dsp:cNvPr id="0" name=""/>
        <dsp:cNvSpPr/>
      </dsp:nvSpPr>
      <dsp:spPr>
        <a:xfrm>
          <a:off x="7553" y="1434830"/>
          <a:ext cx="2257793" cy="14816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Tratamentos dos nomes dos bairros da base de casos, integra SUS</a:t>
          </a:r>
        </a:p>
      </dsp:txBody>
      <dsp:txXfrm>
        <a:off x="50950" y="1478227"/>
        <a:ext cx="2170999" cy="1394883"/>
      </dsp:txXfrm>
    </dsp:sp>
    <dsp:sp modelId="{3AF98890-545A-42DE-B1C9-BAFA218E3022}">
      <dsp:nvSpPr>
        <dsp:cNvPr id="0" name=""/>
        <dsp:cNvSpPr/>
      </dsp:nvSpPr>
      <dsp:spPr>
        <a:xfrm>
          <a:off x="2491127" y="1895702"/>
          <a:ext cx="478652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491127" y="2007688"/>
        <a:ext cx="335056" cy="335960"/>
      </dsp:txXfrm>
    </dsp:sp>
    <dsp:sp modelId="{A421D1EE-BA58-4414-9568-4CC032FE1358}">
      <dsp:nvSpPr>
        <dsp:cNvPr id="0" name=""/>
        <dsp:cNvSpPr/>
      </dsp:nvSpPr>
      <dsp:spPr>
        <a:xfrm>
          <a:off x="3168465" y="1434830"/>
          <a:ext cx="2257793" cy="1481677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Junção das bases, Integra SUS, IBGE e Fortaleza em mapas, pelo nome dos bairros</a:t>
          </a:r>
        </a:p>
      </dsp:txBody>
      <dsp:txXfrm>
        <a:off x="3211862" y="1478227"/>
        <a:ext cx="2170999" cy="1394883"/>
      </dsp:txXfrm>
    </dsp:sp>
    <dsp:sp modelId="{4E1CF2D0-077B-48D1-B769-5C26B8B7A779}">
      <dsp:nvSpPr>
        <dsp:cNvPr id="0" name=""/>
        <dsp:cNvSpPr/>
      </dsp:nvSpPr>
      <dsp:spPr>
        <a:xfrm>
          <a:off x="5652038" y="1895702"/>
          <a:ext cx="478652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5652038" y="2007688"/>
        <a:ext cx="335056" cy="335960"/>
      </dsp:txXfrm>
    </dsp:sp>
    <dsp:sp modelId="{035971CE-C6DE-46C3-94C1-5B10B70CADFA}">
      <dsp:nvSpPr>
        <dsp:cNvPr id="0" name=""/>
        <dsp:cNvSpPr/>
      </dsp:nvSpPr>
      <dsp:spPr>
        <a:xfrm>
          <a:off x="6329377" y="1434830"/>
          <a:ext cx="2257793" cy="1481677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Tratamento de </a:t>
          </a:r>
          <a:r>
            <a:rPr lang="pt-BR" sz="1800" kern="1200" dirty="0" err="1"/>
            <a:t>missing</a:t>
          </a:r>
          <a:r>
            <a:rPr lang="pt-BR" sz="1800" kern="1200" dirty="0"/>
            <a:t> </a:t>
          </a:r>
          <a:r>
            <a:rPr lang="pt-BR" sz="1800" kern="1200" dirty="0" err="1"/>
            <a:t>value</a:t>
          </a:r>
          <a:endParaRPr lang="pt-BR" sz="1800" kern="1200" dirty="0"/>
        </a:p>
      </dsp:txBody>
      <dsp:txXfrm>
        <a:off x="6372774" y="1478227"/>
        <a:ext cx="2170999" cy="1394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05BBD-594E-494D-8BC9-B437A791C422}">
      <dsp:nvSpPr>
        <dsp:cNvPr id="0" name=""/>
        <dsp:cNvSpPr/>
      </dsp:nvSpPr>
      <dsp:spPr>
        <a:xfrm>
          <a:off x="161881" y="180489"/>
          <a:ext cx="3751167" cy="7632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Variáveis Qualitativas</a:t>
          </a:r>
        </a:p>
      </dsp:txBody>
      <dsp:txXfrm>
        <a:off x="161881" y="180489"/>
        <a:ext cx="3751167" cy="763211"/>
      </dsp:txXfrm>
    </dsp:sp>
    <dsp:sp modelId="{E9748A79-C631-4D91-A442-D8A6CCDFECD9}">
      <dsp:nvSpPr>
        <dsp:cNvPr id="0" name=""/>
        <dsp:cNvSpPr/>
      </dsp:nvSpPr>
      <dsp:spPr>
        <a:xfrm>
          <a:off x="4767365" y="186316"/>
          <a:ext cx="3751769" cy="761458"/>
        </a:xfrm>
        <a:prstGeom prst="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Variáveis Quantitativas  </a:t>
          </a:r>
        </a:p>
      </dsp:txBody>
      <dsp:txXfrm>
        <a:off x="4767365" y="186316"/>
        <a:ext cx="3751769" cy="761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E8AF5-4FF8-4B1D-B200-86CAB7C25CE0}">
      <dsp:nvSpPr>
        <dsp:cNvPr id="0" name=""/>
        <dsp:cNvSpPr/>
      </dsp:nvSpPr>
      <dsp:spPr>
        <a:xfrm>
          <a:off x="4196" y="1785381"/>
          <a:ext cx="1300959" cy="780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Transformações das variáveis</a:t>
          </a:r>
        </a:p>
      </dsp:txBody>
      <dsp:txXfrm>
        <a:off x="27058" y="1808243"/>
        <a:ext cx="1255235" cy="734851"/>
      </dsp:txXfrm>
    </dsp:sp>
    <dsp:sp modelId="{C91E6000-5A8E-4072-8C17-FA1053D99C3F}">
      <dsp:nvSpPr>
        <dsp:cNvPr id="0" name=""/>
        <dsp:cNvSpPr/>
      </dsp:nvSpPr>
      <dsp:spPr>
        <a:xfrm>
          <a:off x="1435251" y="2014350"/>
          <a:ext cx="275803" cy="322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1435251" y="2078877"/>
        <a:ext cx="193062" cy="193583"/>
      </dsp:txXfrm>
    </dsp:sp>
    <dsp:sp modelId="{21590286-6CC3-471E-A39D-E29A6A97E93B}">
      <dsp:nvSpPr>
        <dsp:cNvPr id="0" name=""/>
        <dsp:cNvSpPr/>
      </dsp:nvSpPr>
      <dsp:spPr>
        <a:xfrm>
          <a:off x="1825539" y="1785381"/>
          <a:ext cx="1300959" cy="780575"/>
        </a:xfrm>
        <a:prstGeom prst="roundRect">
          <a:avLst>
            <a:gd name="adj" fmla="val 10000"/>
          </a:avLst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Separação em base de treino e base de teste</a:t>
          </a:r>
        </a:p>
      </dsp:txBody>
      <dsp:txXfrm>
        <a:off x="1848401" y="1808243"/>
        <a:ext cx="1255235" cy="734851"/>
      </dsp:txXfrm>
    </dsp:sp>
    <dsp:sp modelId="{C123257F-A5C4-4E0E-9BDB-4DB4DC858F00}">
      <dsp:nvSpPr>
        <dsp:cNvPr id="0" name=""/>
        <dsp:cNvSpPr/>
      </dsp:nvSpPr>
      <dsp:spPr>
        <a:xfrm>
          <a:off x="3256595" y="2014350"/>
          <a:ext cx="275803" cy="322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3256595" y="2078877"/>
        <a:ext cx="193062" cy="193583"/>
      </dsp:txXfrm>
    </dsp:sp>
    <dsp:sp modelId="{A1F8E400-0B14-4E96-9FFE-08C367D30BE4}">
      <dsp:nvSpPr>
        <dsp:cNvPr id="0" name=""/>
        <dsp:cNvSpPr/>
      </dsp:nvSpPr>
      <dsp:spPr>
        <a:xfrm>
          <a:off x="3646882" y="1785381"/>
          <a:ext cx="1300959" cy="780575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Balanceamento da base de treino</a:t>
          </a:r>
        </a:p>
      </dsp:txBody>
      <dsp:txXfrm>
        <a:off x="3669744" y="1808243"/>
        <a:ext cx="1255235" cy="734851"/>
      </dsp:txXfrm>
    </dsp:sp>
    <dsp:sp modelId="{735DE474-3E24-4A95-AC71-AF3230178678}">
      <dsp:nvSpPr>
        <dsp:cNvPr id="0" name=""/>
        <dsp:cNvSpPr/>
      </dsp:nvSpPr>
      <dsp:spPr>
        <a:xfrm>
          <a:off x="5077938" y="2014350"/>
          <a:ext cx="275803" cy="322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5077938" y="2078877"/>
        <a:ext cx="193062" cy="193583"/>
      </dsp:txXfrm>
    </dsp:sp>
    <dsp:sp modelId="{30D83EA2-0953-4A3B-A6F8-FCB2B3862C0B}">
      <dsp:nvSpPr>
        <dsp:cNvPr id="0" name=""/>
        <dsp:cNvSpPr/>
      </dsp:nvSpPr>
      <dsp:spPr>
        <a:xfrm>
          <a:off x="5468225" y="1785381"/>
          <a:ext cx="1300959" cy="780575"/>
        </a:xfrm>
        <a:prstGeom prst="roundRect">
          <a:avLst>
            <a:gd name="adj" fmla="val 10000"/>
          </a:avLst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Treinamento dos modelos</a:t>
          </a:r>
        </a:p>
      </dsp:txBody>
      <dsp:txXfrm>
        <a:off x="5491087" y="1808243"/>
        <a:ext cx="1255235" cy="734851"/>
      </dsp:txXfrm>
    </dsp:sp>
    <dsp:sp modelId="{6516FE3D-272F-4FC8-ADED-236EDE3A9B4B}">
      <dsp:nvSpPr>
        <dsp:cNvPr id="0" name=""/>
        <dsp:cNvSpPr/>
      </dsp:nvSpPr>
      <dsp:spPr>
        <a:xfrm>
          <a:off x="6899281" y="2014350"/>
          <a:ext cx="275803" cy="322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6899281" y="2078877"/>
        <a:ext cx="193062" cy="193583"/>
      </dsp:txXfrm>
    </dsp:sp>
    <dsp:sp modelId="{7EC7E19F-6E14-48DB-B6FA-9149073DDF4E}">
      <dsp:nvSpPr>
        <dsp:cNvPr id="0" name=""/>
        <dsp:cNvSpPr/>
      </dsp:nvSpPr>
      <dsp:spPr>
        <a:xfrm>
          <a:off x="7289569" y="1785381"/>
          <a:ext cx="1300959" cy="780575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Avaliação dos resultados</a:t>
          </a:r>
        </a:p>
      </dsp:txBody>
      <dsp:txXfrm>
        <a:off x="7312431" y="1808243"/>
        <a:ext cx="1255235" cy="734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2999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23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3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03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37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6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5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55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9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83D2CEC-3E17-4405-B13F-3752B2883B11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A7B400-CC62-45BD-9306-5CFFE9F38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0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FD3A4-35EC-41E7-BDC3-1463E97E3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267" y="681038"/>
            <a:ext cx="9144000" cy="47783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PONTIFÍCIA UNIVERSIDADE CATÓLICA DE MINAS GERAIS</a:t>
            </a:r>
            <a:b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NÚCLEO DE EDUCAÇÃO A DISTÂNCIA</a:t>
            </a:r>
            <a:b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Pós-graduação </a:t>
            </a:r>
            <a:r>
              <a:rPr lang="pt-BR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Lato Sensu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Ciência de Dados e Big Data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02452A-B628-4027-9174-63A4F6023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841095"/>
          </a:xfrm>
        </p:spPr>
        <p:txBody>
          <a:bodyPr/>
          <a:lstStyle/>
          <a:p>
            <a:pPr algn="ctr"/>
            <a:r>
              <a:rPr lang="pt-BR" sz="18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DE MODELOS DE PREVISÃO DE ÓBITOS POR COVID-19 EM CASOS DE FORTALEZA-CE</a:t>
            </a:r>
          </a:p>
          <a:p>
            <a:endParaRPr lang="pt-BR" sz="1800" b="1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/>
              <a:t>Francisco Hítalo de Sousa Luz</a:t>
            </a:r>
          </a:p>
        </p:txBody>
      </p:sp>
    </p:spTree>
    <p:extLst>
      <p:ext uri="{BB962C8B-B14F-4D97-AF65-F5344CB8AC3E}">
        <p14:creationId xmlns:p14="http://schemas.microsoft.com/office/powerpoint/2010/main" val="179712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01B1A-6A08-44CF-A2AD-AD85C3B4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EA51F60-D752-4C7A-9587-57A1B5DCA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1" y="2325600"/>
            <a:ext cx="4746242" cy="22068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1224D6-66E7-45EB-B8E2-364358EB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54" y="2325600"/>
            <a:ext cx="4698612" cy="22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1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05EF1-D171-4969-BF79-C1781DAF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modelos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5EC088E-AD4D-4F4C-A26F-CFD386CDB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78" y="3070888"/>
            <a:ext cx="6944694" cy="1867161"/>
          </a:xfrm>
        </p:spPr>
      </p:pic>
    </p:spTree>
    <p:extLst>
      <p:ext uri="{BB962C8B-B14F-4D97-AF65-F5344CB8AC3E}">
        <p14:creationId xmlns:p14="http://schemas.microsoft.com/office/powerpoint/2010/main" val="363103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6575-6AAC-4DCA-96CC-79BA2FB5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3E4EA-A666-4B4A-96CE-6D6BCC66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a comparação dos modelos acredita-se que o modelo de regressão logística seja o mais ideal, pois, além de ter valores satisfatórios nas métricas analisadas consegue-se ter uma melhor interpretação do parâmetros do modelos.</a:t>
            </a:r>
          </a:p>
        </p:txBody>
      </p:sp>
    </p:spTree>
    <p:extLst>
      <p:ext uri="{BB962C8B-B14F-4D97-AF65-F5344CB8AC3E}">
        <p14:creationId xmlns:p14="http://schemas.microsoft.com/office/powerpoint/2010/main" val="562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4A19E-FE61-4063-AFB4-F26919AA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769" y="2766219"/>
            <a:ext cx="2844461" cy="13255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78680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52BF-970C-4817-BA91-3E8C6013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Covid - 19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251C0-7B89-4DD2-BDFA-335DA5AE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COVID-19,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 em uma síndrome respiratória aguda grave, foi identificada em Wuhan, província da China, que se disseminou rapidamente, se tornando pandemia em poucos meses, foi identificada em janeiro de 2020 e em março do mesmo ano considerada uma pandemia.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9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1B885-57CE-4BA8-B630-213E372D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91D5C-1E06-4A09-A85B-97970B69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Aplicar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(</a:t>
            </a:r>
            <a:r>
              <a:rPr lang="pt-BR" dirty="0" err="1"/>
              <a:t>Random</a:t>
            </a:r>
            <a:r>
              <a:rPr lang="pt-BR" dirty="0"/>
              <a:t> Forest e </a:t>
            </a:r>
            <a:r>
              <a:rPr lang="pt-BR" dirty="0" err="1"/>
              <a:t>XGBoost</a:t>
            </a:r>
            <a:r>
              <a:rPr lang="pt-BR" dirty="0"/>
              <a:t>) e de regressão logística para tentar predizer através de um conjunto de variáveis a chance de um paciente vir a óbito por covid – 19.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5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F0DB-BD4F-42CB-B565-903A7372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Utilizados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F7483757-B903-41F2-A811-9E4396432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02" y="2724213"/>
            <a:ext cx="2143764" cy="1039400"/>
          </a:xfr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53F84C7-DE57-43BE-8B33-1A94050A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3" y="2656416"/>
            <a:ext cx="3857625" cy="11811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07CE505-4ABD-4383-9E44-8AFE66272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980" y="2468033"/>
            <a:ext cx="3040472" cy="17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32FB-A3A2-4478-8366-CFC9DD00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Processamento e tratamentos das bases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AE634E3-7D6C-464D-8576-90A7767C7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753421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81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9702F-B997-48C2-89AE-EEA44D14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dos dados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3811330-0DBC-416E-83E1-73FDD5D1B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268952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61EA5CF-372D-4B33-A70E-E53D91627109}"/>
              </a:ext>
            </a:extLst>
          </p:cNvPr>
          <p:cNvSpPr txBox="1"/>
          <p:nvPr/>
        </p:nvSpPr>
        <p:spPr>
          <a:xfrm>
            <a:off x="1608667" y="3244334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de frequência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72AC86-49EC-4072-83FE-1FB54F3991B6}"/>
              </a:ext>
            </a:extLst>
          </p:cNvPr>
          <p:cNvSpPr txBox="1"/>
          <p:nvPr/>
        </p:nvSpPr>
        <p:spPr>
          <a:xfrm>
            <a:off x="6595384" y="3244334"/>
            <a:ext cx="2422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de quartis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Mínimo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Máximo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Mediana</a:t>
            </a:r>
          </a:p>
        </p:txBody>
      </p:sp>
    </p:spTree>
    <p:extLst>
      <p:ext uri="{BB962C8B-B14F-4D97-AF65-F5344CB8AC3E}">
        <p14:creationId xmlns:p14="http://schemas.microsoft.com/office/powerpoint/2010/main" val="359007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26578-E911-4607-8C74-FA776C6E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dos Modelos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4A5336F-90E6-42E8-BA74-0CB0A8D03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742327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76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68991-9EB4-4229-8C89-70C80987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6BF888B-895B-4C85-ACAC-C468F205E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" y="2589295"/>
            <a:ext cx="4775065" cy="2206354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8658EE9-6598-413E-B4A9-28D1732F0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12" y="2588849"/>
            <a:ext cx="4686440" cy="22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73A8E-BC18-4E3B-9CE8-1971E489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29BC5F-7AD1-4B53-B8C6-10008C3AB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7" y="2325600"/>
            <a:ext cx="4696523" cy="22068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E477E7-A655-451D-98A1-7559CDED3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26" y="2325600"/>
            <a:ext cx="4633466" cy="22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34051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1019</TotalTime>
  <Words>264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Exibir</vt:lpstr>
      <vt:lpstr>PONTIFÍCIA UNIVERSIDADE CATÓLICA DE MINAS GERAIS NÚCLEO DE EDUCAÇÃO A DISTÂNCIA Pós-graduação Lato Sensu em Ciência de Dados e Big Data</vt:lpstr>
      <vt:lpstr>Covid - 19</vt:lpstr>
      <vt:lpstr>Objetivo do trabalho</vt:lpstr>
      <vt:lpstr>Dados Utilizados</vt:lpstr>
      <vt:lpstr>Processamento e tratamentos das bases</vt:lpstr>
      <vt:lpstr>Análise Exploratória dos dados</vt:lpstr>
      <vt:lpstr>Ajuste dos Modelos</vt:lpstr>
      <vt:lpstr>Regressão Logística</vt:lpstr>
      <vt:lpstr>Random Forest</vt:lpstr>
      <vt:lpstr>XGBoost</vt:lpstr>
      <vt:lpstr>Comparação dos modelos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Pós-graduação Lato Sensu em Ciência de Dados e Big Data – PUC Minas </dc:title>
  <dc:creator>Hítalo Sousa</dc:creator>
  <cp:lastModifiedBy>Hítalo Sousa</cp:lastModifiedBy>
  <cp:revision>32</cp:revision>
  <dcterms:created xsi:type="dcterms:W3CDTF">2022-04-15T22:40:59Z</dcterms:created>
  <dcterms:modified xsi:type="dcterms:W3CDTF">2022-04-16T15:40:02Z</dcterms:modified>
</cp:coreProperties>
</file>