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60805"/>
            <a:ext cx="44958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Mini</a:t>
            </a:r>
            <a:r>
              <a:rPr spc="-85" dirty="0"/>
              <a:t> </a:t>
            </a:r>
            <a:r>
              <a:rPr dirty="0"/>
              <a:t>Project</a:t>
            </a:r>
            <a:r>
              <a:rPr spc="-85" dirty="0"/>
              <a:t> </a:t>
            </a:r>
            <a:r>
              <a:rPr spc="-25" dirty="0"/>
              <a:t>DEV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634998"/>
            <a:ext cx="2853055" cy="195707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Hitanshu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Shah –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60009220164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86385">
              <a:lnSpc>
                <a:spcPct val="281000"/>
              </a:lnSpc>
              <a:spcBef>
                <a:spcPts val="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Title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price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Analysis Visualizations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003285"/>
            <a:ext cx="5716270" cy="14401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graph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compares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property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beds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properties.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337820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green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price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state.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Higher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points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indicate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expensive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properties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average.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395605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orange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beds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property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state.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Higher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points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indicate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beds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average.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4855463"/>
            <a:ext cx="5731509" cy="3045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6910" cy="586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5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looking</a:t>
            </a:r>
            <a:r>
              <a:rPr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lines</a:t>
            </a:r>
            <a:r>
              <a:rPr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state,</a:t>
            </a:r>
            <a:r>
              <a:rPr sz="12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price</a:t>
            </a:r>
            <a:r>
              <a:rPr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compares</a:t>
            </a:r>
            <a:r>
              <a:rPr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bed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availability.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example,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green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orange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expensive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properties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fewer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beds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average.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40934"/>
            <a:ext cx="5699125" cy="1357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1130">
              <a:lnSpc>
                <a:spcPct val="103000"/>
              </a:lnSpc>
              <a:spcBef>
                <a:spcPts val="5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graph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visualization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varies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United States.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60960">
              <a:lnSpc>
                <a:spcPct val="103000"/>
              </a:lnSpc>
              <a:spcBef>
                <a:spcPts val="80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States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sizes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(dark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green)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Wyoming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(over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2,800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sq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ft),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Utah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(around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2,800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sq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ft),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 Idaho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(over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2,300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sq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ft).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3000"/>
              </a:lnSpc>
              <a:spcBef>
                <a:spcPts val="80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States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sizes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(light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blue)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Massachusetts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(around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1,600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sq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ft),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Jersey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(around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1,600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sq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ft),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Connecticut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(around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1,500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sq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ft).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874519"/>
            <a:ext cx="5731509" cy="29745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693610"/>
            <a:ext cx="5731509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634990" cy="9131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Boxes:</a:t>
            </a:r>
            <a:r>
              <a:rPr sz="1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price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possibly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size)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entire state.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78740">
              <a:lnSpc>
                <a:spcPts val="1380"/>
              </a:lnSpc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1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Boxes</a:t>
            </a:r>
            <a:r>
              <a:rPr sz="1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Nested</a:t>
            </a:r>
            <a:r>
              <a:rPr sz="1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Within: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prices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lot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sizes)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individual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cities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state.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11164"/>
            <a:ext cx="5699125" cy="15894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243205">
              <a:lnSpc>
                <a:spcPts val="1270"/>
              </a:lnSpc>
              <a:spcBef>
                <a:spcPts val="18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scatter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varies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United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States.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looking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bars,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compare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states.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Dots: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represented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dot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graph.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dot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factors: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Horizontal</a:t>
            </a:r>
            <a:r>
              <a:rPr sz="1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(X-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axis):</a:t>
            </a:r>
            <a:r>
              <a:rPr sz="1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size.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Vertical</a:t>
            </a:r>
            <a:r>
              <a:rPr sz="1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(Y-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axis):</a:t>
            </a:r>
            <a:r>
              <a:rPr sz="1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price.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324099"/>
            <a:ext cx="5731509" cy="3031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17974"/>
            <a:ext cx="5650230" cy="15900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bins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price,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100k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1200k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progression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50k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axis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values 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bins.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Y-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axis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houses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lie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respective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bins.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8255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graph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houses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fall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price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ranges,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giving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prices.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77705"/>
            <a:ext cx="5684520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dashboard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compares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prices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states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together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glance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suits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according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requirements.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914399"/>
            <a:ext cx="5731509" cy="30403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73622"/>
            <a:ext cx="5731509" cy="3040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WPS Presentation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Mini Project DEV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DEV</dc:title>
  <dc:creator>Jay Topiwala</dc:creator>
  <cp:lastModifiedBy>Hitanshu Shah</cp:lastModifiedBy>
  <cp:revision>1</cp:revision>
  <dcterms:created xsi:type="dcterms:W3CDTF">2024-09-22T19:34:45Z</dcterms:created>
  <dcterms:modified xsi:type="dcterms:W3CDTF">2024-09-22T19:34:45Z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2024-05-03T05:30:00Z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2024-09-22T05:30:00Z</vt:filetime>
  </property>
  <property fmtid="{D5CDD505-2E9C-101B-9397-08002B2CF9AE}" pid="5" name="Producer">
    <vt:lpwstr>Microsoft® Word 2021</vt:lpwstr>
  </property>
  <property fmtid="{D5CDD505-2E9C-101B-9397-08002B2CF9AE}" pid="6" name="ICV">
    <vt:lpwstr>1E3BA7F0A92C40DCA8108EDA06A0C914_12</vt:lpwstr>
  </property>
  <property fmtid="{D5CDD505-2E9C-101B-9397-08002B2CF9AE}" pid="7" name="KSOProductBuildVer">
    <vt:lpwstr>1033-12.2.0.13472</vt:lpwstr>
  </property>
</Properties>
</file>