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9144000" cy="5143500"/>
  <p:embeddedFontLst>
    <p:embeddedFont>
      <p:font typeface="Proxima Nova"/>
      <p:regular r:id="rId17"/>
      <p:bold r:id="rId18"/>
      <p:italic r:id="rId19"/>
      <p:boldItalic r:id="rId20"/>
    </p:embeddedFont>
    <p:embeddedFont>
      <p:font typeface="Roboto"/>
      <p:regular r:id="rId21"/>
      <p:bold r:id="rId22"/>
      <p:italic r:id="rId23"/>
      <p:boldItalic r:id="rId24"/>
    </p:embeddedFont>
    <p:embeddedFont>
      <p:font typeface="Bree Serif"/>
      <p:regular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BreeSerif-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2b2a7838a_0_134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2b2a7838a_0_134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2b2a7838a_0_135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2b2a7838a_0_135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2b2a7838a_0_132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0" name="Google Shape;90;g52b2a7838a_0_132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2b2a7838a_0_133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2b2a7838a_0_133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2b2a7838a_0_133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2b2a7838a_0_133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2b2a7838a_0_134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2b2a7838a_0_134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3556130" y="467783"/>
            <a:ext cx="2031600" cy="482700"/>
          </a:xfrm>
          <a:prstGeom prst="rect">
            <a:avLst/>
          </a:prstGeom>
          <a:noFill/>
          <a:ln>
            <a:noFill/>
          </a:ln>
        </p:spPr>
        <p:txBody>
          <a:bodyPr anchorCtr="0" anchor="t" bIns="0" lIns="0" spcFirstLastPara="1" rIns="0" wrap="square" tIns="0"/>
          <a:lstStyle>
            <a:lvl1pPr lvl="0" rtl="0" algn="l">
              <a:lnSpc>
                <a:spcPct val="100000"/>
              </a:lnSpc>
              <a:spcBef>
                <a:spcPts val="0"/>
              </a:spcBef>
              <a:spcAft>
                <a:spcPts val="0"/>
              </a:spcAft>
              <a:buSzPts val="1400"/>
              <a:buNone/>
              <a:defRPr b="0" i="0" sz="3000">
                <a:solidFill>
                  <a:srgbClr val="2A3890"/>
                </a:solidFill>
                <a:latin typeface="Georgia"/>
                <a:ea typeface="Georgia"/>
                <a:cs typeface="Georgia"/>
                <a:sym typeface="Georg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13"/>
          <p:cNvSpPr txBox="1"/>
          <p:nvPr>
            <p:ph idx="1" type="body"/>
          </p:nvPr>
        </p:nvSpPr>
        <p:spPr>
          <a:xfrm>
            <a:off x="548043" y="1382436"/>
            <a:ext cx="8047800" cy="2220000"/>
          </a:xfrm>
          <a:prstGeom prst="rect">
            <a:avLst/>
          </a:prstGeom>
          <a:noFill/>
          <a:ln>
            <a:noFill/>
          </a:ln>
        </p:spPr>
        <p:txBody>
          <a:bodyPr anchorCtr="0" anchor="t" bIns="0" lIns="0" spcFirstLastPara="1" rIns="0" wrap="square" tIns="0"/>
          <a:lstStyle>
            <a:lvl1pPr indent="-228600" lvl="0" marL="457200" rtl="0" algn="l">
              <a:lnSpc>
                <a:spcPct val="100000"/>
              </a:lnSpc>
              <a:spcBef>
                <a:spcPts val="0"/>
              </a:spcBef>
              <a:spcAft>
                <a:spcPts val="0"/>
              </a:spcAft>
              <a:buSzPts val="1400"/>
              <a:buNone/>
              <a:defRPr b="1" i="0" sz="1400">
                <a:solidFill>
                  <a:srgbClr val="2A3890"/>
                </a:solidFill>
                <a:latin typeface="Arial"/>
                <a:ea typeface="Arial"/>
                <a:cs typeface="Arial"/>
                <a:sym typeface="Arial"/>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8" name="Shape 58"/>
        <p:cNvGrpSpPr/>
        <p:nvPr/>
      </p:nvGrpSpPr>
      <p:grpSpPr>
        <a:xfrm>
          <a:off x="0" y="0"/>
          <a:ext cx="0" cy="0"/>
          <a:chOff x="0" y="0"/>
          <a:chExt cx="0" cy="0"/>
        </a:xfrm>
      </p:grpSpPr>
      <p:sp>
        <p:nvSpPr>
          <p:cNvPr id="59" name="Google Shape;59;p14"/>
          <p:cNvSpPr txBox="1"/>
          <p:nvPr>
            <p:ph type="ctrTitle"/>
          </p:nvPr>
        </p:nvSpPr>
        <p:spPr>
          <a:xfrm>
            <a:off x="685800" y="1594485"/>
            <a:ext cx="7772400" cy="1080000"/>
          </a:xfrm>
          <a:prstGeom prst="rect">
            <a:avLst/>
          </a:prstGeom>
          <a:noFill/>
          <a:ln>
            <a:noFill/>
          </a:ln>
        </p:spPr>
        <p:txBody>
          <a:bodyPr anchorCtr="0" anchor="t" bIns="0" lIns="0" spcFirstLastPara="1" rIns="0" wrap="square" tIns="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FFFFFF"/>
        </a:solidFill>
      </p:bgPr>
    </p:bg>
    <p:spTree>
      <p:nvGrpSpPr>
        <p:cNvPr id="67" name="Shape 67"/>
        <p:cNvGrpSpPr/>
        <p:nvPr/>
      </p:nvGrpSpPr>
      <p:grpSpPr>
        <a:xfrm>
          <a:off x="0" y="0"/>
          <a:ext cx="0" cy="0"/>
          <a:chOff x="0" y="0"/>
          <a:chExt cx="0" cy="0"/>
        </a:xfrm>
      </p:grpSpPr>
      <p:sp>
        <p:nvSpPr>
          <p:cNvPr id="68" name="Google Shape;68;p15"/>
          <p:cNvSpPr/>
          <p:nvPr/>
        </p:nvSpPr>
        <p:spPr>
          <a:xfrm>
            <a:off x="8154883" y="3903667"/>
            <a:ext cx="989329" cy="988060"/>
          </a:xfrm>
          <a:custGeom>
            <a:rect b="b" l="l" r="r" t="t"/>
            <a:pathLst>
              <a:path extrusionOk="0" h="988060" w="989329">
                <a:moveTo>
                  <a:pt x="989098" y="987898"/>
                </a:moveTo>
                <a:lnTo>
                  <a:pt x="0" y="987898"/>
                </a:lnTo>
                <a:lnTo>
                  <a:pt x="0" y="0"/>
                </a:lnTo>
                <a:lnTo>
                  <a:pt x="989098" y="987898"/>
                </a:lnTo>
                <a:close/>
              </a:path>
            </a:pathLst>
          </a:custGeom>
          <a:solidFill>
            <a:srgbClr val="EF629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15"/>
          <p:cNvSpPr/>
          <p:nvPr/>
        </p:nvSpPr>
        <p:spPr>
          <a:xfrm>
            <a:off x="6181137" y="3903667"/>
            <a:ext cx="989329" cy="988060"/>
          </a:xfrm>
          <a:custGeom>
            <a:rect b="b" l="l" r="r" t="t"/>
            <a:pathLst>
              <a:path extrusionOk="0" h="988060" w="989329">
                <a:moveTo>
                  <a:pt x="989098" y="987898"/>
                </a:moveTo>
                <a:lnTo>
                  <a:pt x="0" y="987898"/>
                </a:lnTo>
                <a:lnTo>
                  <a:pt x="989098" y="0"/>
                </a:lnTo>
                <a:lnTo>
                  <a:pt x="989098" y="987898"/>
                </a:lnTo>
                <a:close/>
              </a:path>
            </a:pathLst>
          </a:custGeom>
          <a:solidFill>
            <a:srgbClr val="EF629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15"/>
          <p:cNvSpPr/>
          <p:nvPr/>
        </p:nvSpPr>
        <p:spPr>
          <a:xfrm>
            <a:off x="7170260" y="3903667"/>
            <a:ext cx="989329" cy="988060"/>
          </a:xfrm>
          <a:custGeom>
            <a:rect b="b" l="l" r="r" t="t"/>
            <a:pathLst>
              <a:path extrusionOk="0" h="988060" w="989329">
                <a:moveTo>
                  <a:pt x="0" y="0"/>
                </a:moveTo>
                <a:lnTo>
                  <a:pt x="989098" y="0"/>
                </a:lnTo>
                <a:lnTo>
                  <a:pt x="989098" y="987898"/>
                </a:lnTo>
                <a:lnTo>
                  <a:pt x="0" y="987898"/>
                </a:lnTo>
                <a:lnTo>
                  <a:pt x="0" y="0"/>
                </a:lnTo>
                <a:close/>
              </a:path>
            </a:pathLst>
          </a:custGeom>
          <a:solidFill>
            <a:srgbClr val="D1336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15"/>
          <p:cNvSpPr/>
          <p:nvPr/>
        </p:nvSpPr>
        <p:spPr>
          <a:xfrm>
            <a:off x="8154734" y="3903667"/>
            <a:ext cx="989329" cy="988060"/>
          </a:xfrm>
          <a:custGeom>
            <a:rect b="b" l="l" r="r" t="t"/>
            <a:pathLst>
              <a:path extrusionOk="0" h="988060" w="989329">
                <a:moveTo>
                  <a:pt x="989098" y="987898"/>
                </a:moveTo>
                <a:lnTo>
                  <a:pt x="0" y="0"/>
                </a:lnTo>
                <a:lnTo>
                  <a:pt x="989098" y="0"/>
                </a:lnTo>
                <a:lnTo>
                  <a:pt x="989098" y="987898"/>
                </a:lnTo>
                <a:close/>
              </a:path>
            </a:pathLst>
          </a:custGeom>
          <a:solidFill>
            <a:srgbClr val="9C244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15"/>
          <p:cNvSpPr/>
          <p:nvPr/>
        </p:nvSpPr>
        <p:spPr>
          <a:xfrm>
            <a:off x="0" y="4891590"/>
            <a:ext cx="9144000" cy="252095"/>
          </a:xfrm>
          <a:custGeom>
            <a:rect b="b" l="l" r="r" t="t"/>
            <a:pathLst>
              <a:path extrusionOk="0" h="252095" w="9144000">
                <a:moveTo>
                  <a:pt x="0" y="0"/>
                </a:moveTo>
                <a:lnTo>
                  <a:pt x="9143981" y="0"/>
                </a:lnTo>
                <a:lnTo>
                  <a:pt x="9143981" y="251999"/>
                </a:lnTo>
                <a:lnTo>
                  <a:pt x="0" y="251999"/>
                </a:lnTo>
                <a:lnTo>
                  <a:pt x="0" y="0"/>
                </a:lnTo>
                <a:close/>
              </a:path>
            </a:pathLst>
          </a:custGeom>
          <a:solidFill>
            <a:srgbClr val="2A38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15"/>
          <p:cNvSpPr/>
          <p:nvPr/>
        </p:nvSpPr>
        <p:spPr>
          <a:xfrm>
            <a:off x="1058675" y="305975"/>
            <a:ext cx="6328816" cy="457200"/>
          </a:xfrm>
          <a:custGeom>
            <a:rect b="b" l="l" r="r" t="t"/>
            <a:pathLst>
              <a:path extrusionOk="0" h="457200" w="2005964">
                <a:moveTo>
                  <a:pt x="0" y="0"/>
                </a:moveTo>
                <a:lnTo>
                  <a:pt x="2005580" y="0"/>
                </a:lnTo>
                <a:lnTo>
                  <a:pt x="2005580" y="457199"/>
                </a:lnTo>
                <a:lnTo>
                  <a:pt x="0" y="457199"/>
                </a:lnTo>
                <a:lnTo>
                  <a:pt x="0" y="0"/>
                </a:lnTo>
                <a:close/>
              </a:path>
            </a:pathLst>
          </a:custGeom>
          <a:solidFill>
            <a:srgbClr val="C8DA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15"/>
          <p:cNvSpPr txBox="1"/>
          <p:nvPr>
            <p:ph type="title"/>
          </p:nvPr>
        </p:nvSpPr>
        <p:spPr>
          <a:xfrm>
            <a:off x="2118550" y="293225"/>
            <a:ext cx="3806700" cy="4827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1400"/>
              <a:buNone/>
            </a:pPr>
            <a:r>
              <a:rPr lang="en-US">
                <a:solidFill>
                  <a:srgbClr val="2A3990"/>
                </a:solidFill>
                <a:latin typeface="Bree Serif"/>
                <a:ea typeface="Bree Serif"/>
                <a:cs typeface="Bree Serif"/>
                <a:sym typeface="Bree Serif"/>
              </a:rPr>
              <a:t> NEXGEN EDUCATION </a:t>
            </a:r>
            <a:endParaRPr/>
          </a:p>
        </p:txBody>
      </p:sp>
      <p:sp>
        <p:nvSpPr>
          <p:cNvPr id="75" name="Google Shape;75;p15"/>
          <p:cNvSpPr txBox="1"/>
          <p:nvPr/>
        </p:nvSpPr>
        <p:spPr>
          <a:xfrm>
            <a:off x="815825" y="1072075"/>
            <a:ext cx="7338900" cy="1593900"/>
          </a:xfrm>
          <a:prstGeom prst="rect">
            <a:avLst/>
          </a:prstGeom>
          <a:noFill/>
          <a:ln>
            <a:noFill/>
          </a:ln>
        </p:spPr>
        <p:txBody>
          <a:bodyPr anchorCtr="0" anchor="t" bIns="0" lIns="0" spcFirstLastPara="1" rIns="0" wrap="square" tIns="46975">
            <a:noAutofit/>
          </a:bodyPr>
          <a:lstStyle/>
          <a:p>
            <a:pPr indent="-379730" lvl="0" marL="392430" marR="0" rtl="0" algn="l">
              <a:lnSpc>
                <a:spcPct val="100000"/>
              </a:lnSpc>
              <a:spcBef>
                <a:spcPts val="270"/>
              </a:spcBef>
              <a:spcAft>
                <a:spcPts val="0"/>
              </a:spcAft>
              <a:buClr>
                <a:srgbClr val="2A3890"/>
              </a:buClr>
              <a:buSzPts val="1400"/>
              <a:buFont typeface="Arial"/>
              <a:buChar char="●"/>
            </a:pPr>
            <a:r>
              <a:rPr b="1" i="0" lang="en-US" sz="1400" u="none" cap="none" strike="noStrike">
                <a:solidFill>
                  <a:srgbClr val="2A3890"/>
                </a:solidFill>
                <a:latin typeface="Arial"/>
                <a:ea typeface="Arial"/>
                <a:cs typeface="Arial"/>
                <a:sym typeface="Arial"/>
              </a:rPr>
              <a:t>Problem Statement Title:</a:t>
            </a:r>
            <a:r>
              <a:rPr b="0" i="0" lang="en-US" sz="1400" u="none" cap="none" strike="noStrike">
                <a:solidFill>
                  <a:srgbClr val="2A3890"/>
                </a:solidFill>
                <a:latin typeface="Arial"/>
                <a:ea typeface="Arial"/>
                <a:cs typeface="Arial"/>
                <a:sym typeface="Arial"/>
              </a:rPr>
              <a:t> </a:t>
            </a:r>
            <a:r>
              <a:rPr lang="en-US">
                <a:solidFill>
                  <a:srgbClr val="2A3890"/>
                </a:solidFill>
              </a:rPr>
              <a:t>Future Of Education</a:t>
            </a:r>
            <a:endParaRPr b="0" i="0" sz="1400" cap="none" strike="noStrike">
              <a:solidFill>
                <a:srgbClr val="000000"/>
              </a:solidFill>
              <a:latin typeface="Arial"/>
              <a:ea typeface="Arial"/>
              <a:cs typeface="Arial"/>
              <a:sym typeface="Arial"/>
            </a:endParaRPr>
          </a:p>
          <a:p>
            <a:pPr indent="-379730" lvl="0" marL="392430" marR="0" rtl="0" algn="l">
              <a:lnSpc>
                <a:spcPct val="100000"/>
              </a:lnSpc>
              <a:spcBef>
                <a:spcPts val="270"/>
              </a:spcBef>
              <a:spcAft>
                <a:spcPts val="0"/>
              </a:spcAft>
              <a:buClr>
                <a:srgbClr val="2A3890"/>
              </a:buClr>
              <a:buSzPts val="1400"/>
              <a:buFont typeface="Arial"/>
              <a:buChar char="●"/>
            </a:pPr>
            <a:r>
              <a:rPr b="1" i="0" lang="en-US" sz="1400" u="none" cap="none" strike="noStrike">
                <a:solidFill>
                  <a:srgbClr val="2A3890"/>
                </a:solidFill>
                <a:latin typeface="Arial"/>
                <a:ea typeface="Arial"/>
                <a:cs typeface="Arial"/>
                <a:sym typeface="Arial"/>
              </a:rPr>
              <a:t>Team ID:</a:t>
            </a:r>
            <a:r>
              <a:rPr b="1" lang="en-US">
                <a:solidFill>
                  <a:srgbClr val="2A3890"/>
                </a:solidFill>
              </a:rPr>
              <a:t> </a:t>
            </a:r>
            <a:r>
              <a:rPr lang="en-US">
                <a:solidFill>
                  <a:srgbClr val="2A3890"/>
                </a:solidFill>
              </a:rPr>
              <a:t>L1</a:t>
            </a:r>
            <a:r>
              <a:rPr lang="en-US">
                <a:solidFill>
                  <a:srgbClr val="2A3890"/>
                </a:solidFill>
              </a:rPr>
              <a:t>T3</a:t>
            </a:r>
            <a:endParaRPr i="0" sz="1400" u="none" cap="none" strike="noStrike">
              <a:solidFill>
                <a:schemeClr val="dk1"/>
              </a:solidFill>
            </a:endParaRPr>
          </a:p>
          <a:p>
            <a:pPr indent="-335915" lvl="0" marL="348615" marR="0" rtl="0" algn="l">
              <a:lnSpc>
                <a:spcPct val="100000"/>
              </a:lnSpc>
              <a:spcBef>
                <a:spcPts val="270"/>
              </a:spcBef>
              <a:spcAft>
                <a:spcPts val="0"/>
              </a:spcAft>
              <a:buClr>
                <a:srgbClr val="2A3890"/>
              </a:buClr>
              <a:buSzPts val="1400"/>
              <a:buFont typeface="Arial"/>
              <a:buChar char="●"/>
            </a:pPr>
            <a:r>
              <a:rPr b="1" i="0" lang="en-US" sz="1400" u="none" cap="none" strike="noStrike">
                <a:solidFill>
                  <a:srgbClr val="2A3890"/>
                </a:solidFill>
                <a:latin typeface="Arial"/>
                <a:ea typeface="Arial"/>
                <a:cs typeface="Arial"/>
                <a:sym typeface="Arial"/>
              </a:rPr>
              <a:t> Team Leader:</a:t>
            </a:r>
            <a:r>
              <a:rPr b="0" i="0" lang="en-US" sz="1400" u="none" cap="none" strike="noStrike">
                <a:solidFill>
                  <a:srgbClr val="2A3890"/>
                </a:solidFill>
                <a:latin typeface="Arial"/>
                <a:ea typeface="Arial"/>
                <a:cs typeface="Arial"/>
                <a:sym typeface="Arial"/>
              </a:rPr>
              <a:t> </a:t>
            </a:r>
            <a:r>
              <a:rPr lang="en-US">
                <a:solidFill>
                  <a:srgbClr val="2A3890"/>
                </a:solidFill>
              </a:rPr>
              <a:t>Hitanshu Atul Shah</a:t>
            </a:r>
            <a:endParaRPr b="0" i="0" sz="1400" u="none" cap="none" strike="noStrike">
              <a:latin typeface="Arial"/>
              <a:ea typeface="Arial"/>
              <a:cs typeface="Arial"/>
              <a:sym typeface="Arial"/>
            </a:endParaRPr>
          </a:p>
          <a:p>
            <a:pPr indent="-335915" lvl="0" marL="348615" marR="0" rtl="0" algn="l">
              <a:lnSpc>
                <a:spcPct val="100000"/>
              </a:lnSpc>
              <a:spcBef>
                <a:spcPts val="270"/>
              </a:spcBef>
              <a:spcAft>
                <a:spcPts val="0"/>
              </a:spcAft>
              <a:buClr>
                <a:srgbClr val="2A3890"/>
              </a:buClr>
              <a:buSzPts val="1400"/>
              <a:buFont typeface="Arial"/>
              <a:buChar char="●"/>
            </a:pPr>
            <a:r>
              <a:rPr b="1" i="0" lang="en-US" sz="1400" u="none" cap="none" strike="noStrike">
                <a:solidFill>
                  <a:srgbClr val="2A3890"/>
                </a:solidFill>
                <a:latin typeface="Arial"/>
                <a:ea typeface="Arial"/>
                <a:cs typeface="Arial"/>
                <a:sym typeface="Arial"/>
              </a:rPr>
              <a:t> College Name:</a:t>
            </a:r>
            <a:r>
              <a:rPr b="0" i="0" lang="en-US" sz="1400" u="none" cap="none" strike="noStrike">
                <a:solidFill>
                  <a:srgbClr val="2A3890"/>
                </a:solidFill>
                <a:latin typeface="Arial"/>
                <a:ea typeface="Arial"/>
                <a:cs typeface="Arial"/>
                <a:sym typeface="Arial"/>
              </a:rPr>
              <a:t> Atharva College of Engineering</a:t>
            </a:r>
            <a:r>
              <a:rPr b="0"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p:txBody>
      </p:sp>
      <p:sp>
        <p:nvSpPr>
          <p:cNvPr id="76" name="Google Shape;76;p15"/>
          <p:cNvSpPr/>
          <p:nvPr/>
        </p:nvSpPr>
        <p:spPr>
          <a:xfrm>
            <a:off x="219149" y="3805544"/>
            <a:ext cx="6252845" cy="180975"/>
          </a:xfrm>
          <a:custGeom>
            <a:rect b="b" l="l" r="r" t="t"/>
            <a:pathLst>
              <a:path extrusionOk="0" h="180975" w="6252845">
                <a:moveTo>
                  <a:pt x="0" y="180974"/>
                </a:moveTo>
                <a:lnTo>
                  <a:pt x="6252435" y="180974"/>
                </a:lnTo>
                <a:lnTo>
                  <a:pt x="6252435" y="0"/>
                </a:lnTo>
                <a:lnTo>
                  <a:pt x="0" y="0"/>
                </a:lnTo>
                <a:lnTo>
                  <a:pt x="0" y="18097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15"/>
          <p:cNvSpPr/>
          <p:nvPr/>
        </p:nvSpPr>
        <p:spPr>
          <a:xfrm>
            <a:off x="219149" y="3986519"/>
            <a:ext cx="6252845" cy="182879"/>
          </a:xfrm>
          <a:custGeom>
            <a:rect b="b" l="l" r="r" t="t"/>
            <a:pathLst>
              <a:path extrusionOk="0" h="182879" w="6252845">
                <a:moveTo>
                  <a:pt x="0" y="0"/>
                </a:moveTo>
                <a:lnTo>
                  <a:pt x="6252435" y="0"/>
                </a:lnTo>
                <a:lnTo>
                  <a:pt x="6252435" y="182879"/>
                </a:lnTo>
                <a:lnTo>
                  <a:pt x="0" y="18287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15"/>
          <p:cNvSpPr/>
          <p:nvPr/>
        </p:nvSpPr>
        <p:spPr>
          <a:xfrm>
            <a:off x="219149" y="4348468"/>
            <a:ext cx="6252845" cy="182879"/>
          </a:xfrm>
          <a:custGeom>
            <a:rect b="b" l="l" r="r" t="t"/>
            <a:pathLst>
              <a:path extrusionOk="0" h="182879" w="6252845">
                <a:moveTo>
                  <a:pt x="0" y="0"/>
                </a:moveTo>
                <a:lnTo>
                  <a:pt x="6252435" y="0"/>
                </a:lnTo>
                <a:lnTo>
                  <a:pt x="6252435" y="182879"/>
                </a:lnTo>
                <a:lnTo>
                  <a:pt x="0" y="18287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15"/>
          <p:cNvSpPr txBox="1"/>
          <p:nvPr/>
        </p:nvSpPr>
        <p:spPr>
          <a:xfrm>
            <a:off x="219150" y="2379050"/>
            <a:ext cx="7338900" cy="2343300"/>
          </a:xfrm>
          <a:prstGeom prst="rect">
            <a:avLst/>
          </a:prstGeom>
          <a:noFill/>
          <a:ln cap="flat" cmpd="sng" w="76175">
            <a:solidFill>
              <a:srgbClr val="C8DAF7"/>
            </a:solidFill>
            <a:prstDash val="solid"/>
            <a:round/>
            <a:headEnd len="sm" w="sm" type="none"/>
            <a:tailEnd len="sm" w="sm" type="none"/>
          </a:ln>
        </p:spPr>
        <p:txBody>
          <a:bodyPr anchorCtr="0" anchor="t" bIns="0" lIns="91425" spcFirstLastPara="1" rIns="91425" wrap="square" tIns="92700">
            <a:noAutofit/>
          </a:bodyPr>
          <a:lstStyle/>
          <a:p>
            <a:pPr indent="0" lvl="0" marL="85725" marR="132080" rtl="0" algn="just">
              <a:lnSpc>
                <a:spcPct val="118333"/>
              </a:lnSpc>
              <a:spcBef>
                <a:spcPts val="0"/>
              </a:spcBef>
              <a:spcAft>
                <a:spcPts val="0"/>
              </a:spcAft>
              <a:buClr>
                <a:srgbClr val="000000"/>
              </a:buClr>
              <a:buSzPts val="1200"/>
              <a:buFont typeface="Arial"/>
              <a:buNone/>
            </a:pPr>
            <a:r>
              <a:t/>
            </a:r>
            <a:endParaRPr b="1" sz="1200" u="sng">
              <a:solidFill>
                <a:srgbClr val="2A3890"/>
              </a:solidFill>
              <a:highlight>
                <a:srgbClr val="FFFF00"/>
              </a:highlight>
            </a:endParaRPr>
          </a:p>
          <a:p>
            <a:pPr indent="0" lvl="0" marL="0" marR="132080" rtl="0" algn="just">
              <a:lnSpc>
                <a:spcPct val="118333"/>
              </a:lnSpc>
              <a:spcBef>
                <a:spcPts val="0"/>
              </a:spcBef>
              <a:spcAft>
                <a:spcPts val="0"/>
              </a:spcAft>
              <a:buClr>
                <a:srgbClr val="000000"/>
              </a:buClr>
              <a:buSzPts val="1200"/>
              <a:buFont typeface="Arial"/>
              <a:buNone/>
            </a:pPr>
            <a:r>
              <a:rPr b="1" lang="en-US" sz="1200" u="sng">
                <a:solidFill>
                  <a:srgbClr val="2A3890"/>
                </a:solidFill>
                <a:highlight>
                  <a:srgbClr val="FFFF00"/>
                </a:highlight>
              </a:rPr>
              <a:t>Nexgen Education:</a:t>
            </a:r>
            <a:endParaRPr b="0" i="0" sz="1400" u="none" cap="none" strike="noStrike">
              <a:solidFill>
                <a:srgbClr val="000000"/>
              </a:solidFill>
              <a:highlight>
                <a:srgbClr val="FFFF00"/>
              </a:highlight>
              <a:latin typeface="Arial"/>
              <a:ea typeface="Arial"/>
              <a:cs typeface="Arial"/>
              <a:sym typeface="Arial"/>
            </a:endParaRPr>
          </a:p>
          <a:p>
            <a:pPr indent="-285750" lvl="0" marL="371475" marR="132080" rtl="0" algn="just">
              <a:lnSpc>
                <a:spcPct val="118333"/>
              </a:lnSpc>
              <a:spcBef>
                <a:spcPts val="0"/>
              </a:spcBef>
              <a:spcAft>
                <a:spcPts val="0"/>
              </a:spcAft>
              <a:buClr>
                <a:srgbClr val="2A3890"/>
              </a:buClr>
              <a:buSzPts val="1200"/>
              <a:buFont typeface="Arial"/>
              <a:buChar char="•"/>
            </a:pPr>
            <a:r>
              <a:rPr lang="en-US" sz="1200">
                <a:solidFill>
                  <a:srgbClr val="2A3890"/>
                </a:solidFill>
              </a:rPr>
              <a:t>It is a website which provides the students of the college with various services and information regarding their academic activities.</a:t>
            </a:r>
            <a:endParaRPr sz="1200">
              <a:solidFill>
                <a:srgbClr val="2A3890"/>
              </a:solidFill>
            </a:endParaRPr>
          </a:p>
          <a:p>
            <a:pPr indent="-285750" lvl="0" marL="371475" marR="132080" rtl="0" algn="just">
              <a:lnSpc>
                <a:spcPct val="118333"/>
              </a:lnSpc>
              <a:spcBef>
                <a:spcPts val="0"/>
              </a:spcBef>
              <a:spcAft>
                <a:spcPts val="0"/>
              </a:spcAft>
              <a:buClr>
                <a:srgbClr val="2A3890"/>
              </a:buClr>
              <a:buSzPts val="1200"/>
              <a:buChar char="•"/>
            </a:pPr>
            <a:r>
              <a:rPr lang="en-US" sz="1200">
                <a:solidFill>
                  <a:srgbClr val="2A3890"/>
                </a:solidFill>
              </a:rPr>
              <a:t>It gives access to students to create their account and view their schedule and attendance and timely view the lectures whenever needed.</a:t>
            </a:r>
            <a:endParaRPr sz="1200">
              <a:solidFill>
                <a:srgbClr val="2A3890"/>
              </a:solidFill>
            </a:endParaRPr>
          </a:p>
          <a:p>
            <a:pPr indent="-285750" lvl="0" marL="371475" marR="132080" rtl="0" algn="just">
              <a:lnSpc>
                <a:spcPct val="118333"/>
              </a:lnSpc>
              <a:spcBef>
                <a:spcPts val="0"/>
              </a:spcBef>
              <a:spcAft>
                <a:spcPts val="0"/>
              </a:spcAft>
              <a:buClr>
                <a:srgbClr val="2A3890"/>
              </a:buClr>
              <a:buSzPts val="1200"/>
              <a:buChar char="•"/>
            </a:pPr>
            <a:r>
              <a:rPr lang="en-US" sz="1100">
                <a:solidFill>
                  <a:srgbClr val="2A3890"/>
                </a:solidFill>
                <a:highlight>
                  <a:srgbClr val="FFFFFF"/>
                </a:highlight>
              </a:rPr>
              <a:t>Learning education relevant to each student and flexible  for students.</a:t>
            </a:r>
            <a:endParaRPr sz="1100">
              <a:solidFill>
                <a:srgbClr val="2A3890"/>
              </a:solidFill>
              <a:highlight>
                <a:srgbClr val="FFFFFF"/>
              </a:highlight>
            </a:endParaRPr>
          </a:p>
          <a:p>
            <a:pPr indent="-279400" lvl="0" marL="371475" marR="132080" rtl="0" algn="just">
              <a:lnSpc>
                <a:spcPct val="118333"/>
              </a:lnSpc>
              <a:spcBef>
                <a:spcPts val="0"/>
              </a:spcBef>
              <a:spcAft>
                <a:spcPts val="0"/>
              </a:spcAft>
              <a:buClr>
                <a:srgbClr val="2A3890"/>
              </a:buClr>
              <a:buSzPts val="1100"/>
              <a:buChar char="•"/>
            </a:pPr>
            <a:r>
              <a:rPr lang="en-US" sz="1100">
                <a:solidFill>
                  <a:srgbClr val="2A3890"/>
                </a:solidFill>
                <a:highlight>
                  <a:srgbClr val="FFFFFF"/>
                </a:highlight>
              </a:rPr>
              <a:t>Additional feature of live lecture is provided to all the users.</a:t>
            </a:r>
            <a:endParaRPr sz="1100">
              <a:solidFill>
                <a:srgbClr val="2A3890"/>
              </a:solidFill>
              <a:highlight>
                <a:srgbClr val="FFFFFF"/>
              </a:highlight>
            </a:endParaRPr>
          </a:p>
          <a:p>
            <a:pPr indent="-279400" lvl="0" marL="371475" marR="132080" rtl="0" algn="just">
              <a:lnSpc>
                <a:spcPct val="118333"/>
              </a:lnSpc>
              <a:spcBef>
                <a:spcPts val="0"/>
              </a:spcBef>
              <a:spcAft>
                <a:spcPts val="0"/>
              </a:spcAft>
              <a:buClr>
                <a:srgbClr val="2A3890"/>
              </a:buClr>
              <a:buSzPts val="1100"/>
              <a:buChar char="•"/>
            </a:pPr>
            <a:r>
              <a:rPr lang="en-US" sz="1100">
                <a:solidFill>
                  <a:srgbClr val="2A3890"/>
                </a:solidFill>
                <a:highlight>
                  <a:srgbClr val="FFFFFF"/>
                </a:highlight>
              </a:rPr>
              <a:t>Study materials and other essentials of all branches and of every year can be provided under a single website only.  </a:t>
            </a:r>
            <a:endParaRPr sz="1100">
              <a:solidFill>
                <a:srgbClr val="2A3890"/>
              </a:solidFill>
              <a:highlight>
                <a:srgbClr val="FFFFFF"/>
              </a:highlight>
            </a:endParaRPr>
          </a:p>
          <a:p>
            <a:pPr indent="0" lvl="0" marL="457200" marR="132080" rtl="0" algn="just">
              <a:lnSpc>
                <a:spcPct val="118333"/>
              </a:lnSpc>
              <a:spcBef>
                <a:spcPts val="0"/>
              </a:spcBef>
              <a:spcAft>
                <a:spcPts val="0"/>
              </a:spcAft>
              <a:buNone/>
            </a:pPr>
            <a:r>
              <a:t/>
            </a:r>
            <a:endParaRPr sz="1100">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nvSpPr>
        <p:spPr>
          <a:xfrm>
            <a:off x="0" y="0"/>
            <a:ext cx="83007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	</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rPr lang="en-US" sz="1800">
                <a:solidFill>
                  <a:srgbClr val="2A3990"/>
                </a:solidFill>
                <a:latin typeface="Calibri"/>
                <a:ea typeface="Calibri"/>
                <a:cs typeface="Calibri"/>
                <a:sym typeface="Calibri"/>
              </a:rPr>
              <a:t>Engineering Year Page:-</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t/>
            </a:r>
            <a:endParaRPr sz="1800">
              <a:solidFill>
                <a:srgbClr val="2A3990"/>
              </a:solidFill>
              <a:latin typeface="Calibri"/>
              <a:ea typeface="Calibri"/>
              <a:cs typeface="Calibri"/>
              <a:sym typeface="Calibri"/>
            </a:endParaRPr>
          </a:p>
          <a:p>
            <a:pPr indent="0" lvl="0" marL="0" rtl="0" algn="l">
              <a:spcBef>
                <a:spcPts val="0"/>
              </a:spcBef>
              <a:spcAft>
                <a:spcPts val="0"/>
              </a:spcAft>
              <a:buNone/>
            </a:pPr>
            <a:r>
              <a:rPr lang="en-US">
                <a:solidFill>
                  <a:srgbClr val="2A3990"/>
                </a:solidFill>
                <a:latin typeface="Calibri"/>
                <a:ea typeface="Calibri"/>
                <a:cs typeface="Calibri"/>
                <a:sym typeface="Calibri"/>
              </a:rPr>
              <a:t>	</a:t>
            </a:r>
            <a:endParaRPr/>
          </a:p>
        </p:txBody>
      </p:sp>
      <p:pic>
        <p:nvPicPr>
          <p:cNvPr id="193" name="Google Shape;193;p24"/>
          <p:cNvPicPr preferRelativeResize="0"/>
          <p:nvPr/>
        </p:nvPicPr>
        <p:blipFill>
          <a:blip r:embed="rId3">
            <a:alphaModFix/>
          </a:blip>
          <a:stretch>
            <a:fillRect/>
          </a:stretch>
        </p:blipFill>
        <p:spPr>
          <a:xfrm>
            <a:off x="152400" y="903600"/>
            <a:ext cx="6177213" cy="4087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txBox="1"/>
          <p:nvPr/>
        </p:nvSpPr>
        <p:spPr>
          <a:xfrm>
            <a:off x="0" y="0"/>
            <a:ext cx="83007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	</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rPr lang="en-US" sz="1800">
                <a:solidFill>
                  <a:srgbClr val="2A3990"/>
                </a:solidFill>
                <a:latin typeface="Calibri"/>
                <a:ea typeface="Calibri"/>
                <a:cs typeface="Calibri"/>
                <a:sym typeface="Calibri"/>
              </a:rPr>
              <a:t>Recorded Videos Page:-                               Study Materials Page:-</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t/>
            </a:r>
            <a:endParaRPr sz="1800">
              <a:solidFill>
                <a:srgbClr val="2A3990"/>
              </a:solidFill>
              <a:latin typeface="Calibri"/>
              <a:ea typeface="Calibri"/>
              <a:cs typeface="Calibri"/>
              <a:sym typeface="Calibri"/>
            </a:endParaRPr>
          </a:p>
          <a:p>
            <a:pPr indent="0" lvl="0" marL="0" rtl="0" algn="l">
              <a:spcBef>
                <a:spcPts val="0"/>
              </a:spcBef>
              <a:spcAft>
                <a:spcPts val="0"/>
              </a:spcAft>
              <a:buNone/>
            </a:pPr>
            <a:r>
              <a:rPr lang="en-US">
                <a:solidFill>
                  <a:srgbClr val="2A3990"/>
                </a:solidFill>
                <a:latin typeface="Calibri"/>
                <a:ea typeface="Calibri"/>
                <a:cs typeface="Calibri"/>
                <a:sym typeface="Calibri"/>
              </a:rPr>
              <a:t>	</a:t>
            </a:r>
            <a:endParaRPr/>
          </a:p>
        </p:txBody>
      </p:sp>
      <p:pic>
        <p:nvPicPr>
          <p:cNvPr id="199" name="Google Shape;199;p25"/>
          <p:cNvPicPr preferRelativeResize="0"/>
          <p:nvPr/>
        </p:nvPicPr>
        <p:blipFill>
          <a:blip r:embed="rId3">
            <a:alphaModFix/>
          </a:blip>
          <a:stretch>
            <a:fillRect/>
          </a:stretch>
        </p:blipFill>
        <p:spPr>
          <a:xfrm>
            <a:off x="152400" y="903600"/>
            <a:ext cx="3745355" cy="4087500"/>
          </a:xfrm>
          <a:prstGeom prst="rect">
            <a:avLst/>
          </a:prstGeom>
          <a:noFill/>
          <a:ln>
            <a:noFill/>
          </a:ln>
        </p:spPr>
      </p:pic>
      <p:pic>
        <p:nvPicPr>
          <p:cNvPr id="200" name="Google Shape;200;p25"/>
          <p:cNvPicPr preferRelativeResize="0"/>
          <p:nvPr/>
        </p:nvPicPr>
        <p:blipFill>
          <a:blip r:embed="rId4">
            <a:alphaModFix/>
          </a:blip>
          <a:stretch>
            <a:fillRect/>
          </a:stretch>
        </p:blipFill>
        <p:spPr>
          <a:xfrm>
            <a:off x="4221400" y="903600"/>
            <a:ext cx="4724524" cy="4087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FFFFFF"/>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560050" y="516225"/>
            <a:ext cx="5588502" cy="289500"/>
          </a:xfrm>
          <a:prstGeom prst="rect">
            <a:avLst/>
          </a:prstGeom>
          <a:solidFill>
            <a:srgbClr val="FFFF00"/>
          </a:solidFill>
          <a:ln>
            <a:noFill/>
          </a:ln>
        </p:spPr>
        <p:txBody>
          <a:bodyPr anchorCtr="0" anchor="t" bIns="0" lIns="0" spcFirstLastPara="1" rIns="0" wrap="square" tIns="0">
            <a:noAutofit/>
          </a:bodyPr>
          <a:lstStyle/>
          <a:p>
            <a:pPr indent="0" lvl="0" marL="0" rtl="0" algn="l">
              <a:lnSpc>
                <a:spcPct val="116052"/>
              </a:lnSpc>
              <a:spcBef>
                <a:spcPts val="0"/>
              </a:spcBef>
              <a:spcAft>
                <a:spcPts val="0"/>
              </a:spcAft>
              <a:buSzPts val="1400"/>
              <a:buNone/>
            </a:pPr>
            <a:r>
              <a:rPr b="1" lang="en-US" sz="1900">
                <a:latin typeface="Arial"/>
                <a:ea typeface="Arial"/>
                <a:cs typeface="Arial"/>
                <a:sym typeface="Arial"/>
              </a:rPr>
              <a:t>Description of Idea /  Proposed Solution:</a:t>
            </a:r>
            <a:endParaRPr sz="1900">
              <a:latin typeface="Arial"/>
              <a:ea typeface="Arial"/>
              <a:cs typeface="Arial"/>
              <a:sym typeface="Arial"/>
            </a:endParaRPr>
          </a:p>
        </p:txBody>
      </p:sp>
      <p:sp>
        <p:nvSpPr>
          <p:cNvPr id="85" name="Google Shape;85;p16"/>
          <p:cNvSpPr/>
          <p:nvPr/>
        </p:nvSpPr>
        <p:spPr>
          <a:xfrm>
            <a:off x="389989" y="1041772"/>
            <a:ext cx="8424900" cy="367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16"/>
          <p:cNvSpPr/>
          <p:nvPr/>
        </p:nvSpPr>
        <p:spPr>
          <a:xfrm>
            <a:off x="390000" y="1155775"/>
            <a:ext cx="8524443" cy="3867585"/>
          </a:xfrm>
          <a:custGeom>
            <a:rect b="b" l="l" r="r" t="t"/>
            <a:pathLst>
              <a:path extrusionOk="0" h="3445510" w="8196580">
                <a:moveTo>
                  <a:pt x="0" y="0"/>
                </a:moveTo>
                <a:lnTo>
                  <a:pt x="8196283" y="0"/>
                </a:lnTo>
                <a:lnTo>
                  <a:pt x="8196283" y="3444893"/>
                </a:lnTo>
                <a:lnTo>
                  <a:pt x="0" y="3444893"/>
                </a:lnTo>
                <a:lnTo>
                  <a:pt x="0" y="0"/>
                </a:lnTo>
                <a:close/>
              </a:path>
            </a:pathLst>
          </a:custGeom>
          <a:noFill/>
          <a:ln cap="flat" cmpd="sng" w="114275">
            <a:solidFill>
              <a:srgbClr val="C8DAF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6"/>
          <p:cNvSpPr txBox="1"/>
          <p:nvPr/>
        </p:nvSpPr>
        <p:spPr>
          <a:xfrm>
            <a:off x="560050" y="1231050"/>
            <a:ext cx="8196600" cy="3745200"/>
          </a:xfrm>
          <a:prstGeom prst="rect">
            <a:avLst/>
          </a:prstGeom>
          <a:noFill/>
          <a:ln>
            <a:noFill/>
          </a:ln>
        </p:spPr>
        <p:txBody>
          <a:bodyPr anchorCtr="0" anchor="t" bIns="0" lIns="0" spcFirstLastPara="1" rIns="0" wrap="square" tIns="20300">
            <a:noAutofit/>
          </a:bodyPr>
          <a:lstStyle/>
          <a:p>
            <a:pPr indent="0" lvl="0" marL="0" marR="9525" rtl="0" algn="just">
              <a:lnSpc>
                <a:spcPct val="118333"/>
              </a:lnSpc>
              <a:spcBef>
                <a:spcPts val="160"/>
              </a:spcBef>
              <a:spcAft>
                <a:spcPts val="0"/>
              </a:spcAft>
              <a:buClr>
                <a:schemeClr val="dk1"/>
              </a:buClr>
              <a:buSzPts val="1100"/>
              <a:buFont typeface="Arial"/>
              <a:buNone/>
            </a:pPr>
            <a:r>
              <a:t/>
            </a:r>
            <a:endParaRPr sz="1200">
              <a:solidFill>
                <a:schemeClr val="dk1"/>
              </a:solidFill>
            </a:endParaRPr>
          </a:p>
          <a:p>
            <a:pPr indent="-317500" lvl="0" marL="457200" marR="9525" rtl="0" algn="just">
              <a:lnSpc>
                <a:spcPct val="118333"/>
              </a:lnSpc>
              <a:spcBef>
                <a:spcPts val="160"/>
              </a:spcBef>
              <a:spcAft>
                <a:spcPts val="0"/>
              </a:spcAft>
              <a:buClr>
                <a:schemeClr val="dk1"/>
              </a:buClr>
              <a:buSzPts val="1400"/>
              <a:buChar char="●"/>
            </a:pPr>
            <a:r>
              <a:rPr lang="en-US">
                <a:solidFill>
                  <a:schemeClr val="dk1"/>
                </a:solidFill>
              </a:rPr>
              <a:t>The idea behind the development of the website is to provide all the resources available to the students for the betterment of their education and knowledge.</a:t>
            </a:r>
            <a:endParaRPr>
              <a:solidFill>
                <a:schemeClr val="dk1"/>
              </a:solidFill>
            </a:endParaRPr>
          </a:p>
          <a:p>
            <a:pPr indent="-317500" lvl="0" marL="457200" marR="9525" rtl="0" algn="just">
              <a:lnSpc>
                <a:spcPct val="118333"/>
              </a:lnSpc>
              <a:spcBef>
                <a:spcPts val="0"/>
              </a:spcBef>
              <a:spcAft>
                <a:spcPts val="0"/>
              </a:spcAft>
              <a:buClr>
                <a:schemeClr val="dk1"/>
              </a:buClr>
              <a:buSzPts val="1400"/>
              <a:buChar char="●"/>
            </a:pPr>
            <a:r>
              <a:rPr lang="en-US">
                <a:solidFill>
                  <a:schemeClr val="dk1"/>
                </a:solidFill>
              </a:rPr>
              <a:t>The education system as of now can be improved using various technologies that are available to us and can be used to make more efficient system.</a:t>
            </a:r>
            <a:endParaRPr>
              <a:solidFill>
                <a:schemeClr val="dk1"/>
              </a:solidFill>
            </a:endParaRPr>
          </a:p>
          <a:p>
            <a:pPr indent="-317500" lvl="0" marL="457200" marR="9525" rtl="0" algn="just">
              <a:lnSpc>
                <a:spcPct val="118333"/>
              </a:lnSpc>
              <a:spcBef>
                <a:spcPts val="0"/>
              </a:spcBef>
              <a:spcAft>
                <a:spcPts val="0"/>
              </a:spcAft>
              <a:buClr>
                <a:schemeClr val="dk1"/>
              </a:buClr>
              <a:buSzPts val="1400"/>
              <a:buChar char="●"/>
            </a:pPr>
            <a:r>
              <a:rPr lang="en-US">
                <a:solidFill>
                  <a:schemeClr val="dk1"/>
                </a:solidFill>
              </a:rPr>
              <a:t>To make the future of education more efficient we have merged all the academic information and engineering syllabus of all branches of every year under a single source.</a:t>
            </a:r>
            <a:endParaRPr>
              <a:solidFill>
                <a:schemeClr val="dk1"/>
              </a:solidFill>
            </a:endParaRPr>
          </a:p>
          <a:p>
            <a:pPr indent="-317500" lvl="0" marL="457200" marR="9525" rtl="0" algn="just">
              <a:lnSpc>
                <a:spcPct val="118333"/>
              </a:lnSpc>
              <a:spcBef>
                <a:spcPts val="0"/>
              </a:spcBef>
              <a:spcAft>
                <a:spcPts val="0"/>
              </a:spcAft>
              <a:buClr>
                <a:schemeClr val="dk1"/>
              </a:buClr>
              <a:buSzPts val="1400"/>
              <a:buChar char="●"/>
            </a:pPr>
            <a:r>
              <a:rPr lang="en-US">
                <a:solidFill>
                  <a:schemeClr val="dk1"/>
                </a:solidFill>
              </a:rPr>
              <a:t>Along with that we also provide information and links to the certified courses websites under a single source which can be useful for personality development purpose.</a:t>
            </a:r>
            <a:endParaRPr>
              <a:solidFill>
                <a:schemeClr val="dk1"/>
              </a:solidFill>
            </a:endParaRPr>
          </a:p>
          <a:p>
            <a:pPr indent="-317500" lvl="0" marL="457200" marR="9525" rtl="0" algn="just">
              <a:lnSpc>
                <a:spcPct val="118333"/>
              </a:lnSpc>
              <a:spcBef>
                <a:spcPts val="0"/>
              </a:spcBef>
              <a:spcAft>
                <a:spcPts val="0"/>
              </a:spcAft>
              <a:buClr>
                <a:schemeClr val="dk1"/>
              </a:buClr>
              <a:buSzPts val="1400"/>
              <a:buChar char="●"/>
            </a:pPr>
            <a:r>
              <a:rPr lang="en-US">
                <a:solidFill>
                  <a:schemeClr val="dk1"/>
                </a:solidFill>
              </a:rPr>
              <a:t>The main problem suffered by the students is that by some or other reason they are not able to attend all lectures or miss certain lectures.</a:t>
            </a:r>
            <a:endParaRPr>
              <a:solidFill>
                <a:schemeClr val="dk1"/>
              </a:solidFill>
            </a:endParaRPr>
          </a:p>
          <a:p>
            <a:pPr indent="0" lvl="0" marL="0" marR="9525" rtl="0" algn="just">
              <a:lnSpc>
                <a:spcPct val="118333"/>
              </a:lnSpc>
              <a:spcBef>
                <a:spcPts val="160"/>
              </a:spcBef>
              <a:spcAft>
                <a:spcPts val="0"/>
              </a:spcAft>
              <a:buClr>
                <a:schemeClr val="dk1"/>
              </a:buClr>
              <a:buSzPts val="1100"/>
              <a:buFont typeface="Arial"/>
              <a:buNone/>
            </a:pPr>
            <a:r>
              <a:t/>
            </a:r>
            <a:endParaRPr sz="1200">
              <a:solidFill>
                <a:schemeClr val="dk1"/>
              </a:solidFill>
            </a:endParaRPr>
          </a:p>
          <a:p>
            <a:pPr indent="-95250" lvl="0" marL="184150" marR="9525" rtl="0" algn="just">
              <a:lnSpc>
                <a:spcPct val="118333"/>
              </a:lnSpc>
              <a:spcBef>
                <a:spcPts val="160"/>
              </a:spcBef>
              <a:spcAft>
                <a:spcPts val="0"/>
              </a:spcAft>
              <a:buClr>
                <a:schemeClr val="dk1"/>
              </a:buClr>
              <a:buSzPts val="1100"/>
              <a:buFont typeface="Arial"/>
              <a:buNone/>
            </a:pPr>
            <a:r>
              <a:t/>
            </a:r>
            <a:endParaRPr sz="1200">
              <a:solidFill>
                <a:schemeClr val="dk1"/>
              </a:solidFill>
            </a:endParaRPr>
          </a:p>
          <a:p>
            <a:pPr indent="-95250" lvl="0" marL="184150" marR="9525" rtl="0" algn="just">
              <a:lnSpc>
                <a:spcPct val="118333"/>
              </a:lnSpc>
              <a:spcBef>
                <a:spcPts val="160"/>
              </a:spcBef>
              <a:spcAft>
                <a:spcPts val="0"/>
              </a:spcAft>
              <a:buClr>
                <a:srgbClr val="2A3890"/>
              </a:buClr>
              <a:buSzPts val="1200"/>
              <a:buFont typeface="Arial"/>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476650" y="1231469"/>
            <a:ext cx="8047800" cy="3466800"/>
          </a:xfrm>
          <a:prstGeom prst="rect">
            <a:avLst/>
          </a:prstGeom>
        </p:spPr>
        <p:txBody>
          <a:bodyPr anchorCtr="0" anchor="t" bIns="0" lIns="0" spcFirstLastPara="1" rIns="0" wrap="square" tIns="0">
            <a:noAutofit/>
          </a:bodyPr>
          <a:lstStyle/>
          <a:p>
            <a:pPr indent="-317500" lvl="0" marL="457200" marR="9525" rtl="0" algn="just">
              <a:lnSpc>
                <a:spcPct val="118333"/>
              </a:lnSpc>
              <a:spcBef>
                <a:spcPts val="160"/>
              </a:spcBef>
              <a:spcAft>
                <a:spcPts val="0"/>
              </a:spcAft>
              <a:buClr>
                <a:schemeClr val="dk1"/>
              </a:buClr>
              <a:buSzPts val="1400"/>
              <a:buFont typeface="Arial"/>
              <a:buChar char="●"/>
            </a:pPr>
            <a:r>
              <a:rPr b="0" lang="en-US">
                <a:solidFill>
                  <a:schemeClr val="dk1"/>
                </a:solidFill>
              </a:rPr>
              <a:t>Hence we also provide an option to attend live lectures that is if someone is running late  they can stream the lecture directly on their devices.</a:t>
            </a:r>
            <a:endParaRPr b="0">
              <a:solidFill>
                <a:schemeClr val="dk1"/>
              </a:solidFill>
            </a:endParaRPr>
          </a:p>
          <a:p>
            <a:pPr indent="-317500" lvl="0" marL="457200" marR="9525" rtl="0" algn="just">
              <a:lnSpc>
                <a:spcPct val="118333"/>
              </a:lnSpc>
              <a:spcBef>
                <a:spcPts val="0"/>
              </a:spcBef>
              <a:spcAft>
                <a:spcPts val="0"/>
              </a:spcAft>
              <a:buClr>
                <a:schemeClr val="dk1"/>
              </a:buClr>
              <a:buSzPts val="1400"/>
              <a:buFont typeface="Arial"/>
              <a:buChar char="●"/>
            </a:pPr>
            <a:r>
              <a:rPr b="0" lang="en-US">
                <a:solidFill>
                  <a:schemeClr val="dk1"/>
                </a:solidFill>
              </a:rPr>
              <a:t>Also along with that if someone wishes to revise certain topics again then we also provided with an option of Recorded lectures in which all lectures are uploaded so the student can watch the lecture according to his/her specific branch and year.</a:t>
            </a:r>
            <a:endParaRPr b="0">
              <a:solidFill>
                <a:schemeClr val="dk1"/>
              </a:solidFill>
            </a:endParaRPr>
          </a:p>
          <a:p>
            <a:pPr indent="-317500" lvl="0" marL="457200" marR="9525" rtl="0" algn="just">
              <a:lnSpc>
                <a:spcPct val="118333"/>
              </a:lnSpc>
              <a:spcBef>
                <a:spcPts val="0"/>
              </a:spcBef>
              <a:spcAft>
                <a:spcPts val="0"/>
              </a:spcAft>
              <a:buClr>
                <a:schemeClr val="dk1"/>
              </a:buClr>
              <a:buSzPts val="1400"/>
              <a:buFont typeface="Arial"/>
              <a:buChar char="●"/>
            </a:pPr>
            <a:r>
              <a:rPr b="0" lang="en-US">
                <a:solidFill>
                  <a:schemeClr val="dk1"/>
                </a:solidFill>
              </a:rPr>
              <a:t>By doing so we can make sure that all the study related sources are available to the Students easily. </a:t>
            </a:r>
            <a:endParaRPr b="0">
              <a:solidFill>
                <a:schemeClr val="dk1"/>
              </a:solidFill>
            </a:endParaRPr>
          </a:p>
          <a:p>
            <a:pPr indent="0" lvl="0" marL="0" marR="9525" rtl="0" algn="just">
              <a:lnSpc>
                <a:spcPct val="118333"/>
              </a:lnSpc>
              <a:spcBef>
                <a:spcPts val="160"/>
              </a:spcBef>
              <a:spcAft>
                <a:spcPts val="0"/>
              </a:spcAft>
              <a:buClr>
                <a:schemeClr val="dk1"/>
              </a:buClr>
              <a:buSzPts val="1100"/>
              <a:buFont typeface="Arial"/>
              <a:buNone/>
            </a:pPr>
            <a:r>
              <a:rPr b="0" lang="en-US">
                <a:solidFill>
                  <a:schemeClr val="dk1"/>
                </a:solidFill>
              </a:rPr>
              <a:t> </a:t>
            </a:r>
            <a:endParaRPr b="0">
              <a:solidFill>
                <a:schemeClr val="dk1"/>
              </a:solidFill>
            </a:endParaRPr>
          </a:p>
          <a:p>
            <a:pPr indent="0" lvl="0" marL="0" rtl="0" algn="l">
              <a:spcBef>
                <a:spcPts val="0"/>
              </a:spcBef>
              <a:spcAft>
                <a:spcPts val="0"/>
              </a:spcAft>
              <a:buNone/>
            </a:pPr>
            <a:r>
              <a:t/>
            </a:r>
            <a:endParaRPr/>
          </a:p>
        </p:txBody>
      </p:sp>
      <p:sp>
        <p:nvSpPr>
          <p:cNvPr id="93" name="Google Shape;93;p17"/>
          <p:cNvSpPr txBox="1"/>
          <p:nvPr/>
        </p:nvSpPr>
        <p:spPr>
          <a:xfrm>
            <a:off x="887450" y="232750"/>
            <a:ext cx="4920600" cy="445800"/>
          </a:xfrm>
          <a:prstGeom prst="rect">
            <a:avLst/>
          </a:prstGeom>
          <a:noFill/>
          <a:ln>
            <a:noFill/>
          </a:ln>
        </p:spPr>
        <p:txBody>
          <a:bodyPr anchorCtr="0" anchor="t" bIns="91425" lIns="91425" spcFirstLastPara="1" rIns="91425" wrap="square" tIns="91425">
            <a:noAutofit/>
          </a:bodyPr>
          <a:lstStyle/>
          <a:p>
            <a:pPr indent="0" lvl="0" marL="0" rtl="0" algn="l">
              <a:lnSpc>
                <a:spcPct val="116052"/>
              </a:lnSpc>
              <a:spcBef>
                <a:spcPts val="0"/>
              </a:spcBef>
              <a:spcAft>
                <a:spcPts val="0"/>
              </a:spcAft>
              <a:buClr>
                <a:srgbClr val="000000"/>
              </a:buClr>
              <a:buSzPts val="1400"/>
              <a:buFont typeface="Arial"/>
              <a:buNone/>
            </a:pPr>
            <a:r>
              <a:rPr b="1" lang="en-US" sz="1800">
                <a:solidFill>
                  <a:srgbClr val="2A3890"/>
                </a:solidFill>
                <a:highlight>
                  <a:srgbClr val="FFFF00"/>
                </a:highlight>
              </a:rPr>
              <a:t>Description of Idea /  Proposed Solution:</a:t>
            </a:r>
            <a:endParaRPr sz="1800">
              <a:solidFill>
                <a:srgbClr val="2A3890"/>
              </a:solidFill>
              <a:highlight>
                <a:srgbClr val="FFFF00"/>
              </a:highlight>
            </a:endParaRPr>
          </a:p>
          <a:p>
            <a:pPr indent="0" lvl="0" marL="0" rtl="0" algn="l">
              <a:spcBef>
                <a:spcPts val="0"/>
              </a:spcBef>
              <a:spcAft>
                <a:spcPts val="0"/>
              </a:spcAft>
              <a:buNone/>
            </a:pPr>
            <a:r>
              <a:t/>
            </a:r>
            <a:endParaRPr sz="1800">
              <a:highlight>
                <a:srgbClr val="FFFF00"/>
              </a:highlight>
              <a:latin typeface="Proxima Nova"/>
              <a:ea typeface="Proxima Nova"/>
              <a:cs typeface="Proxima Nova"/>
              <a:sym typeface="Proxima Nova"/>
            </a:endParaRPr>
          </a:p>
        </p:txBody>
      </p:sp>
      <p:sp>
        <p:nvSpPr>
          <p:cNvPr id="94" name="Google Shape;94;p17"/>
          <p:cNvSpPr/>
          <p:nvPr/>
        </p:nvSpPr>
        <p:spPr>
          <a:xfrm>
            <a:off x="133950" y="1031088"/>
            <a:ext cx="8524443" cy="3867585"/>
          </a:xfrm>
          <a:custGeom>
            <a:rect b="b" l="l" r="r" t="t"/>
            <a:pathLst>
              <a:path extrusionOk="0" h="3445510" w="8196580">
                <a:moveTo>
                  <a:pt x="0" y="0"/>
                </a:moveTo>
                <a:lnTo>
                  <a:pt x="8196283" y="0"/>
                </a:lnTo>
                <a:lnTo>
                  <a:pt x="8196283" y="3444893"/>
                </a:lnTo>
                <a:lnTo>
                  <a:pt x="0" y="3444893"/>
                </a:lnTo>
                <a:lnTo>
                  <a:pt x="0" y="0"/>
                </a:lnTo>
                <a:close/>
              </a:path>
            </a:pathLst>
          </a:custGeom>
          <a:noFill/>
          <a:ln cap="flat" cmpd="sng" w="114275">
            <a:solidFill>
              <a:srgbClr val="C8DAF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nvSpPr>
        <p:spPr>
          <a:xfrm>
            <a:off x="556950" y="272275"/>
            <a:ext cx="5744100" cy="289500"/>
          </a:xfrm>
          <a:prstGeom prst="rect">
            <a:avLst/>
          </a:prstGeom>
          <a:solidFill>
            <a:srgbClr val="FFFF00"/>
          </a:solidFill>
          <a:ln>
            <a:noFill/>
          </a:ln>
        </p:spPr>
        <p:txBody>
          <a:bodyPr anchorCtr="0" anchor="t" bIns="0" lIns="0" spcFirstLastPara="1" rIns="0" wrap="square" tIns="0">
            <a:noAutofit/>
          </a:bodyPr>
          <a:lstStyle/>
          <a:p>
            <a:pPr indent="0" lvl="0" marL="0" marR="0" rtl="0" algn="l">
              <a:lnSpc>
                <a:spcPct val="116052"/>
              </a:lnSpc>
              <a:spcBef>
                <a:spcPts val="0"/>
              </a:spcBef>
              <a:spcAft>
                <a:spcPts val="0"/>
              </a:spcAft>
              <a:buClr>
                <a:srgbClr val="000000"/>
              </a:buClr>
              <a:buSzPts val="1400"/>
              <a:buFont typeface="Arial"/>
              <a:buNone/>
            </a:pPr>
            <a:r>
              <a:rPr b="1" i="0" lang="en-US" sz="1900" u="none" cap="none" strike="noStrike">
                <a:solidFill>
                  <a:srgbClr val="2A3890"/>
                </a:solidFill>
                <a:latin typeface="Arial"/>
                <a:ea typeface="Arial"/>
                <a:cs typeface="Arial"/>
                <a:sym typeface="Arial"/>
              </a:rPr>
              <a:t>Use case Diagram</a:t>
            </a:r>
            <a:endParaRPr b="0" i="0" sz="1900" u="none" cap="none" strike="noStrike">
              <a:solidFill>
                <a:srgbClr val="2A3890"/>
              </a:solidFill>
              <a:latin typeface="Arial"/>
              <a:ea typeface="Arial"/>
              <a:cs typeface="Arial"/>
              <a:sym typeface="Arial"/>
            </a:endParaRPr>
          </a:p>
        </p:txBody>
      </p:sp>
      <p:cxnSp>
        <p:nvCxnSpPr>
          <p:cNvPr id="100" name="Google Shape;100;p18"/>
          <p:cNvCxnSpPr/>
          <p:nvPr/>
        </p:nvCxnSpPr>
        <p:spPr>
          <a:xfrm>
            <a:off x="1249248" y="1529069"/>
            <a:ext cx="0" cy="426900"/>
          </a:xfrm>
          <a:prstGeom prst="straightConnector1">
            <a:avLst/>
          </a:prstGeom>
          <a:noFill/>
          <a:ln cap="flat" cmpd="sng" w="114275">
            <a:solidFill>
              <a:srgbClr val="FFFFFF"/>
            </a:solidFill>
            <a:prstDash val="solid"/>
            <a:round/>
            <a:headEnd len="med" w="med" type="none"/>
            <a:tailEnd len="med" w="med" type="none"/>
          </a:ln>
        </p:spPr>
      </p:cxnSp>
      <p:sp>
        <p:nvSpPr>
          <p:cNvPr id="101" name="Google Shape;101;p18"/>
          <p:cNvSpPr/>
          <p:nvPr/>
        </p:nvSpPr>
        <p:spPr>
          <a:xfrm>
            <a:off x="1038114" y="1150725"/>
            <a:ext cx="233700" cy="216300"/>
          </a:xfrm>
          <a:prstGeom prst="ellipse">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8"/>
          <p:cNvCxnSpPr>
            <a:stCxn id="101" idx="4"/>
          </p:cNvCxnSpPr>
          <p:nvPr/>
        </p:nvCxnSpPr>
        <p:spPr>
          <a:xfrm>
            <a:off x="1154964" y="1367025"/>
            <a:ext cx="2700" cy="4701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8"/>
          <p:cNvCxnSpPr/>
          <p:nvPr/>
        </p:nvCxnSpPr>
        <p:spPr>
          <a:xfrm flipH="1">
            <a:off x="1003742" y="1491193"/>
            <a:ext cx="148500" cy="151200"/>
          </a:xfrm>
          <a:prstGeom prst="straightConnector1">
            <a:avLst/>
          </a:prstGeom>
          <a:noFill/>
          <a:ln cap="flat" cmpd="sng" w="9525">
            <a:solidFill>
              <a:srgbClr val="000000"/>
            </a:solidFill>
            <a:prstDash val="solid"/>
            <a:round/>
            <a:headEnd len="med" w="med" type="none"/>
            <a:tailEnd len="med" w="med" type="none"/>
          </a:ln>
        </p:spPr>
      </p:cxnSp>
      <p:cxnSp>
        <p:nvCxnSpPr>
          <p:cNvPr id="104" name="Google Shape;104;p18"/>
          <p:cNvCxnSpPr/>
          <p:nvPr/>
        </p:nvCxnSpPr>
        <p:spPr>
          <a:xfrm>
            <a:off x="1152242" y="1491193"/>
            <a:ext cx="177000" cy="1296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8"/>
          <p:cNvCxnSpPr/>
          <p:nvPr/>
        </p:nvCxnSpPr>
        <p:spPr>
          <a:xfrm flipH="1">
            <a:off x="975252" y="1826251"/>
            <a:ext cx="188400" cy="189000"/>
          </a:xfrm>
          <a:prstGeom prst="straightConnector1">
            <a:avLst/>
          </a:prstGeom>
          <a:noFill/>
          <a:ln cap="flat" cmpd="sng" w="9525">
            <a:solidFill>
              <a:srgbClr val="000000"/>
            </a:solidFill>
            <a:prstDash val="solid"/>
            <a:round/>
            <a:headEnd len="med" w="med" type="none"/>
            <a:tailEnd len="med" w="med" type="none"/>
          </a:ln>
        </p:spPr>
      </p:cxnSp>
      <p:cxnSp>
        <p:nvCxnSpPr>
          <p:cNvPr id="106" name="Google Shape;106;p18"/>
          <p:cNvCxnSpPr/>
          <p:nvPr/>
        </p:nvCxnSpPr>
        <p:spPr>
          <a:xfrm rot="10800000">
            <a:off x="1169601" y="1831800"/>
            <a:ext cx="233700" cy="183600"/>
          </a:xfrm>
          <a:prstGeom prst="straightConnector1">
            <a:avLst/>
          </a:prstGeom>
          <a:noFill/>
          <a:ln cap="flat" cmpd="sng" w="9525">
            <a:solidFill>
              <a:srgbClr val="000000"/>
            </a:solidFill>
            <a:prstDash val="solid"/>
            <a:round/>
            <a:headEnd len="med" w="med" type="none"/>
            <a:tailEnd len="med" w="med" type="none"/>
          </a:ln>
        </p:spPr>
      </p:cxnSp>
      <p:sp>
        <p:nvSpPr>
          <p:cNvPr id="107" name="Google Shape;107;p18"/>
          <p:cNvSpPr txBox="1"/>
          <p:nvPr/>
        </p:nvSpPr>
        <p:spPr>
          <a:xfrm>
            <a:off x="897550" y="1955975"/>
            <a:ext cx="6864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t>USER</a:t>
            </a:r>
            <a:endParaRPr sz="1100"/>
          </a:p>
        </p:txBody>
      </p:sp>
      <p:cxnSp>
        <p:nvCxnSpPr>
          <p:cNvPr id="108" name="Google Shape;108;p18"/>
          <p:cNvCxnSpPr/>
          <p:nvPr/>
        </p:nvCxnSpPr>
        <p:spPr>
          <a:xfrm flipH="1" rot="10800000">
            <a:off x="1483525" y="1578500"/>
            <a:ext cx="918300" cy="90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8"/>
          <p:cNvSpPr/>
          <p:nvPr/>
        </p:nvSpPr>
        <p:spPr>
          <a:xfrm>
            <a:off x="4051350" y="1398950"/>
            <a:ext cx="1043100" cy="365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4122300" y="2499425"/>
            <a:ext cx="1248000" cy="5883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4131225" y="3135350"/>
            <a:ext cx="1248000" cy="5883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6595825" y="805725"/>
            <a:ext cx="1043100" cy="365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2437300" y="4508050"/>
            <a:ext cx="1043100" cy="365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2437300" y="3902528"/>
            <a:ext cx="1043100" cy="426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414975" y="3223150"/>
            <a:ext cx="1065300" cy="426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2437300" y="2658475"/>
            <a:ext cx="1043100" cy="365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2437300" y="2048900"/>
            <a:ext cx="1043100" cy="365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2401825" y="1373300"/>
            <a:ext cx="1043100" cy="365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nvSpPr>
        <p:spPr>
          <a:xfrm>
            <a:off x="2561313" y="1373300"/>
            <a:ext cx="8817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SignUp</a:t>
            </a:r>
            <a:endParaRPr sz="1200"/>
          </a:p>
        </p:txBody>
      </p:sp>
      <p:cxnSp>
        <p:nvCxnSpPr>
          <p:cNvPr id="120" name="Google Shape;120;p18"/>
          <p:cNvCxnSpPr/>
          <p:nvPr/>
        </p:nvCxnSpPr>
        <p:spPr>
          <a:xfrm>
            <a:off x="1777700" y="1578600"/>
            <a:ext cx="17700" cy="31557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8"/>
          <p:cNvCxnSpPr/>
          <p:nvPr/>
        </p:nvCxnSpPr>
        <p:spPr>
          <a:xfrm flipH="1" rot="10800000">
            <a:off x="1786600" y="2257775"/>
            <a:ext cx="650700" cy="177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8"/>
          <p:cNvCxnSpPr/>
          <p:nvPr/>
        </p:nvCxnSpPr>
        <p:spPr>
          <a:xfrm flipH="1" rot="10800000">
            <a:off x="1786600" y="2832338"/>
            <a:ext cx="650700" cy="177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8"/>
          <p:cNvCxnSpPr/>
          <p:nvPr/>
        </p:nvCxnSpPr>
        <p:spPr>
          <a:xfrm flipH="1" rot="10800000">
            <a:off x="1786600" y="3449225"/>
            <a:ext cx="646500" cy="18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8"/>
          <p:cNvCxnSpPr/>
          <p:nvPr/>
        </p:nvCxnSpPr>
        <p:spPr>
          <a:xfrm>
            <a:off x="3443025" y="1575650"/>
            <a:ext cx="625500" cy="120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8"/>
          <p:cNvCxnSpPr/>
          <p:nvPr/>
        </p:nvCxnSpPr>
        <p:spPr>
          <a:xfrm flipH="1" rot="10800000">
            <a:off x="3480400" y="2790875"/>
            <a:ext cx="650700" cy="177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8"/>
          <p:cNvCxnSpPr/>
          <p:nvPr/>
        </p:nvCxnSpPr>
        <p:spPr>
          <a:xfrm flipH="1" rot="10800000">
            <a:off x="3480400" y="3420638"/>
            <a:ext cx="650700" cy="177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8"/>
          <p:cNvCxnSpPr/>
          <p:nvPr/>
        </p:nvCxnSpPr>
        <p:spPr>
          <a:xfrm flipH="1" rot="10800000">
            <a:off x="3430425" y="4066600"/>
            <a:ext cx="718500" cy="213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8"/>
          <p:cNvCxnSpPr/>
          <p:nvPr/>
        </p:nvCxnSpPr>
        <p:spPr>
          <a:xfrm flipH="1" rot="10800000">
            <a:off x="1790950" y="4698725"/>
            <a:ext cx="668700" cy="87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8"/>
          <p:cNvCxnSpPr/>
          <p:nvPr/>
        </p:nvCxnSpPr>
        <p:spPr>
          <a:xfrm flipH="1" rot="10800000">
            <a:off x="1786600" y="4076338"/>
            <a:ext cx="677400" cy="54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18"/>
          <p:cNvSpPr txBox="1"/>
          <p:nvPr/>
        </p:nvSpPr>
        <p:spPr>
          <a:xfrm>
            <a:off x="4280250" y="1373300"/>
            <a:ext cx="9183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Login</a:t>
            </a:r>
            <a:endParaRPr sz="1200"/>
          </a:p>
        </p:txBody>
      </p:sp>
      <p:sp>
        <p:nvSpPr>
          <p:cNvPr id="131" name="Google Shape;131;p18"/>
          <p:cNvSpPr txBox="1"/>
          <p:nvPr/>
        </p:nvSpPr>
        <p:spPr>
          <a:xfrm>
            <a:off x="2480625" y="2053838"/>
            <a:ext cx="10431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Live Lecture</a:t>
            </a:r>
            <a:endParaRPr sz="1200"/>
          </a:p>
        </p:txBody>
      </p:sp>
      <p:sp>
        <p:nvSpPr>
          <p:cNvPr id="132" name="Google Shape;132;p18"/>
          <p:cNvSpPr txBox="1"/>
          <p:nvPr/>
        </p:nvSpPr>
        <p:spPr>
          <a:xfrm>
            <a:off x="2605425" y="2571463"/>
            <a:ext cx="9183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Study Material</a:t>
            </a:r>
            <a:endParaRPr sz="1200"/>
          </a:p>
        </p:txBody>
      </p:sp>
      <p:sp>
        <p:nvSpPr>
          <p:cNvPr id="133" name="Google Shape;133;p18"/>
          <p:cNvSpPr txBox="1"/>
          <p:nvPr/>
        </p:nvSpPr>
        <p:spPr>
          <a:xfrm>
            <a:off x="2543025" y="3162150"/>
            <a:ext cx="10431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Online Courses</a:t>
            </a:r>
            <a:endParaRPr sz="1200"/>
          </a:p>
        </p:txBody>
      </p:sp>
      <p:sp>
        <p:nvSpPr>
          <p:cNvPr id="134" name="Google Shape;134;p18"/>
          <p:cNvSpPr txBox="1"/>
          <p:nvPr/>
        </p:nvSpPr>
        <p:spPr>
          <a:xfrm>
            <a:off x="2605425" y="3835100"/>
            <a:ext cx="9183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Became Teacher</a:t>
            </a:r>
            <a:endParaRPr sz="1200"/>
          </a:p>
        </p:txBody>
      </p:sp>
      <p:sp>
        <p:nvSpPr>
          <p:cNvPr id="135" name="Google Shape;135;p18"/>
          <p:cNvSpPr txBox="1"/>
          <p:nvPr/>
        </p:nvSpPr>
        <p:spPr>
          <a:xfrm>
            <a:off x="2553250" y="4508050"/>
            <a:ext cx="8112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About Us</a:t>
            </a:r>
            <a:endParaRPr sz="1200"/>
          </a:p>
        </p:txBody>
      </p:sp>
      <p:sp>
        <p:nvSpPr>
          <p:cNvPr id="136" name="Google Shape;136;p18"/>
          <p:cNvSpPr txBox="1"/>
          <p:nvPr/>
        </p:nvSpPr>
        <p:spPr>
          <a:xfrm>
            <a:off x="4175788" y="2499425"/>
            <a:ext cx="1399500" cy="6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Can view reference book </a:t>
            </a:r>
            <a:endParaRPr sz="1200"/>
          </a:p>
        </p:txBody>
      </p:sp>
      <p:sp>
        <p:nvSpPr>
          <p:cNvPr id="137" name="Google Shape;137;p18"/>
          <p:cNvSpPr txBox="1"/>
          <p:nvPr/>
        </p:nvSpPr>
        <p:spPr>
          <a:xfrm>
            <a:off x="4131225" y="3135350"/>
            <a:ext cx="13194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Can access various websites</a:t>
            </a:r>
            <a:endParaRPr sz="1200"/>
          </a:p>
        </p:txBody>
      </p:sp>
      <p:cxnSp>
        <p:nvCxnSpPr>
          <p:cNvPr id="138" name="Google Shape;138;p18"/>
          <p:cNvCxnSpPr/>
          <p:nvPr/>
        </p:nvCxnSpPr>
        <p:spPr>
          <a:xfrm>
            <a:off x="5940625" y="1561750"/>
            <a:ext cx="686400" cy="36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8"/>
          <p:cNvCxnSpPr/>
          <p:nvPr/>
        </p:nvCxnSpPr>
        <p:spPr>
          <a:xfrm flipH="1" rot="10800000">
            <a:off x="3448600" y="2230175"/>
            <a:ext cx="2590200" cy="72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8"/>
          <p:cNvCxnSpPr/>
          <p:nvPr/>
        </p:nvCxnSpPr>
        <p:spPr>
          <a:xfrm flipH="1" rot="10800000">
            <a:off x="5316525" y="4070200"/>
            <a:ext cx="650700" cy="177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8"/>
          <p:cNvSpPr/>
          <p:nvPr/>
        </p:nvSpPr>
        <p:spPr>
          <a:xfrm>
            <a:off x="6595825" y="1345175"/>
            <a:ext cx="1043100" cy="4701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6038800" y="1989337"/>
            <a:ext cx="1248000" cy="4701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4131225" y="3858800"/>
            <a:ext cx="1185300" cy="4701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5967225" y="3784900"/>
            <a:ext cx="1248000" cy="5883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txBox="1"/>
          <p:nvPr/>
        </p:nvSpPr>
        <p:spPr>
          <a:xfrm>
            <a:off x="6058575" y="3802900"/>
            <a:ext cx="10653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Can Upload Videos</a:t>
            </a:r>
            <a:endParaRPr sz="1200"/>
          </a:p>
        </p:txBody>
      </p:sp>
      <p:sp>
        <p:nvSpPr>
          <p:cNvPr id="146" name="Google Shape;146;p18"/>
          <p:cNvSpPr txBox="1"/>
          <p:nvPr/>
        </p:nvSpPr>
        <p:spPr>
          <a:xfrm>
            <a:off x="4333750" y="3932500"/>
            <a:ext cx="10653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Register</a:t>
            </a:r>
            <a:endParaRPr sz="1200"/>
          </a:p>
        </p:txBody>
      </p:sp>
      <p:cxnSp>
        <p:nvCxnSpPr>
          <p:cNvPr id="147" name="Google Shape;147;p18"/>
          <p:cNvCxnSpPr/>
          <p:nvPr/>
        </p:nvCxnSpPr>
        <p:spPr>
          <a:xfrm flipH="1" rot="10800000">
            <a:off x="2143175" y="1963025"/>
            <a:ext cx="3209100" cy="177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8"/>
          <p:cNvCxnSpPr/>
          <p:nvPr/>
        </p:nvCxnSpPr>
        <p:spPr>
          <a:xfrm flipH="1" rot="10800000">
            <a:off x="5334475" y="1588375"/>
            <a:ext cx="9000" cy="3567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8"/>
          <p:cNvCxnSpPr/>
          <p:nvPr/>
        </p:nvCxnSpPr>
        <p:spPr>
          <a:xfrm rot="10800000">
            <a:off x="5093700" y="1570675"/>
            <a:ext cx="258600" cy="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8"/>
          <p:cNvCxnSpPr/>
          <p:nvPr/>
        </p:nvCxnSpPr>
        <p:spPr>
          <a:xfrm>
            <a:off x="2143175" y="1962900"/>
            <a:ext cx="9000" cy="3030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8"/>
          <p:cNvSpPr txBox="1"/>
          <p:nvPr/>
        </p:nvSpPr>
        <p:spPr>
          <a:xfrm>
            <a:off x="6221500" y="1955963"/>
            <a:ext cx="10653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Streaming of </a:t>
            </a:r>
            <a:endParaRPr sz="1200"/>
          </a:p>
          <a:p>
            <a:pPr indent="0" lvl="0" marL="0" rtl="0" algn="l">
              <a:spcBef>
                <a:spcPts val="0"/>
              </a:spcBef>
              <a:spcAft>
                <a:spcPts val="0"/>
              </a:spcAft>
              <a:buNone/>
            </a:pPr>
            <a:r>
              <a:rPr lang="en-US" sz="1200"/>
              <a:t>live lecture</a:t>
            </a:r>
            <a:endParaRPr sz="1200"/>
          </a:p>
        </p:txBody>
      </p:sp>
      <p:cxnSp>
        <p:nvCxnSpPr>
          <p:cNvPr id="152" name="Google Shape;152;p18"/>
          <p:cNvCxnSpPr/>
          <p:nvPr/>
        </p:nvCxnSpPr>
        <p:spPr>
          <a:xfrm flipH="1" rot="10800000">
            <a:off x="5352300" y="1008175"/>
            <a:ext cx="1167900" cy="5625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53" name="Google Shape;153;p18"/>
          <p:cNvSpPr txBox="1"/>
          <p:nvPr/>
        </p:nvSpPr>
        <p:spPr>
          <a:xfrm>
            <a:off x="6627025" y="805725"/>
            <a:ext cx="980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Attendance</a:t>
            </a:r>
            <a:endParaRPr sz="1200"/>
          </a:p>
        </p:txBody>
      </p:sp>
      <p:cxnSp>
        <p:nvCxnSpPr>
          <p:cNvPr id="154" name="Google Shape;154;p18"/>
          <p:cNvCxnSpPr/>
          <p:nvPr/>
        </p:nvCxnSpPr>
        <p:spPr>
          <a:xfrm>
            <a:off x="6484400" y="1008075"/>
            <a:ext cx="35700" cy="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18"/>
          <p:cNvSpPr txBox="1"/>
          <p:nvPr/>
        </p:nvSpPr>
        <p:spPr>
          <a:xfrm>
            <a:off x="6673950" y="1312975"/>
            <a:ext cx="11679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Recorded </a:t>
            </a:r>
            <a:endParaRPr sz="1200"/>
          </a:p>
          <a:p>
            <a:pPr indent="0" lvl="0" marL="0" rtl="0" algn="l">
              <a:spcBef>
                <a:spcPts val="0"/>
              </a:spcBef>
              <a:spcAft>
                <a:spcPts val="0"/>
              </a:spcAft>
              <a:buNone/>
            </a:pPr>
            <a:r>
              <a:rPr lang="en-US" sz="1200"/>
              <a:t>Videos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FFFFFF"/>
        </a:solidFill>
      </p:bgPr>
    </p:bg>
    <p:spTree>
      <p:nvGrpSpPr>
        <p:cNvPr id="159" name="Shape 159"/>
        <p:cNvGrpSpPr/>
        <p:nvPr/>
      </p:nvGrpSpPr>
      <p:grpSpPr>
        <a:xfrm>
          <a:off x="0" y="0"/>
          <a:ext cx="0" cy="0"/>
          <a:chOff x="0" y="0"/>
          <a:chExt cx="0" cy="0"/>
        </a:xfrm>
      </p:grpSpPr>
      <p:sp>
        <p:nvSpPr>
          <p:cNvPr id="160" name="Google Shape;160;p19"/>
          <p:cNvSpPr txBox="1"/>
          <p:nvPr>
            <p:ph type="title"/>
          </p:nvPr>
        </p:nvSpPr>
        <p:spPr>
          <a:xfrm>
            <a:off x="550800" y="516225"/>
            <a:ext cx="5744100" cy="289500"/>
          </a:xfrm>
          <a:prstGeom prst="rect">
            <a:avLst/>
          </a:prstGeom>
          <a:solidFill>
            <a:srgbClr val="FFFF00"/>
          </a:solidFill>
          <a:ln>
            <a:noFill/>
          </a:ln>
        </p:spPr>
        <p:txBody>
          <a:bodyPr anchorCtr="0" anchor="t" bIns="0" lIns="0" spcFirstLastPara="1" rIns="0" wrap="square" tIns="0">
            <a:noAutofit/>
          </a:bodyPr>
          <a:lstStyle/>
          <a:p>
            <a:pPr indent="0" lvl="0" marL="0" rtl="0" algn="l">
              <a:lnSpc>
                <a:spcPct val="116052"/>
              </a:lnSpc>
              <a:spcBef>
                <a:spcPts val="0"/>
              </a:spcBef>
              <a:spcAft>
                <a:spcPts val="0"/>
              </a:spcAft>
              <a:buSzPts val="1400"/>
              <a:buNone/>
            </a:pPr>
            <a:r>
              <a:rPr b="1" lang="en-US" sz="1900">
                <a:latin typeface="Arial"/>
                <a:ea typeface="Arial"/>
                <a:cs typeface="Arial"/>
                <a:sym typeface="Arial"/>
              </a:rPr>
              <a:t>Description of Technology Stack &amp; Dependencies</a:t>
            </a:r>
            <a:endParaRPr sz="1900">
              <a:latin typeface="Arial"/>
              <a:ea typeface="Arial"/>
              <a:cs typeface="Arial"/>
              <a:sym typeface="Arial"/>
            </a:endParaRPr>
          </a:p>
        </p:txBody>
      </p:sp>
      <p:sp>
        <p:nvSpPr>
          <p:cNvPr id="161" name="Google Shape;161;p19"/>
          <p:cNvSpPr/>
          <p:nvPr/>
        </p:nvSpPr>
        <p:spPr>
          <a:xfrm>
            <a:off x="473849" y="1246547"/>
            <a:ext cx="8196580" cy="3660775"/>
          </a:xfrm>
          <a:custGeom>
            <a:rect b="b" l="l" r="r" t="t"/>
            <a:pathLst>
              <a:path extrusionOk="0" h="3660775" w="8196580">
                <a:moveTo>
                  <a:pt x="0" y="0"/>
                </a:moveTo>
                <a:lnTo>
                  <a:pt x="8196283" y="0"/>
                </a:lnTo>
                <a:lnTo>
                  <a:pt x="8196283" y="3660592"/>
                </a:lnTo>
                <a:lnTo>
                  <a:pt x="0" y="3660592"/>
                </a:lnTo>
                <a:lnTo>
                  <a:pt x="0" y="0"/>
                </a:lnTo>
                <a:close/>
              </a:path>
            </a:pathLst>
          </a:custGeom>
          <a:noFill/>
          <a:ln cap="flat" cmpd="sng" w="114275">
            <a:solidFill>
              <a:srgbClr val="C8DAF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9"/>
          <p:cNvSpPr txBox="1"/>
          <p:nvPr/>
        </p:nvSpPr>
        <p:spPr>
          <a:xfrm>
            <a:off x="550800" y="1195400"/>
            <a:ext cx="8042400" cy="3660900"/>
          </a:xfrm>
          <a:prstGeom prst="rect">
            <a:avLst/>
          </a:prstGeom>
          <a:noFill/>
          <a:ln>
            <a:noFill/>
          </a:ln>
        </p:spPr>
        <p:txBody>
          <a:bodyPr anchorCtr="0" anchor="t" bIns="0" lIns="0" spcFirstLastPara="1" rIns="0" wrap="square" tIns="20300">
            <a:noAutofit/>
          </a:bodyPr>
          <a:lstStyle/>
          <a:p>
            <a:pPr indent="0" lvl="0" marL="0" rtl="0" algn="l">
              <a:lnSpc>
                <a:spcPct val="115000"/>
              </a:lnSpc>
              <a:spcBef>
                <a:spcPts val="1500"/>
              </a:spcBef>
              <a:spcAft>
                <a:spcPts val="0"/>
              </a:spcAft>
              <a:buClr>
                <a:schemeClr val="dk1"/>
              </a:buClr>
              <a:buSzPts val="1100"/>
              <a:buFont typeface="Arial"/>
              <a:buNone/>
            </a:pPr>
            <a:r>
              <a:rPr b="1" lang="en-US" sz="1100">
                <a:solidFill>
                  <a:srgbClr val="4F4C4D"/>
                </a:solidFill>
                <a:latin typeface="Roboto"/>
                <a:ea typeface="Roboto"/>
                <a:cs typeface="Roboto"/>
                <a:sym typeface="Roboto"/>
              </a:rPr>
              <a:t>  </a:t>
            </a:r>
            <a:r>
              <a:rPr b="1" lang="en-US">
                <a:solidFill>
                  <a:srgbClr val="4F4C4D"/>
                </a:solidFill>
                <a:latin typeface="Roboto"/>
                <a:ea typeface="Roboto"/>
                <a:cs typeface="Roboto"/>
                <a:sym typeface="Roboto"/>
              </a:rPr>
              <a:t> </a:t>
            </a:r>
            <a:endParaRPr b="1">
              <a:solidFill>
                <a:srgbClr val="4F4C4D"/>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b="1" lang="en-US">
                <a:solidFill>
                  <a:srgbClr val="4F4C4D"/>
                </a:solidFill>
                <a:latin typeface="Roboto"/>
                <a:ea typeface="Roboto"/>
                <a:cs typeface="Roboto"/>
                <a:sym typeface="Roboto"/>
              </a:rPr>
              <a:t>      </a:t>
            </a:r>
            <a:endParaRPr b="1">
              <a:solidFill>
                <a:srgbClr val="4F4C4D"/>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b="1" lang="en-US">
                <a:solidFill>
                  <a:srgbClr val="4F4C4D"/>
                </a:solidFill>
                <a:latin typeface="Roboto"/>
                <a:ea typeface="Roboto"/>
                <a:cs typeface="Roboto"/>
                <a:sym typeface="Roboto"/>
              </a:rPr>
              <a:t>       </a:t>
            </a:r>
            <a:r>
              <a:rPr b="1" lang="en-US">
                <a:solidFill>
                  <a:srgbClr val="2A3890"/>
                </a:solidFill>
                <a:latin typeface="Roboto"/>
                <a:ea typeface="Roboto"/>
                <a:cs typeface="Roboto"/>
                <a:sym typeface="Roboto"/>
              </a:rPr>
              <a:t> *    For executing our code we used Sublime text as a text editor.</a:t>
            </a:r>
            <a:endParaRPr b="1">
              <a:solidFill>
                <a:srgbClr val="2A3890"/>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b="1" lang="en-US">
                <a:solidFill>
                  <a:srgbClr val="2A3890"/>
                </a:solidFill>
                <a:latin typeface="Roboto"/>
                <a:ea typeface="Roboto"/>
                <a:cs typeface="Roboto"/>
                <a:sym typeface="Roboto"/>
              </a:rPr>
              <a:t>        *    For creating the webpage we used Hyper Text Markup Language (HTML).</a:t>
            </a:r>
            <a:endParaRPr b="1">
              <a:solidFill>
                <a:srgbClr val="2A3890"/>
              </a:solidFill>
              <a:latin typeface="Roboto"/>
              <a:ea typeface="Roboto"/>
              <a:cs typeface="Roboto"/>
              <a:sym typeface="Roboto"/>
            </a:endParaRPr>
          </a:p>
          <a:p>
            <a:pPr indent="0" lvl="0" marL="0" rtl="0" algn="l">
              <a:lnSpc>
                <a:spcPct val="115000"/>
              </a:lnSpc>
              <a:spcBef>
                <a:spcPts val="800"/>
              </a:spcBef>
              <a:spcAft>
                <a:spcPts val="800"/>
              </a:spcAft>
              <a:buClr>
                <a:schemeClr val="dk1"/>
              </a:buClr>
              <a:buSzPts val="1100"/>
              <a:buFont typeface="Arial"/>
              <a:buNone/>
            </a:pPr>
            <a:r>
              <a:rPr b="1" lang="en-US">
                <a:solidFill>
                  <a:srgbClr val="2A3890"/>
                </a:solidFill>
                <a:latin typeface="Roboto"/>
                <a:ea typeface="Roboto"/>
                <a:cs typeface="Roboto"/>
                <a:sym typeface="Roboto"/>
              </a:rPr>
              <a:t>        *    For styling the web page we used  Cascading Style Sheets (CSS).</a:t>
            </a:r>
            <a:endParaRPr b="1">
              <a:solidFill>
                <a:srgbClr val="2A389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FFFFFF"/>
        </a:solidFill>
      </p:bgPr>
    </p:bg>
    <p:spTree>
      <p:nvGrpSpPr>
        <p:cNvPr id="166" name="Shape 166"/>
        <p:cNvGrpSpPr/>
        <p:nvPr/>
      </p:nvGrpSpPr>
      <p:grpSpPr>
        <a:xfrm>
          <a:off x="0" y="0"/>
          <a:ext cx="0" cy="0"/>
          <a:chOff x="0" y="0"/>
          <a:chExt cx="0" cy="0"/>
        </a:xfrm>
      </p:grpSpPr>
      <p:sp>
        <p:nvSpPr>
          <p:cNvPr id="167" name="Google Shape;167;p20"/>
          <p:cNvSpPr txBox="1"/>
          <p:nvPr>
            <p:ph type="title"/>
          </p:nvPr>
        </p:nvSpPr>
        <p:spPr>
          <a:xfrm>
            <a:off x="311700" y="213650"/>
            <a:ext cx="8520600" cy="354600"/>
          </a:xfrm>
          <a:prstGeom prst="rect">
            <a:avLst/>
          </a:prstGeom>
          <a:solidFill>
            <a:srgbClr val="FFFF00"/>
          </a:solidFill>
          <a:ln>
            <a:noFill/>
          </a:ln>
        </p:spPr>
        <p:txBody>
          <a:bodyPr anchorCtr="0" anchor="t" bIns="0" lIns="0" spcFirstLastPara="1" rIns="0" wrap="square" tIns="0">
            <a:noAutofit/>
          </a:bodyPr>
          <a:lstStyle/>
          <a:p>
            <a:pPr indent="0" lvl="0" marL="0" rtl="0" algn="ctr">
              <a:lnSpc>
                <a:spcPct val="116052"/>
              </a:lnSpc>
              <a:spcBef>
                <a:spcPts val="0"/>
              </a:spcBef>
              <a:spcAft>
                <a:spcPts val="0"/>
              </a:spcAft>
              <a:buSzPts val="1400"/>
              <a:buNone/>
            </a:pPr>
            <a:r>
              <a:rPr b="1" lang="en-US" sz="1900">
                <a:latin typeface="Arial"/>
                <a:ea typeface="Arial"/>
                <a:cs typeface="Arial"/>
                <a:sym typeface="Arial"/>
              </a:rPr>
              <a:t>Prototype</a:t>
            </a:r>
            <a:endParaRPr sz="1900">
              <a:latin typeface="Arial"/>
              <a:ea typeface="Arial"/>
              <a:cs typeface="Arial"/>
              <a:sym typeface="Arial"/>
            </a:endParaRPr>
          </a:p>
        </p:txBody>
      </p:sp>
      <p:pic>
        <p:nvPicPr>
          <p:cNvPr id="168" name="Google Shape;168;p20"/>
          <p:cNvPicPr preferRelativeResize="0"/>
          <p:nvPr/>
        </p:nvPicPr>
        <p:blipFill>
          <a:blip r:embed="rId3">
            <a:alphaModFix/>
          </a:blip>
          <a:stretch>
            <a:fillRect/>
          </a:stretch>
        </p:blipFill>
        <p:spPr>
          <a:xfrm>
            <a:off x="1055000" y="1444000"/>
            <a:ext cx="6727474" cy="3535425"/>
          </a:xfrm>
          <a:prstGeom prst="rect">
            <a:avLst/>
          </a:prstGeom>
          <a:noFill/>
          <a:ln>
            <a:noFill/>
          </a:ln>
        </p:spPr>
      </p:pic>
      <p:sp>
        <p:nvSpPr>
          <p:cNvPr id="169" name="Google Shape;169;p20"/>
          <p:cNvSpPr txBox="1"/>
          <p:nvPr>
            <p:ph idx="1" type="body"/>
          </p:nvPr>
        </p:nvSpPr>
        <p:spPr>
          <a:xfrm>
            <a:off x="356200" y="5682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800"/>
              <a:buFont typeface="Arial"/>
              <a:buNone/>
            </a:pPr>
            <a:r>
              <a:rPr lang="en-US">
                <a:solidFill>
                  <a:schemeClr val="dk1"/>
                </a:solidFill>
                <a:latin typeface="Calibri"/>
                <a:ea typeface="Calibri"/>
                <a:cs typeface="Calibri"/>
                <a:sym typeface="Calibri"/>
              </a:rPr>
              <a:t>Visualize the Working of your Prototype ( Screenshots/ Working Algorithm):</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rgbClr val="000000"/>
              </a:buClr>
              <a:buSzPts val="1800"/>
              <a:buFont typeface="Arial"/>
              <a:buNone/>
            </a:pPr>
            <a:r>
              <a:rPr lang="en-US" sz="1400">
                <a:solidFill>
                  <a:srgbClr val="2A3990"/>
                </a:solidFill>
                <a:latin typeface="Calibri"/>
                <a:ea typeface="Calibri"/>
                <a:cs typeface="Calibri"/>
                <a:sym typeface="Calibri"/>
              </a:rPr>
              <a:t>	</a:t>
            </a:r>
            <a:endParaRPr sz="1400">
              <a:solidFill>
                <a:srgbClr val="2A3990"/>
              </a:solidFill>
              <a:latin typeface="Calibri"/>
              <a:ea typeface="Calibri"/>
              <a:cs typeface="Calibri"/>
              <a:sym typeface="Calibri"/>
            </a:endParaRPr>
          </a:p>
          <a:p>
            <a:pPr indent="0" lvl="0" marL="0" rtl="0" algn="l">
              <a:lnSpc>
                <a:spcPct val="100000"/>
              </a:lnSpc>
              <a:spcBef>
                <a:spcPts val="0"/>
              </a:spcBef>
              <a:spcAft>
                <a:spcPts val="0"/>
              </a:spcAft>
              <a:buClr>
                <a:srgbClr val="000000"/>
              </a:buClr>
              <a:buSzPts val="1800"/>
              <a:buFont typeface="Arial"/>
              <a:buNone/>
            </a:pPr>
            <a:r>
              <a:rPr lang="en-US" sz="1400">
                <a:solidFill>
                  <a:srgbClr val="2A3990"/>
                </a:solidFill>
                <a:latin typeface="Calibri"/>
                <a:ea typeface="Calibri"/>
                <a:cs typeface="Calibri"/>
                <a:sym typeface="Calibri"/>
              </a:rPr>
              <a:t>	</a:t>
            </a:r>
            <a:r>
              <a:rPr lang="en-US">
                <a:solidFill>
                  <a:srgbClr val="2A3990"/>
                </a:solidFill>
                <a:latin typeface="Calibri"/>
                <a:ea typeface="Calibri"/>
                <a:cs typeface="Calibri"/>
                <a:sym typeface="Calibri"/>
              </a:rPr>
              <a:t>Home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nvSpPr>
        <p:spPr>
          <a:xfrm>
            <a:off x="0" y="0"/>
            <a:ext cx="20730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	</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rPr lang="en-US" sz="1800">
                <a:solidFill>
                  <a:srgbClr val="2A3990"/>
                </a:solidFill>
                <a:latin typeface="Calibri"/>
                <a:ea typeface="Calibri"/>
                <a:cs typeface="Calibri"/>
                <a:sym typeface="Calibri"/>
              </a:rPr>
              <a:t>Login Page:-</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t/>
            </a:r>
            <a:endParaRPr sz="1800">
              <a:solidFill>
                <a:srgbClr val="2A3990"/>
              </a:solidFill>
              <a:latin typeface="Calibri"/>
              <a:ea typeface="Calibri"/>
              <a:cs typeface="Calibri"/>
              <a:sym typeface="Calibri"/>
            </a:endParaRPr>
          </a:p>
          <a:p>
            <a:pPr indent="0" lvl="0" marL="0" rtl="0" algn="l">
              <a:spcBef>
                <a:spcPts val="0"/>
              </a:spcBef>
              <a:spcAft>
                <a:spcPts val="0"/>
              </a:spcAft>
              <a:buNone/>
            </a:pPr>
            <a:r>
              <a:rPr lang="en-US">
                <a:solidFill>
                  <a:srgbClr val="2A3990"/>
                </a:solidFill>
                <a:latin typeface="Calibri"/>
                <a:ea typeface="Calibri"/>
                <a:cs typeface="Calibri"/>
                <a:sym typeface="Calibri"/>
              </a:rPr>
              <a:t>	</a:t>
            </a:r>
            <a:endParaRPr/>
          </a:p>
        </p:txBody>
      </p:sp>
      <p:pic>
        <p:nvPicPr>
          <p:cNvPr id="175" name="Google Shape;175;p21"/>
          <p:cNvPicPr preferRelativeResize="0"/>
          <p:nvPr/>
        </p:nvPicPr>
        <p:blipFill>
          <a:blip r:embed="rId3">
            <a:alphaModFix/>
          </a:blip>
          <a:stretch>
            <a:fillRect/>
          </a:stretch>
        </p:blipFill>
        <p:spPr>
          <a:xfrm>
            <a:off x="152400" y="903600"/>
            <a:ext cx="7862501" cy="408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nvSpPr>
        <p:spPr>
          <a:xfrm>
            <a:off x="0" y="0"/>
            <a:ext cx="83007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	</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rPr lang="en-US" sz="1800">
                <a:solidFill>
                  <a:srgbClr val="2A3990"/>
                </a:solidFill>
                <a:latin typeface="Calibri"/>
                <a:ea typeface="Calibri"/>
                <a:cs typeface="Calibri"/>
                <a:sym typeface="Calibri"/>
              </a:rPr>
              <a:t>SignUp Page:-</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t/>
            </a:r>
            <a:endParaRPr sz="1800">
              <a:solidFill>
                <a:srgbClr val="2A3990"/>
              </a:solidFill>
              <a:latin typeface="Calibri"/>
              <a:ea typeface="Calibri"/>
              <a:cs typeface="Calibri"/>
              <a:sym typeface="Calibri"/>
            </a:endParaRPr>
          </a:p>
          <a:p>
            <a:pPr indent="0" lvl="0" marL="0" rtl="0" algn="l">
              <a:spcBef>
                <a:spcPts val="0"/>
              </a:spcBef>
              <a:spcAft>
                <a:spcPts val="0"/>
              </a:spcAft>
              <a:buNone/>
            </a:pPr>
            <a:r>
              <a:rPr lang="en-US">
                <a:solidFill>
                  <a:srgbClr val="2A3990"/>
                </a:solidFill>
                <a:latin typeface="Calibri"/>
                <a:ea typeface="Calibri"/>
                <a:cs typeface="Calibri"/>
                <a:sym typeface="Calibri"/>
              </a:rPr>
              <a:t>	</a:t>
            </a:r>
            <a:endParaRPr/>
          </a:p>
        </p:txBody>
      </p:sp>
      <p:pic>
        <p:nvPicPr>
          <p:cNvPr id="181" name="Google Shape;181;p22"/>
          <p:cNvPicPr preferRelativeResize="0"/>
          <p:nvPr/>
        </p:nvPicPr>
        <p:blipFill>
          <a:blip r:embed="rId3">
            <a:alphaModFix/>
          </a:blip>
          <a:stretch>
            <a:fillRect/>
          </a:stretch>
        </p:blipFill>
        <p:spPr>
          <a:xfrm>
            <a:off x="152400" y="903600"/>
            <a:ext cx="6529301" cy="4087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nvSpPr>
        <p:spPr>
          <a:xfrm>
            <a:off x="0" y="0"/>
            <a:ext cx="83007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	</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rPr lang="en-US" sz="1800">
                <a:solidFill>
                  <a:srgbClr val="2A3990"/>
                </a:solidFill>
                <a:latin typeface="Calibri"/>
                <a:ea typeface="Calibri"/>
                <a:cs typeface="Calibri"/>
                <a:sym typeface="Calibri"/>
              </a:rPr>
              <a:t>Online courses Page:-</a:t>
            </a:r>
            <a:endParaRPr sz="1800">
              <a:solidFill>
                <a:srgbClr val="2A3990"/>
              </a:solidFill>
              <a:latin typeface="Calibri"/>
              <a:ea typeface="Calibri"/>
              <a:cs typeface="Calibri"/>
              <a:sym typeface="Calibri"/>
            </a:endParaRPr>
          </a:p>
          <a:p>
            <a:pPr indent="457200" lvl="0" marL="0" rtl="0" algn="l">
              <a:spcBef>
                <a:spcPts val="0"/>
              </a:spcBef>
              <a:spcAft>
                <a:spcPts val="0"/>
              </a:spcAft>
              <a:buNone/>
            </a:pPr>
            <a:r>
              <a:t/>
            </a:r>
            <a:endParaRPr sz="1800">
              <a:solidFill>
                <a:srgbClr val="2A3990"/>
              </a:solidFill>
              <a:latin typeface="Calibri"/>
              <a:ea typeface="Calibri"/>
              <a:cs typeface="Calibri"/>
              <a:sym typeface="Calibri"/>
            </a:endParaRPr>
          </a:p>
          <a:p>
            <a:pPr indent="0" lvl="0" marL="0" rtl="0" algn="l">
              <a:spcBef>
                <a:spcPts val="0"/>
              </a:spcBef>
              <a:spcAft>
                <a:spcPts val="0"/>
              </a:spcAft>
              <a:buNone/>
            </a:pPr>
            <a:r>
              <a:rPr lang="en-US">
                <a:solidFill>
                  <a:srgbClr val="2A3990"/>
                </a:solidFill>
                <a:latin typeface="Calibri"/>
                <a:ea typeface="Calibri"/>
                <a:cs typeface="Calibri"/>
                <a:sym typeface="Calibri"/>
              </a:rPr>
              <a:t>	</a:t>
            </a:r>
            <a:endParaRPr/>
          </a:p>
        </p:txBody>
      </p:sp>
      <p:pic>
        <p:nvPicPr>
          <p:cNvPr id="187" name="Google Shape;187;p23"/>
          <p:cNvPicPr preferRelativeResize="0"/>
          <p:nvPr/>
        </p:nvPicPr>
        <p:blipFill>
          <a:blip r:embed="rId3">
            <a:alphaModFix/>
          </a:blip>
          <a:stretch>
            <a:fillRect/>
          </a:stretch>
        </p:blipFill>
        <p:spPr>
          <a:xfrm>
            <a:off x="152400" y="903600"/>
            <a:ext cx="6538200" cy="4087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