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57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8F255-C158-4C9F-8B56-779423A146A0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418ED-92A0-4CFA-B2B5-C3AF4D884B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0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F418ED-92A0-4CFA-B2B5-C3AF4D884BB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9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09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0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34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40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70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41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8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80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97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6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279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E5799-A13A-4BD1-B315-91610AD5C34B}" type="datetimeFigureOut">
              <a:rPr lang="en-IN" smtClean="0"/>
              <a:t>13-11-2017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20C4-4DC8-47D4-A02E-65691B099D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106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Bellman Ford Algorithm</a:t>
            </a:r>
            <a:br>
              <a:rPr lang="en-US" dirty="0" smtClean="0"/>
            </a:br>
            <a:r>
              <a:rPr lang="en-US" dirty="0" smtClean="0"/>
              <a:t>Single Source Shortest Path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4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 why is it that </a:t>
            </a:r>
            <a:r>
              <a:rPr lang="en-IN" dirty="0" err="1"/>
              <a:t>Dijkstra’s</a:t>
            </a:r>
            <a:r>
              <a:rPr lang="en-IN" dirty="0"/>
              <a:t> algorithm does not work with negative edges? What is it in the </a:t>
            </a:r>
            <a:r>
              <a:rPr lang="en-IN" dirty="0" smtClean="0"/>
              <a:t>proof of </a:t>
            </a:r>
            <a:r>
              <a:rPr lang="en-IN" dirty="0"/>
              <a:t>correctness that fails? Consider the following very simple example</a:t>
            </a:r>
            <a:r>
              <a:rPr lang="en-IN" dirty="0" smtClean="0"/>
              <a:t>: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074" y="4005064"/>
            <a:ext cx="7121236" cy="146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7996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Dijkstra’s</a:t>
            </a:r>
            <a:r>
              <a:rPr lang="en-IN" dirty="0"/>
              <a:t> algorithm would visit </a:t>
            </a:r>
            <a:r>
              <a:rPr lang="en-IN" i="1" dirty="0"/>
              <a:t>b </a:t>
            </a:r>
            <a:r>
              <a:rPr lang="en-IN" dirty="0"/>
              <a:t>then </a:t>
            </a:r>
            <a:r>
              <a:rPr lang="en-IN" i="1" dirty="0"/>
              <a:t>a </a:t>
            </a:r>
            <a:r>
              <a:rPr lang="en-IN" dirty="0"/>
              <a:t>and leave </a:t>
            </a:r>
            <a:r>
              <a:rPr lang="en-IN" i="1" dirty="0"/>
              <a:t>b </a:t>
            </a:r>
            <a:r>
              <a:rPr lang="en-IN" dirty="0"/>
              <a:t>with a distance of 2 instead of the </a:t>
            </a:r>
            <a:r>
              <a:rPr lang="en-IN" dirty="0" smtClean="0"/>
              <a:t>correct distance </a:t>
            </a:r>
            <a:r>
              <a:rPr lang="en-IN" dirty="0"/>
              <a:t>1.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problem is that when we consider the closest vertex </a:t>
            </a:r>
            <a:r>
              <a:rPr lang="en-IN" i="1" dirty="0"/>
              <a:t>v </a:t>
            </a:r>
            <a:r>
              <a:rPr lang="en-IN" dirty="0"/>
              <a:t>not in the visited set</a:t>
            </a:r>
            <a:r>
              <a:rPr lang="en-IN" dirty="0" smtClean="0"/>
              <a:t>,</a:t>
            </a:r>
            <a:endParaRPr lang="en-IN" dirty="0"/>
          </a:p>
          <a:p>
            <a:r>
              <a:rPr lang="en-IN" dirty="0"/>
              <a:t>shortest path may is through only the visited set and </a:t>
            </a:r>
            <a:endParaRPr lang="en-IN" dirty="0" smtClean="0"/>
          </a:p>
          <a:p>
            <a:r>
              <a:rPr lang="en-IN" dirty="0" smtClean="0"/>
              <a:t>then </a:t>
            </a:r>
            <a:r>
              <a:rPr lang="en-IN" dirty="0"/>
              <a:t>extended by one edge out of the visited </a:t>
            </a:r>
            <a:r>
              <a:rPr lang="en-IN" dirty="0" smtClean="0"/>
              <a:t>set to </a:t>
            </a:r>
            <a:r>
              <a:rPr lang="en-IN" i="1" dirty="0"/>
              <a:t>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16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800"/>
            <a:ext cx="9108493" cy="4979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714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/>
              <a:t>if there is a negative weight cycle reachable from </a:t>
            </a:r>
            <a:r>
              <a:rPr lang="en-IN" i="1" dirty="0"/>
              <a:t>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In particular since no simple path can be longer than |</a:t>
            </a:r>
            <a:r>
              <a:rPr lang="en-IN" i="1" dirty="0" smtClean="0"/>
              <a:t>V</a:t>
            </a:r>
            <a:r>
              <a:rPr lang="en-IN" dirty="0" smtClean="0"/>
              <a:t>|, </a:t>
            </a:r>
            <a:r>
              <a:rPr lang="en-IN" dirty="0"/>
              <a:t>if the distance is still changing after </a:t>
            </a:r>
            <a:r>
              <a:rPr lang="en-IN" dirty="0" smtClean="0"/>
              <a:t>|</a:t>
            </a:r>
            <a:r>
              <a:rPr lang="en-IN" i="1" dirty="0" smtClean="0"/>
              <a:t>V</a:t>
            </a:r>
            <a:r>
              <a:rPr lang="en-IN" dirty="0" smtClean="0"/>
              <a:t>| </a:t>
            </a:r>
            <a:r>
              <a:rPr lang="en-IN" dirty="0" smtClean="0"/>
              <a:t>rounds</a:t>
            </a:r>
            <a:r>
              <a:rPr lang="en-IN" dirty="0"/>
              <a:t>, then there must be a negative weight cycle that was entered by the search. </a:t>
            </a:r>
            <a:endParaRPr lang="en-IN" dirty="0" smtClean="0"/>
          </a:p>
          <a:p>
            <a:pPr algn="just"/>
            <a:r>
              <a:rPr lang="en-IN" dirty="0" smtClean="0"/>
              <a:t>An </a:t>
            </a:r>
            <a:r>
              <a:rPr lang="en-IN" dirty="0"/>
              <a:t>illustration </a:t>
            </a:r>
            <a:r>
              <a:rPr lang="en-IN" dirty="0" smtClean="0"/>
              <a:t>of the </a:t>
            </a:r>
            <a:r>
              <a:rPr lang="en-IN" dirty="0"/>
              <a:t>algorithm over several steps is shown in Figure</a:t>
            </a:r>
          </a:p>
        </p:txBody>
      </p:sp>
    </p:spTree>
    <p:extLst>
      <p:ext uri="{BB962C8B-B14F-4D97-AF65-F5344CB8AC3E}">
        <p14:creationId xmlns:p14="http://schemas.microsoft.com/office/powerpoint/2010/main" val="347626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 Algorithm given in </a:t>
            </a:r>
            <a:r>
              <a:rPr lang="en-US" smtClean="0"/>
              <a:t>corman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282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165</Words>
  <Application>Microsoft Office PowerPoint</Application>
  <PresentationFormat>On-screen Show (4:3)</PresentationFormat>
  <Paragraphs>11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Bellman Ford Algorithm Single Source Shortest Path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Bellman Ford Algorithm Single Source Shortest Path</dc:title>
  <dc:creator>ND</dc:creator>
  <cp:lastModifiedBy>ND</cp:lastModifiedBy>
  <cp:revision>11</cp:revision>
  <dcterms:created xsi:type="dcterms:W3CDTF">2017-11-13T11:26:34Z</dcterms:created>
  <dcterms:modified xsi:type="dcterms:W3CDTF">2017-11-13T11:37:57Z</dcterms:modified>
</cp:coreProperties>
</file>