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1DF2-6DDE-421A-A3B8-AA06C14FF506}" type="datetimeFigureOut">
              <a:rPr lang="en-IN" smtClean="0"/>
              <a:t>12-09-2018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259-A5A5-4A5E-BA3D-6D50BC33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7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1DF2-6DDE-421A-A3B8-AA06C14FF506}" type="datetimeFigureOut">
              <a:rPr lang="en-IN" smtClean="0"/>
              <a:t>12-09-2018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259-A5A5-4A5E-BA3D-6D50BC33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60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1DF2-6DDE-421A-A3B8-AA06C14FF506}" type="datetimeFigureOut">
              <a:rPr lang="en-IN" smtClean="0"/>
              <a:t>12-09-2018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259-A5A5-4A5E-BA3D-6D50BC33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08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1DF2-6DDE-421A-A3B8-AA06C14FF506}" type="datetimeFigureOut">
              <a:rPr lang="en-IN" smtClean="0"/>
              <a:t>12-09-2018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259-A5A5-4A5E-BA3D-6D50BC33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5423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1DF2-6DDE-421A-A3B8-AA06C14FF506}" type="datetimeFigureOut">
              <a:rPr lang="en-IN" smtClean="0"/>
              <a:t>12-09-2018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259-A5A5-4A5E-BA3D-6D50BC33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5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1DF2-6DDE-421A-A3B8-AA06C14FF506}" type="datetimeFigureOut">
              <a:rPr lang="en-IN" smtClean="0"/>
              <a:t>12-09-2018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259-A5A5-4A5E-BA3D-6D50BC33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3794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1DF2-6DDE-421A-A3B8-AA06C14FF506}" type="datetimeFigureOut">
              <a:rPr lang="en-IN" smtClean="0"/>
              <a:t>12-09-2018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259-A5A5-4A5E-BA3D-6D50BC33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70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1DF2-6DDE-421A-A3B8-AA06C14FF506}" type="datetimeFigureOut">
              <a:rPr lang="en-IN" smtClean="0"/>
              <a:t>12-09-2018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259-A5A5-4A5E-BA3D-6D50BC33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42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1DF2-6DDE-421A-A3B8-AA06C14FF506}" type="datetimeFigureOut">
              <a:rPr lang="en-IN" smtClean="0"/>
              <a:t>12-09-2018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259-A5A5-4A5E-BA3D-6D50BC33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24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1DF2-6DDE-421A-A3B8-AA06C14FF506}" type="datetimeFigureOut">
              <a:rPr lang="en-IN" smtClean="0"/>
              <a:t>12-09-2018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259-A5A5-4A5E-BA3D-6D50BC33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674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91DF2-6DDE-421A-A3B8-AA06C14FF506}" type="datetimeFigureOut">
              <a:rPr lang="en-IN" smtClean="0"/>
              <a:t>12-09-2018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CF259-A5A5-4A5E-BA3D-6D50BC33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75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91DF2-6DDE-421A-A3B8-AA06C14FF506}" type="datetimeFigureOut">
              <a:rPr lang="en-IN" smtClean="0"/>
              <a:t>12-09-2018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CF259-A5A5-4A5E-BA3D-6D50BC3357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69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Shortest Paths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Dynamic Programming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814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Floyd’s Algorithm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700808"/>
            <a:ext cx="8229600" cy="3958369"/>
          </a:xfrm>
        </p:spPr>
      </p:pic>
    </p:spTree>
    <p:extLst>
      <p:ext uri="{BB962C8B-B14F-4D97-AF65-F5344CB8AC3E}">
        <p14:creationId xmlns:p14="http://schemas.microsoft.com/office/powerpoint/2010/main" val="1383157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4733" y="1600200"/>
            <a:ext cx="5354534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186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50" y="404664"/>
            <a:ext cx="8691213" cy="6657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022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On-screen Show (4:3)</PresentationFormat>
  <Paragraphs>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Shortest Paths</vt:lpstr>
      <vt:lpstr>Floyd’s Algorithm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Shortest Paths</dc:title>
  <dc:creator>namrata</dc:creator>
  <cp:lastModifiedBy>namrata</cp:lastModifiedBy>
  <cp:revision>4</cp:revision>
  <dcterms:created xsi:type="dcterms:W3CDTF">2018-09-12T05:58:22Z</dcterms:created>
  <dcterms:modified xsi:type="dcterms:W3CDTF">2018-09-12T06:02:42Z</dcterms:modified>
</cp:coreProperties>
</file>