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verage"/>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8E326C0-D0C3-4851-9070-90D8FAB2CF5E}">
  <a:tblStyle styleId="{88E326C0-D0C3-4851-9070-90D8FAB2CF5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regular.fntdata"/><Relationship Id="rId12" Type="http://schemas.openxmlformats.org/officeDocument/2006/relationships/slide" Target="slides/slide7.xml"/><Relationship Id="rId34" Type="http://schemas.openxmlformats.org/officeDocument/2006/relationships/font" Target="fonts/Average-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swal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5">
  <p:cSld name="AUTOLAYOUT_50">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1375600" y="939000"/>
            <a:ext cx="6369600" cy="25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4000"/>
              <a:buNone/>
              <a:defRPr b="1" sz="4000">
                <a:solidFill>
                  <a:srgbClr val="FFFFFF"/>
                </a:solidFill>
              </a:defRPr>
            </a:lvl1pPr>
            <a:lvl2pPr lvl="1" algn="ctr">
              <a:lnSpc>
                <a:spcPct val="100000"/>
              </a:lnSpc>
              <a:spcBef>
                <a:spcPts val="0"/>
              </a:spcBef>
              <a:spcAft>
                <a:spcPts val="0"/>
              </a:spcAft>
              <a:buClr>
                <a:srgbClr val="FFFFFF"/>
              </a:buClr>
              <a:buSzPts val="4000"/>
              <a:buNone/>
              <a:defRPr b="1" sz="4000">
                <a:solidFill>
                  <a:srgbClr val="FFFFFF"/>
                </a:solidFill>
              </a:defRPr>
            </a:lvl2pPr>
            <a:lvl3pPr lvl="2" algn="ctr">
              <a:lnSpc>
                <a:spcPct val="100000"/>
              </a:lnSpc>
              <a:spcBef>
                <a:spcPts val="0"/>
              </a:spcBef>
              <a:spcAft>
                <a:spcPts val="0"/>
              </a:spcAft>
              <a:buClr>
                <a:srgbClr val="FFFFFF"/>
              </a:buClr>
              <a:buSzPts val="4000"/>
              <a:buNone/>
              <a:defRPr b="1" sz="4000">
                <a:solidFill>
                  <a:srgbClr val="FFFFFF"/>
                </a:solidFill>
              </a:defRPr>
            </a:lvl3pPr>
            <a:lvl4pPr lvl="3" algn="ctr">
              <a:lnSpc>
                <a:spcPct val="100000"/>
              </a:lnSpc>
              <a:spcBef>
                <a:spcPts val="0"/>
              </a:spcBef>
              <a:spcAft>
                <a:spcPts val="0"/>
              </a:spcAft>
              <a:buClr>
                <a:srgbClr val="FFFFFF"/>
              </a:buClr>
              <a:buSzPts val="4000"/>
              <a:buNone/>
              <a:defRPr b="1" sz="4000">
                <a:solidFill>
                  <a:srgbClr val="FFFFFF"/>
                </a:solidFill>
              </a:defRPr>
            </a:lvl4pPr>
            <a:lvl5pPr lvl="4" algn="ctr">
              <a:lnSpc>
                <a:spcPct val="100000"/>
              </a:lnSpc>
              <a:spcBef>
                <a:spcPts val="0"/>
              </a:spcBef>
              <a:spcAft>
                <a:spcPts val="0"/>
              </a:spcAft>
              <a:buClr>
                <a:srgbClr val="FFFFFF"/>
              </a:buClr>
              <a:buSzPts val="4000"/>
              <a:buNone/>
              <a:defRPr b="1" sz="4000">
                <a:solidFill>
                  <a:srgbClr val="FFFFFF"/>
                </a:solidFill>
              </a:defRPr>
            </a:lvl5pPr>
            <a:lvl6pPr lvl="5" algn="ctr">
              <a:lnSpc>
                <a:spcPct val="100000"/>
              </a:lnSpc>
              <a:spcBef>
                <a:spcPts val="0"/>
              </a:spcBef>
              <a:spcAft>
                <a:spcPts val="0"/>
              </a:spcAft>
              <a:buClr>
                <a:srgbClr val="FFFFFF"/>
              </a:buClr>
              <a:buSzPts val="4000"/>
              <a:buNone/>
              <a:defRPr b="1" sz="4000">
                <a:solidFill>
                  <a:srgbClr val="FFFFFF"/>
                </a:solidFill>
              </a:defRPr>
            </a:lvl6pPr>
            <a:lvl7pPr lvl="6" algn="ctr">
              <a:lnSpc>
                <a:spcPct val="100000"/>
              </a:lnSpc>
              <a:spcBef>
                <a:spcPts val="0"/>
              </a:spcBef>
              <a:spcAft>
                <a:spcPts val="0"/>
              </a:spcAft>
              <a:buClr>
                <a:srgbClr val="FFFFFF"/>
              </a:buClr>
              <a:buSzPts val="4000"/>
              <a:buNone/>
              <a:defRPr b="1" sz="4000">
                <a:solidFill>
                  <a:srgbClr val="FFFFFF"/>
                </a:solidFill>
              </a:defRPr>
            </a:lvl7pPr>
            <a:lvl8pPr lvl="7" algn="ctr">
              <a:lnSpc>
                <a:spcPct val="100000"/>
              </a:lnSpc>
              <a:spcBef>
                <a:spcPts val="0"/>
              </a:spcBef>
              <a:spcAft>
                <a:spcPts val="0"/>
              </a:spcAft>
              <a:buClr>
                <a:srgbClr val="FFFFFF"/>
              </a:buClr>
              <a:buSzPts val="4000"/>
              <a:buNone/>
              <a:defRPr b="1" sz="4000">
                <a:solidFill>
                  <a:srgbClr val="FFFFFF"/>
                </a:solidFill>
              </a:defRPr>
            </a:lvl8pPr>
            <a:lvl9pPr lvl="8" algn="ctr">
              <a:lnSpc>
                <a:spcPct val="100000"/>
              </a:lnSpc>
              <a:spcBef>
                <a:spcPts val="0"/>
              </a:spcBef>
              <a:spcAft>
                <a:spcPts val="0"/>
              </a:spcAft>
              <a:buClr>
                <a:srgbClr val="FFFFFF"/>
              </a:buClr>
              <a:buSzPts val="4000"/>
              <a:buNone/>
              <a:defRPr b="1" sz="4000">
                <a:solidFill>
                  <a:srgbClr val="FFFFFF"/>
                </a:solidFill>
              </a:defRPr>
            </a:lvl9pPr>
          </a:lstStyle>
          <a:p/>
        </p:txBody>
      </p:sp>
      <p:sp>
        <p:nvSpPr>
          <p:cNvPr id="12" name="Google Shape;12;p2"/>
          <p:cNvSpPr txBox="1"/>
          <p:nvPr>
            <p:ph idx="1" type="subTitle"/>
          </p:nvPr>
        </p:nvSpPr>
        <p:spPr>
          <a:xfrm>
            <a:off x="1387200" y="3637200"/>
            <a:ext cx="6369600" cy="567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400"/>
              <a:buNone/>
              <a:defRPr b="1" sz="1400">
                <a:solidFill>
                  <a:srgbClr val="FFFFFF"/>
                </a:solidFill>
              </a:defRPr>
            </a:lvl1pPr>
            <a:lvl2pPr lvl="1" algn="ctr">
              <a:lnSpc>
                <a:spcPct val="100000"/>
              </a:lnSpc>
              <a:spcBef>
                <a:spcPts val="0"/>
              </a:spcBef>
              <a:spcAft>
                <a:spcPts val="0"/>
              </a:spcAft>
              <a:buClr>
                <a:srgbClr val="FFFFFF"/>
              </a:buClr>
              <a:buSzPts val="1400"/>
              <a:buNone/>
              <a:defRPr b="1" sz="1400">
                <a:solidFill>
                  <a:srgbClr val="FFFFFF"/>
                </a:solidFill>
              </a:defRPr>
            </a:lvl2pPr>
            <a:lvl3pPr lvl="2" algn="ctr">
              <a:lnSpc>
                <a:spcPct val="100000"/>
              </a:lnSpc>
              <a:spcBef>
                <a:spcPts val="0"/>
              </a:spcBef>
              <a:spcAft>
                <a:spcPts val="0"/>
              </a:spcAft>
              <a:buClr>
                <a:srgbClr val="FFFFFF"/>
              </a:buClr>
              <a:buSzPts val="1400"/>
              <a:buNone/>
              <a:defRPr b="1" sz="1400">
                <a:solidFill>
                  <a:srgbClr val="FFFFFF"/>
                </a:solidFill>
              </a:defRPr>
            </a:lvl3pPr>
            <a:lvl4pPr lvl="3" algn="ctr">
              <a:lnSpc>
                <a:spcPct val="100000"/>
              </a:lnSpc>
              <a:spcBef>
                <a:spcPts val="0"/>
              </a:spcBef>
              <a:spcAft>
                <a:spcPts val="0"/>
              </a:spcAft>
              <a:buClr>
                <a:srgbClr val="FFFFFF"/>
              </a:buClr>
              <a:buSzPts val="1400"/>
              <a:buNone/>
              <a:defRPr b="1" sz="1400">
                <a:solidFill>
                  <a:srgbClr val="FFFFFF"/>
                </a:solidFill>
              </a:defRPr>
            </a:lvl4pPr>
            <a:lvl5pPr lvl="4" algn="ctr">
              <a:lnSpc>
                <a:spcPct val="100000"/>
              </a:lnSpc>
              <a:spcBef>
                <a:spcPts val="0"/>
              </a:spcBef>
              <a:spcAft>
                <a:spcPts val="0"/>
              </a:spcAft>
              <a:buClr>
                <a:srgbClr val="FFFFFF"/>
              </a:buClr>
              <a:buSzPts val="1400"/>
              <a:buNone/>
              <a:defRPr b="1" sz="1400">
                <a:solidFill>
                  <a:srgbClr val="FFFFFF"/>
                </a:solidFill>
              </a:defRPr>
            </a:lvl5pPr>
            <a:lvl6pPr lvl="5" algn="ctr">
              <a:lnSpc>
                <a:spcPct val="100000"/>
              </a:lnSpc>
              <a:spcBef>
                <a:spcPts val="0"/>
              </a:spcBef>
              <a:spcAft>
                <a:spcPts val="0"/>
              </a:spcAft>
              <a:buClr>
                <a:srgbClr val="FFFFFF"/>
              </a:buClr>
              <a:buSzPts val="1400"/>
              <a:buNone/>
              <a:defRPr b="1" sz="1400">
                <a:solidFill>
                  <a:srgbClr val="FFFFFF"/>
                </a:solidFill>
              </a:defRPr>
            </a:lvl6pPr>
            <a:lvl7pPr lvl="6" algn="ctr">
              <a:lnSpc>
                <a:spcPct val="100000"/>
              </a:lnSpc>
              <a:spcBef>
                <a:spcPts val="0"/>
              </a:spcBef>
              <a:spcAft>
                <a:spcPts val="0"/>
              </a:spcAft>
              <a:buClr>
                <a:srgbClr val="FFFFFF"/>
              </a:buClr>
              <a:buSzPts val="1400"/>
              <a:buNone/>
              <a:defRPr b="1" sz="1400">
                <a:solidFill>
                  <a:srgbClr val="FFFFFF"/>
                </a:solidFill>
              </a:defRPr>
            </a:lvl7pPr>
            <a:lvl8pPr lvl="7" algn="ctr">
              <a:lnSpc>
                <a:spcPct val="100000"/>
              </a:lnSpc>
              <a:spcBef>
                <a:spcPts val="0"/>
              </a:spcBef>
              <a:spcAft>
                <a:spcPts val="0"/>
              </a:spcAft>
              <a:buClr>
                <a:srgbClr val="FFFFFF"/>
              </a:buClr>
              <a:buSzPts val="1400"/>
              <a:buNone/>
              <a:defRPr b="1" sz="1400">
                <a:solidFill>
                  <a:srgbClr val="FFFFFF"/>
                </a:solidFill>
              </a:defRPr>
            </a:lvl8pPr>
            <a:lvl9pPr lvl="8" algn="ctr">
              <a:lnSpc>
                <a:spcPct val="100000"/>
              </a:lnSpc>
              <a:spcBef>
                <a:spcPts val="0"/>
              </a:spcBef>
              <a:spcAft>
                <a:spcPts val="0"/>
              </a:spcAft>
              <a:buClr>
                <a:srgbClr val="FFFFFF"/>
              </a:buClr>
              <a:buSzPts val="1400"/>
              <a:buNone/>
              <a:defRPr b="1" sz="1400">
                <a:solidFill>
                  <a:srgbClr val="FFFFFF"/>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0">
  <p:cSld name="AUTOLAYOUT_61">
    <p:bg>
      <p:bgPr>
        <a:solidFill>
          <a:srgbClr val="FFFFFF"/>
        </a:solidFill>
      </p:bgPr>
    </p:bg>
    <p:spTree>
      <p:nvGrpSpPr>
        <p:cNvPr id="92" name="Shape 92"/>
        <p:cNvGrpSpPr/>
        <p:nvPr/>
      </p:nvGrpSpPr>
      <p:grpSpPr>
        <a:xfrm>
          <a:off x="0" y="0"/>
          <a:ext cx="0" cy="0"/>
          <a:chOff x="0" y="0"/>
          <a:chExt cx="0" cy="0"/>
        </a:xfrm>
      </p:grpSpPr>
      <p:sp>
        <p:nvSpPr>
          <p:cNvPr id="93" name="Google Shape;93;p11"/>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1"/>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388425" y="636500"/>
            <a:ext cx="2789700" cy="57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ph type="title"/>
          </p:nvPr>
        </p:nvSpPr>
        <p:spPr>
          <a:xfrm>
            <a:off x="308775" y="770525"/>
            <a:ext cx="2866800" cy="375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98" name="Google Shape;98;p11"/>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99" name="Google Shape;9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9">
  <p:cSld name="AUTOLAYOUT_62">
    <p:spTree>
      <p:nvGrpSpPr>
        <p:cNvPr id="100" name="Shape 100"/>
        <p:cNvGrpSpPr/>
        <p:nvPr/>
      </p:nvGrpSpPr>
      <p:grpSpPr>
        <a:xfrm>
          <a:off x="0" y="0"/>
          <a:ext cx="0" cy="0"/>
          <a:chOff x="0" y="0"/>
          <a:chExt cx="0" cy="0"/>
        </a:xfrm>
      </p:grpSpPr>
      <p:sp>
        <p:nvSpPr>
          <p:cNvPr id="101" name="Google Shape;101;p12"/>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2530550" y="1194000"/>
            <a:ext cx="6303300" cy="113400"/>
          </a:xfrm>
          <a:prstGeom prst="rect">
            <a:avLst/>
          </a:prstGeom>
          <a:solidFill>
            <a:srgbClr val="FFFFFF">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a:off x="307875" y="1194000"/>
            <a:ext cx="2024100" cy="1134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txBox="1"/>
          <p:nvPr>
            <p:ph type="title"/>
          </p:nvPr>
        </p:nvSpPr>
        <p:spPr>
          <a:xfrm>
            <a:off x="307875" y="1444550"/>
            <a:ext cx="2024100" cy="297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000"/>
              <a:buNone/>
              <a:defRPr b="1" sz="2000">
                <a:solidFill>
                  <a:srgbClr val="FFFFFF"/>
                </a:solidFill>
              </a:defRPr>
            </a:lvl1pPr>
            <a:lvl2pPr lvl="1" algn="l">
              <a:lnSpc>
                <a:spcPct val="100000"/>
              </a:lnSpc>
              <a:spcBef>
                <a:spcPts val="0"/>
              </a:spcBef>
              <a:spcAft>
                <a:spcPts val="0"/>
              </a:spcAft>
              <a:buClr>
                <a:srgbClr val="FFFFFF"/>
              </a:buClr>
              <a:buSzPts val="2000"/>
              <a:buNone/>
              <a:defRPr b="1" sz="2000">
                <a:solidFill>
                  <a:srgbClr val="FFFFFF"/>
                </a:solidFill>
              </a:defRPr>
            </a:lvl2pPr>
            <a:lvl3pPr lvl="2" algn="l">
              <a:lnSpc>
                <a:spcPct val="100000"/>
              </a:lnSpc>
              <a:spcBef>
                <a:spcPts val="0"/>
              </a:spcBef>
              <a:spcAft>
                <a:spcPts val="0"/>
              </a:spcAft>
              <a:buClr>
                <a:srgbClr val="FFFFFF"/>
              </a:buClr>
              <a:buSzPts val="2000"/>
              <a:buNone/>
              <a:defRPr b="1" sz="2000">
                <a:solidFill>
                  <a:srgbClr val="FFFFFF"/>
                </a:solidFill>
              </a:defRPr>
            </a:lvl3pPr>
            <a:lvl4pPr lvl="3" algn="l">
              <a:lnSpc>
                <a:spcPct val="100000"/>
              </a:lnSpc>
              <a:spcBef>
                <a:spcPts val="0"/>
              </a:spcBef>
              <a:spcAft>
                <a:spcPts val="0"/>
              </a:spcAft>
              <a:buClr>
                <a:srgbClr val="FFFFFF"/>
              </a:buClr>
              <a:buSzPts val="2000"/>
              <a:buNone/>
              <a:defRPr b="1" sz="2000">
                <a:solidFill>
                  <a:srgbClr val="FFFFFF"/>
                </a:solidFill>
              </a:defRPr>
            </a:lvl4pPr>
            <a:lvl5pPr lvl="4" algn="l">
              <a:lnSpc>
                <a:spcPct val="100000"/>
              </a:lnSpc>
              <a:spcBef>
                <a:spcPts val="0"/>
              </a:spcBef>
              <a:spcAft>
                <a:spcPts val="0"/>
              </a:spcAft>
              <a:buClr>
                <a:srgbClr val="FFFFFF"/>
              </a:buClr>
              <a:buSzPts val="2000"/>
              <a:buNone/>
              <a:defRPr b="1" sz="2000">
                <a:solidFill>
                  <a:srgbClr val="FFFFFF"/>
                </a:solidFill>
              </a:defRPr>
            </a:lvl5pPr>
            <a:lvl6pPr lvl="5" algn="l">
              <a:lnSpc>
                <a:spcPct val="100000"/>
              </a:lnSpc>
              <a:spcBef>
                <a:spcPts val="0"/>
              </a:spcBef>
              <a:spcAft>
                <a:spcPts val="0"/>
              </a:spcAft>
              <a:buClr>
                <a:srgbClr val="FFFFFF"/>
              </a:buClr>
              <a:buSzPts val="2000"/>
              <a:buNone/>
              <a:defRPr b="1" sz="2000">
                <a:solidFill>
                  <a:srgbClr val="FFFFFF"/>
                </a:solidFill>
              </a:defRPr>
            </a:lvl6pPr>
            <a:lvl7pPr lvl="6" algn="l">
              <a:lnSpc>
                <a:spcPct val="100000"/>
              </a:lnSpc>
              <a:spcBef>
                <a:spcPts val="0"/>
              </a:spcBef>
              <a:spcAft>
                <a:spcPts val="0"/>
              </a:spcAft>
              <a:buClr>
                <a:srgbClr val="FFFFFF"/>
              </a:buClr>
              <a:buSzPts val="2000"/>
              <a:buNone/>
              <a:defRPr b="1" sz="2000">
                <a:solidFill>
                  <a:srgbClr val="FFFFFF"/>
                </a:solidFill>
              </a:defRPr>
            </a:lvl7pPr>
            <a:lvl8pPr lvl="7" algn="l">
              <a:lnSpc>
                <a:spcPct val="100000"/>
              </a:lnSpc>
              <a:spcBef>
                <a:spcPts val="0"/>
              </a:spcBef>
              <a:spcAft>
                <a:spcPts val="0"/>
              </a:spcAft>
              <a:buClr>
                <a:srgbClr val="FFFFFF"/>
              </a:buClr>
              <a:buSzPts val="2000"/>
              <a:buNone/>
              <a:defRPr b="1" sz="2000">
                <a:solidFill>
                  <a:srgbClr val="FFFFFF"/>
                </a:solidFill>
              </a:defRPr>
            </a:lvl8pPr>
            <a:lvl9pPr lvl="8" algn="l">
              <a:lnSpc>
                <a:spcPct val="100000"/>
              </a:lnSpc>
              <a:spcBef>
                <a:spcPts val="0"/>
              </a:spcBef>
              <a:spcAft>
                <a:spcPts val="0"/>
              </a:spcAft>
              <a:buClr>
                <a:srgbClr val="FFFFFF"/>
              </a:buClr>
              <a:buSzPts val="2000"/>
              <a:buNone/>
              <a:defRPr b="1" sz="2000">
                <a:solidFill>
                  <a:srgbClr val="FFFFFF"/>
                </a:solidFill>
              </a:defRPr>
            </a:lvl9pPr>
          </a:lstStyle>
          <a:p/>
        </p:txBody>
      </p:sp>
      <p:sp>
        <p:nvSpPr>
          <p:cNvPr id="105" name="Google Shape;105;p12"/>
          <p:cNvSpPr txBox="1"/>
          <p:nvPr>
            <p:ph idx="1" type="body"/>
          </p:nvPr>
        </p:nvSpPr>
        <p:spPr>
          <a:xfrm>
            <a:off x="2530550" y="1444550"/>
            <a:ext cx="6303300" cy="2615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106" name="Google Shape;10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1">
  <p:cSld name="AUTOLAYOUT_63">
    <p:bg>
      <p:bgPr>
        <a:solidFill>
          <a:srgbClr val="FFFFFF"/>
        </a:solidFill>
      </p:bgPr>
    </p:bg>
    <p:spTree>
      <p:nvGrpSpPr>
        <p:cNvPr id="107" name="Shape 107"/>
        <p:cNvGrpSpPr/>
        <p:nvPr/>
      </p:nvGrpSpPr>
      <p:grpSpPr>
        <a:xfrm>
          <a:off x="0" y="0"/>
          <a:ext cx="0" cy="0"/>
          <a:chOff x="0" y="0"/>
          <a:chExt cx="0" cy="0"/>
        </a:xfrm>
      </p:grpSpPr>
      <p:sp>
        <p:nvSpPr>
          <p:cNvPr id="108" name="Google Shape;108;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 name="Google Shape;109;p13"/>
          <p:cNvGrpSpPr/>
          <p:nvPr/>
        </p:nvGrpSpPr>
        <p:grpSpPr>
          <a:xfrm>
            <a:off x="2" y="4713898"/>
            <a:ext cx="3047923" cy="429600"/>
            <a:chOff x="-73" y="4713898"/>
            <a:chExt cx="3047923" cy="429600"/>
          </a:xfrm>
        </p:grpSpPr>
        <p:sp>
          <p:nvSpPr>
            <p:cNvPr id="110" name="Google Shape;110;p13"/>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3"/>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3"/>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13"/>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3"/>
          <p:cNvSpPr txBox="1"/>
          <p:nvPr>
            <p:ph type="title"/>
          </p:nvPr>
        </p:nvSpPr>
        <p:spPr>
          <a:xfrm>
            <a:off x="185350" y="352000"/>
            <a:ext cx="2683200" cy="407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1" sz="3000">
                <a:solidFill>
                  <a:srgbClr val="212121"/>
                </a:solidFill>
              </a:defRPr>
            </a:lvl1pPr>
            <a:lvl2pPr lvl="1" algn="l">
              <a:lnSpc>
                <a:spcPct val="100000"/>
              </a:lnSpc>
              <a:spcBef>
                <a:spcPts val="0"/>
              </a:spcBef>
              <a:spcAft>
                <a:spcPts val="0"/>
              </a:spcAft>
              <a:buSzPts val="3000"/>
              <a:buNone/>
              <a:defRPr b="1" sz="3000">
                <a:solidFill>
                  <a:srgbClr val="212121"/>
                </a:solidFill>
              </a:defRPr>
            </a:lvl2pPr>
            <a:lvl3pPr lvl="2" algn="l">
              <a:lnSpc>
                <a:spcPct val="100000"/>
              </a:lnSpc>
              <a:spcBef>
                <a:spcPts val="0"/>
              </a:spcBef>
              <a:spcAft>
                <a:spcPts val="0"/>
              </a:spcAft>
              <a:buSzPts val="3000"/>
              <a:buNone/>
              <a:defRPr b="1" sz="3000">
                <a:solidFill>
                  <a:srgbClr val="212121"/>
                </a:solidFill>
              </a:defRPr>
            </a:lvl3pPr>
            <a:lvl4pPr lvl="3" algn="l">
              <a:lnSpc>
                <a:spcPct val="100000"/>
              </a:lnSpc>
              <a:spcBef>
                <a:spcPts val="0"/>
              </a:spcBef>
              <a:spcAft>
                <a:spcPts val="0"/>
              </a:spcAft>
              <a:buSzPts val="3000"/>
              <a:buNone/>
              <a:defRPr b="1" sz="3000">
                <a:solidFill>
                  <a:srgbClr val="212121"/>
                </a:solidFill>
              </a:defRPr>
            </a:lvl4pPr>
            <a:lvl5pPr lvl="4" algn="l">
              <a:lnSpc>
                <a:spcPct val="100000"/>
              </a:lnSpc>
              <a:spcBef>
                <a:spcPts val="0"/>
              </a:spcBef>
              <a:spcAft>
                <a:spcPts val="0"/>
              </a:spcAft>
              <a:buSzPts val="3000"/>
              <a:buNone/>
              <a:defRPr b="1" sz="3000">
                <a:solidFill>
                  <a:srgbClr val="212121"/>
                </a:solidFill>
              </a:defRPr>
            </a:lvl5pPr>
            <a:lvl6pPr lvl="5" algn="l">
              <a:lnSpc>
                <a:spcPct val="100000"/>
              </a:lnSpc>
              <a:spcBef>
                <a:spcPts val="0"/>
              </a:spcBef>
              <a:spcAft>
                <a:spcPts val="0"/>
              </a:spcAft>
              <a:buSzPts val="3000"/>
              <a:buNone/>
              <a:defRPr b="1" sz="3000">
                <a:solidFill>
                  <a:srgbClr val="212121"/>
                </a:solidFill>
              </a:defRPr>
            </a:lvl6pPr>
            <a:lvl7pPr lvl="6" algn="l">
              <a:lnSpc>
                <a:spcPct val="100000"/>
              </a:lnSpc>
              <a:spcBef>
                <a:spcPts val="0"/>
              </a:spcBef>
              <a:spcAft>
                <a:spcPts val="0"/>
              </a:spcAft>
              <a:buSzPts val="3000"/>
              <a:buNone/>
              <a:defRPr b="1" sz="3000">
                <a:solidFill>
                  <a:srgbClr val="212121"/>
                </a:solidFill>
              </a:defRPr>
            </a:lvl7pPr>
            <a:lvl8pPr lvl="7" algn="l">
              <a:lnSpc>
                <a:spcPct val="100000"/>
              </a:lnSpc>
              <a:spcBef>
                <a:spcPts val="0"/>
              </a:spcBef>
              <a:spcAft>
                <a:spcPts val="0"/>
              </a:spcAft>
              <a:buSzPts val="3000"/>
              <a:buNone/>
              <a:defRPr b="1" sz="3000">
                <a:solidFill>
                  <a:srgbClr val="212121"/>
                </a:solidFill>
              </a:defRPr>
            </a:lvl8pPr>
            <a:lvl9pPr lvl="8" algn="l">
              <a:lnSpc>
                <a:spcPct val="100000"/>
              </a:lnSpc>
              <a:spcBef>
                <a:spcPts val="0"/>
              </a:spcBef>
              <a:spcAft>
                <a:spcPts val="0"/>
              </a:spcAft>
              <a:buSzPts val="3000"/>
              <a:buNone/>
              <a:defRPr b="1" sz="3000">
                <a:solidFill>
                  <a:srgbClr val="212121"/>
                </a:solidFill>
              </a:defRPr>
            </a:lvl9pPr>
          </a:lstStyle>
          <a:p/>
        </p:txBody>
      </p:sp>
      <p:sp>
        <p:nvSpPr>
          <p:cNvPr id="116" name="Google Shape;11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2">
  <p:cSld name="AUTOLAYOUT_64">
    <p:bg>
      <p:bgPr>
        <a:solidFill>
          <a:srgbClr val="FFFFFF"/>
        </a:solidFill>
      </p:bgPr>
    </p:bg>
    <p:spTree>
      <p:nvGrpSpPr>
        <p:cNvPr id="117" name="Shape 117"/>
        <p:cNvGrpSpPr/>
        <p:nvPr/>
      </p:nvGrpSpPr>
      <p:grpSpPr>
        <a:xfrm>
          <a:off x="0" y="0"/>
          <a:ext cx="0" cy="0"/>
          <a:chOff x="0" y="0"/>
          <a:chExt cx="0" cy="0"/>
        </a:xfrm>
      </p:grpSpPr>
      <p:sp>
        <p:nvSpPr>
          <p:cNvPr id="118" name="Google Shape;118;p14"/>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rot="10800000">
            <a:off x="7697100" y="0"/>
            <a:ext cx="962400" cy="5143500"/>
          </a:xfrm>
          <a:prstGeom prst="rect">
            <a:avLst/>
          </a:prstGeom>
          <a:solidFill>
            <a:srgbClr val="FFFFFF">
              <a:alpha val="2509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rot="10800000">
            <a:off x="5750475" y="0"/>
            <a:ext cx="1946700" cy="5143500"/>
          </a:xfrm>
          <a:prstGeom prst="rect">
            <a:avLst/>
          </a:pr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flipH="1" rot="10800000">
            <a:off x="8659500" y="0"/>
            <a:ext cx="484500" cy="5143500"/>
          </a:xfrm>
          <a:prstGeom prst="rect">
            <a:avLst/>
          </a:prstGeom>
          <a:solidFill>
            <a:srgbClr val="FFFFFF">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txBox="1"/>
          <p:nvPr>
            <p:ph type="title"/>
          </p:nvPr>
        </p:nvSpPr>
        <p:spPr>
          <a:xfrm>
            <a:off x="332325" y="1096874"/>
            <a:ext cx="4339200" cy="294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600">
                <a:solidFill>
                  <a:srgbClr val="FFFFFF"/>
                </a:solidFill>
              </a:defRPr>
            </a:lvl1pPr>
            <a:lvl2pPr lvl="1" algn="l">
              <a:lnSpc>
                <a:spcPct val="100000"/>
              </a:lnSpc>
              <a:spcBef>
                <a:spcPts val="0"/>
              </a:spcBef>
              <a:spcAft>
                <a:spcPts val="0"/>
              </a:spcAft>
              <a:buSzPts val="3000"/>
              <a:buNone/>
              <a:defRPr b="1" sz="3600">
                <a:solidFill>
                  <a:srgbClr val="FFFFFF"/>
                </a:solidFill>
              </a:defRPr>
            </a:lvl2pPr>
            <a:lvl3pPr lvl="2" algn="l">
              <a:lnSpc>
                <a:spcPct val="100000"/>
              </a:lnSpc>
              <a:spcBef>
                <a:spcPts val="0"/>
              </a:spcBef>
              <a:spcAft>
                <a:spcPts val="0"/>
              </a:spcAft>
              <a:buSzPts val="3000"/>
              <a:buNone/>
              <a:defRPr b="1" sz="3600">
                <a:solidFill>
                  <a:srgbClr val="FFFFFF"/>
                </a:solidFill>
              </a:defRPr>
            </a:lvl3pPr>
            <a:lvl4pPr lvl="3" algn="l">
              <a:lnSpc>
                <a:spcPct val="100000"/>
              </a:lnSpc>
              <a:spcBef>
                <a:spcPts val="0"/>
              </a:spcBef>
              <a:spcAft>
                <a:spcPts val="0"/>
              </a:spcAft>
              <a:buSzPts val="3000"/>
              <a:buNone/>
              <a:defRPr b="1" sz="3600">
                <a:solidFill>
                  <a:srgbClr val="FFFFFF"/>
                </a:solidFill>
              </a:defRPr>
            </a:lvl4pPr>
            <a:lvl5pPr lvl="4" algn="l">
              <a:lnSpc>
                <a:spcPct val="100000"/>
              </a:lnSpc>
              <a:spcBef>
                <a:spcPts val="0"/>
              </a:spcBef>
              <a:spcAft>
                <a:spcPts val="0"/>
              </a:spcAft>
              <a:buSzPts val="3000"/>
              <a:buNone/>
              <a:defRPr b="1" sz="3600">
                <a:solidFill>
                  <a:srgbClr val="FFFFFF"/>
                </a:solidFill>
              </a:defRPr>
            </a:lvl5pPr>
            <a:lvl6pPr lvl="5" algn="l">
              <a:lnSpc>
                <a:spcPct val="100000"/>
              </a:lnSpc>
              <a:spcBef>
                <a:spcPts val="0"/>
              </a:spcBef>
              <a:spcAft>
                <a:spcPts val="0"/>
              </a:spcAft>
              <a:buSzPts val="3000"/>
              <a:buNone/>
              <a:defRPr b="1" sz="3600">
                <a:solidFill>
                  <a:srgbClr val="FFFFFF"/>
                </a:solidFill>
              </a:defRPr>
            </a:lvl6pPr>
            <a:lvl7pPr lvl="6" algn="l">
              <a:lnSpc>
                <a:spcPct val="100000"/>
              </a:lnSpc>
              <a:spcBef>
                <a:spcPts val="0"/>
              </a:spcBef>
              <a:spcAft>
                <a:spcPts val="0"/>
              </a:spcAft>
              <a:buSzPts val="3000"/>
              <a:buNone/>
              <a:defRPr b="1" sz="3600">
                <a:solidFill>
                  <a:srgbClr val="FFFFFF"/>
                </a:solidFill>
              </a:defRPr>
            </a:lvl7pPr>
            <a:lvl8pPr lvl="7" algn="l">
              <a:lnSpc>
                <a:spcPct val="100000"/>
              </a:lnSpc>
              <a:spcBef>
                <a:spcPts val="0"/>
              </a:spcBef>
              <a:spcAft>
                <a:spcPts val="0"/>
              </a:spcAft>
              <a:buSzPts val="3000"/>
              <a:buNone/>
              <a:defRPr b="1" sz="3600">
                <a:solidFill>
                  <a:srgbClr val="FFFFFF"/>
                </a:solidFill>
              </a:defRPr>
            </a:lvl8pPr>
            <a:lvl9pPr lvl="8" algn="l">
              <a:lnSpc>
                <a:spcPct val="100000"/>
              </a:lnSpc>
              <a:spcBef>
                <a:spcPts val="0"/>
              </a:spcBef>
              <a:spcAft>
                <a:spcPts val="0"/>
              </a:spcAft>
              <a:buSzPts val="3000"/>
              <a:buNone/>
              <a:defRPr b="1" sz="3600">
                <a:solidFill>
                  <a:srgbClr val="FFFFFF"/>
                </a:solidFill>
              </a:defRPr>
            </a:lvl9pPr>
          </a:lstStyle>
          <a:p/>
        </p:txBody>
      </p:sp>
      <p:sp>
        <p:nvSpPr>
          <p:cNvPr id="123" name="Google Shape;12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3">
  <p:cSld name="AUTOLAYOUT_65">
    <p:bg>
      <p:bgPr>
        <a:solidFill>
          <a:srgbClr val="FFFFFF"/>
        </a:solidFill>
      </p:bgPr>
    </p:bg>
    <p:spTree>
      <p:nvGrpSpPr>
        <p:cNvPr id="124" name="Shape 124"/>
        <p:cNvGrpSpPr/>
        <p:nvPr/>
      </p:nvGrpSpPr>
      <p:grpSpPr>
        <a:xfrm>
          <a:off x="0" y="0"/>
          <a:ext cx="0" cy="0"/>
          <a:chOff x="0" y="0"/>
          <a:chExt cx="0" cy="0"/>
        </a:xfrm>
      </p:grpSpPr>
      <p:sp>
        <p:nvSpPr>
          <p:cNvPr id="125" name="Google Shape;125;p15"/>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p:nvPr/>
        </p:nvSpPr>
        <p:spPr>
          <a:xfrm>
            <a:off x="673800" y="539250"/>
            <a:ext cx="7796400" cy="40650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4">
  <p:cSld name="AUTOLAYOUT_66">
    <p:bg>
      <p:bgPr>
        <a:solidFill>
          <a:srgbClr val="FFFFFF"/>
        </a:solidFill>
      </p:bgPr>
    </p:bg>
    <p:spTree>
      <p:nvGrpSpPr>
        <p:cNvPr id="128" name="Shape 128"/>
        <p:cNvGrpSpPr/>
        <p:nvPr/>
      </p:nvGrpSpPr>
      <p:grpSpPr>
        <a:xfrm>
          <a:off x="0" y="0"/>
          <a:ext cx="0" cy="0"/>
          <a:chOff x="0" y="0"/>
          <a:chExt cx="0" cy="0"/>
        </a:xfrm>
      </p:grpSpPr>
      <p:sp>
        <p:nvSpPr>
          <p:cNvPr id="129" name="Google Shape;129;p16"/>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673800" y="539250"/>
            <a:ext cx="7796400" cy="4065000"/>
          </a:xfrm>
          <a:prstGeom prst="rect">
            <a:avLst/>
          </a:prstGeom>
          <a:solidFill>
            <a:srgbClr val="FFFFFF"/>
          </a:solidFill>
          <a:ln cap="flat" cmpd="thinThick" w="1143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7">
  <p:cSld name="AUTOLAYOUT_68">
    <p:bg>
      <p:bgPr>
        <a:solidFill>
          <a:srgbClr val="FFFFFF"/>
        </a:solidFill>
      </p:bgPr>
    </p:bg>
    <p:spTree>
      <p:nvGrpSpPr>
        <p:cNvPr id="132" name="Shape 132"/>
        <p:cNvGrpSpPr/>
        <p:nvPr/>
      </p:nvGrpSpPr>
      <p:grpSpPr>
        <a:xfrm>
          <a:off x="0" y="0"/>
          <a:ext cx="0" cy="0"/>
          <a:chOff x="0" y="0"/>
          <a:chExt cx="0" cy="0"/>
        </a:xfrm>
      </p:grpSpPr>
      <p:sp>
        <p:nvSpPr>
          <p:cNvPr id="133" name="Google Shape;133;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17"/>
          <p:cNvGrpSpPr/>
          <p:nvPr/>
        </p:nvGrpSpPr>
        <p:grpSpPr>
          <a:xfrm>
            <a:off x="0" y="0"/>
            <a:ext cx="4316700" cy="5143500"/>
            <a:chOff x="0" y="0"/>
            <a:chExt cx="4316700" cy="5143500"/>
          </a:xfrm>
        </p:grpSpPr>
        <p:sp>
          <p:nvSpPr>
            <p:cNvPr id="135" name="Google Shape;135;p17"/>
            <p:cNvSpPr/>
            <p:nvPr/>
          </p:nvSpPr>
          <p:spPr>
            <a:xfrm>
              <a:off x="0" y="0"/>
              <a:ext cx="4316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7"/>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7"/>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7"/>
          <p:cNvSpPr txBox="1"/>
          <p:nvPr>
            <p:ph type="title"/>
          </p:nvPr>
        </p:nvSpPr>
        <p:spPr>
          <a:xfrm>
            <a:off x="311725" y="653326"/>
            <a:ext cx="3706500" cy="33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1" sz="2400">
                <a:solidFill>
                  <a:srgbClr val="FFFFFF"/>
                </a:solidFill>
              </a:defRPr>
            </a:lvl1pPr>
            <a:lvl2pPr lvl="1" algn="l">
              <a:lnSpc>
                <a:spcPct val="100000"/>
              </a:lnSpc>
              <a:spcBef>
                <a:spcPts val="0"/>
              </a:spcBef>
              <a:spcAft>
                <a:spcPts val="0"/>
              </a:spcAft>
              <a:buSzPts val="3000"/>
              <a:buNone/>
              <a:defRPr b="1" sz="2400">
                <a:solidFill>
                  <a:srgbClr val="FFFFFF"/>
                </a:solidFill>
              </a:defRPr>
            </a:lvl2pPr>
            <a:lvl3pPr lvl="2" algn="l">
              <a:lnSpc>
                <a:spcPct val="100000"/>
              </a:lnSpc>
              <a:spcBef>
                <a:spcPts val="0"/>
              </a:spcBef>
              <a:spcAft>
                <a:spcPts val="0"/>
              </a:spcAft>
              <a:buSzPts val="3000"/>
              <a:buNone/>
              <a:defRPr b="1" sz="2400">
                <a:solidFill>
                  <a:srgbClr val="FFFFFF"/>
                </a:solidFill>
              </a:defRPr>
            </a:lvl3pPr>
            <a:lvl4pPr lvl="3" algn="l">
              <a:lnSpc>
                <a:spcPct val="100000"/>
              </a:lnSpc>
              <a:spcBef>
                <a:spcPts val="0"/>
              </a:spcBef>
              <a:spcAft>
                <a:spcPts val="0"/>
              </a:spcAft>
              <a:buSzPts val="3000"/>
              <a:buNone/>
              <a:defRPr b="1" sz="2400">
                <a:solidFill>
                  <a:srgbClr val="FFFFFF"/>
                </a:solidFill>
              </a:defRPr>
            </a:lvl4pPr>
            <a:lvl5pPr lvl="4" algn="l">
              <a:lnSpc>
                <a:spcPct val="100000"/>
              </a:lnSpc>
              <a:spcBef>
                <a:spcPts val="0"/>
              </a:spcBef>
              <a:spcAft>
                <a:spcPts val="0"/>
              </a:spcAft>
              <a:buSzPts val="3000"/>
              <a:buNone/>
              <a:defRPr b="1" sz="2400">
                <a:solidFill>
                  <a:srgbClr val="FFFFFF"/>
                </a:solidFill>
              </a:defRPr>
            </a:lvl5pPr>
            <a:lvl6pPr lvl="5" algn="l">
              <a:lnSpc>
                <a:spcPct val="100000"/>
              </a:lnSpc>
              <a:spcBef>
                <a:spcPts val="0"/>
              </a:spcBef>
              <a:spcAft>
                <a:spcPts val="0"/>
              </a:spcAft>
              <a:buSzPts val="3000"/>
              <a:buNone/>
              <a:defRPr b="1" sz="2400">
                <a:solidFill>
                  <a:srgbClr val="FFFFFF"/>
                </a:solidFill>
              </a:defRPr>
            </a:lvl6pPr>
            <a:lvl7pPr lvl="6" algn="l">
              <a:lnSpc>
                <a:spcPct val="100000"/>
              </a:lnSpc>
              <a:spcBef>
                <a:spcPts val="0"/>
              </a:spcBef>
              <a:spcAft>
                <a:spcPts val="0"/>
              </a:spcAft>
              <a:buSzPts val="3000"/>
              <a:buNone/>
              <a:defRPr b="1" sz="2400">
                <a:solidFill>
                  <a:srgbClr val="FFFFFF"/>
                </a:solidFill>
              </a:defRPr>
            </a:lvl7pPr>
            <a:lvl8pPr lvl="7" algn="l">
              <a:lnSpc>
                <a:spcPct val="100000"/>
              </a:lnSpc>
              <a:spcBef>
                <a:spcPts val="0"/>
              </a:spcBef>
              <a:spcAft>
                <a:spcPts val="0"/>
              </a:spcAft>
              <a:buSzPts val="3000"/>
              <a:buNone/>
              <a:defRPr b="1" sz="2400">
                <a:solidFill>
                  <a:srgbClr val="FFFFFF"/>
                </a:solidFill>
              </a:defRPr>
            </a:lvl8pPr>
            <a:lvl9pPr lvl="8" algn="l">
              <a:lnSpc>
                <a:spcPct val="100000"/>
              </a:lnSpc>
              <a:spcBef>
                <a:spcPts val="0"/>
              </a:spcBef>
              <a:spcAft>
                <a:spcPts val="0"/>
              </a:spcAft>
              <a:buSzPts val="3000"/>
              <a:buNone/>
              <a:defRPr b="1" sz="2400">
                <a:solidFill>
                  <a:srgbClr val="FFFFFF"/>
                </a:solidFill>
              </a:defRPr>
            </a:lvl9pPr>
          </a:lstStyle>
          <a:p/>
        </p:txBody>
      </p:sp>
      <p:sp>
        <p:nvSpPr>
          <p:cNvPr id="142" name="Google Shape;142;p17"/>
          <p:cNvSpPr txBox="1"/>
          <p:nvPr>
            <p:ph idx="1" type="body"/>
          </p:nvPr>
        </p:nvSpPr>
        <p:spPr>
          <a:xfrm>
            <a:off x="4620575" y="653325"/>
            <a:ext cx="4211700" cy="3741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284F7D"/>
              </a:buClr>
              <a:buSzPts val="1200"/>
              <a:buChar char="●"/>
              <a:defRPr sz="1200">
                <a:solidFill>
                  <a:srgbClr val="000000"/>
                </a:solidFill>
              </a:defRPr>
            </a:lvl1pPr>
            <a:lvl2pPr indent="-292100" lvl="1" marL="914400" algn="l">
              <a:lnSpc>
                <a:spcPct val="115000"/>
              </a:lnSpc>
              <a:spcBef>
                <a:spcPts val="1600"/>
              </a:spcBef>
              <a:spcAft>
                <a:spcPts val="0"/>
              </a:spcAft>
              <a:buClr>
                <a:srgbClr val="284F7D"/>
              </a:buClr>
              <a:buSzPts val="1000"/>
              <a:buChar char="○"/>
              <a:defRPr sz="1000">
                <a:solidFill>
                  <a:srgbClr val="000000"/>
                </a:solidFill>
              </a:defRPr>
            </a:lvl2pPr>
            <a:lvl3pPr indent="-292100" lvl="2" marL="1371600" algn="l">
              <a:lnSpc>
                <a:spcPct val="115000"/>
              </a:lnSpc>
              <a:spcBef>
                <a:spcPts val="1600"/>
              </a:spcBef>
              <a:spcAft>
                <a:spcPts val="0"/>
              </a:spcAft>
              <a:buClr>
                <a:srgbClr val="284F7D"/>
              </a:buClr>
              <a:buSzPts val="1000"/>
              <a:buChar char="■"/>
              <a:defRPr sz="1000">
                <a:solidFill>
                  <a:srgbClr val="000000"/>
                </a:solidFill>
              </a:defRPr>
            </a:lvl3pPr>
            <a:lvl4pPr indent="-292100" lvl="3" marL="1828800" algn="l">
              <a:lnSpc>
                <a:spcPct val="115000"/>
              </a:lnSpc>
              <a:spcBef>
                <a:spcPts val="1600"/>
              </a:spcBef>
              <a:spcAft>
                <a:spcPts val="0"/>
              </a:spcAft>
              <a:buClr>
                <a:srgbClr val="284F7D"/>
              </a:buClr>
              <a:buSzPts val="1000"/>
              <a:buChar char="●"/>
              <a:defRPr sz="1000">
                <a:solidFill>
                  <a:srgbClr val="000000"/>
                </a:solidFill>
              </a:defRPr>
            </a:lvl4pPr>
            <a:lvl5pPr indent="-292100" lvl="4" marL="2286000" algn="l">
              <a:lnSpc>
                <a:spcPct val="115000"/>
              </a:lnSpc>
              <a:spcBef>
                <a:spcPts val="1600"/>
              </a:spcBef>
              <a:spcAft>
                <a:spcPts val="0"/>
              </a:spcAft>
              <a:buClr>
                <a:srgbClr val="284F7D"/>
              </a:buClr>
              <a:buSzPts val="1000"/>
              <a:buChar char="○"/>
              <a:defRPr sz="1000">
                <a:solidFill>
                  <a:srgbClr val="000000"/>
                </a:solidFill>
              </a:defRPr>
            </a:lvl5pPr>
            <a:lvl6pPr indent="-292100" lvl="5" marL="2743200" algn="l">
              <a:lnSpc>
                <a:spcPct val="115000"/>
              </a:lnSpc>
              <a:spcBef>
                <a:spcPts val="1600"/>
              </a:spcBef>
              <a:spcAft>
                <a:spcPts val="0"/>
              </a:spcAft>
              <a:buClr>
                <a:srgbClr val="284F7D"/>
              </a:buClr>
              <a:buSzPts val="1000"/>
              <a:buChar char="■"/>
              <a:defRPr sz="1000">
                <a:solidFill>
                  <a:srgbClr val="000000"/>
                </a:solidFill>
              </a:defRPr>
            </a:lvl6pPr>
            <a:lvl7pPr indent="-292100" lvl="6" marL="3200400" algn="l">
              <a:lnSpc>
                <a:spcPct val="115000"/>
              </a:lnSpc>
              <a:spcBef>
                <a:spcPts val="1600"/>
              </a:spcBef>
              <a:spcAft>
                <a:spcPts val="0"/>
              </a:spcAft>
              <a:buClr>
                <a:srgbClr val="284F7D"/>
              </a:buClr>
              <a:buSzPts val="1000"/>
              <a:buChar char="●"/>
              <a:defRPr sz="1000">
                <a:solidFill>
                  <a:srgbClr val="000000"/>
                </a:solidFill>
              </a:defRPr>
            </a:lvl7pPr>
            <a:lvl8pPr indent="-292100" lvl="7" marL="3657600" algn="l">
              <a:lnSpc>
                <a:spcPct val="115000"/>
              </a:lnSpc>
              <a:spcBef>
                <a:spcPts val="1600"/>
              </a:spcBef>
              <a:spcAft>
                <a:spcPts val="0"/>
              </a:spcAft>
              <a:buClr>
                <a:srgbClr val="284F7D"/>
              </a:buClr>
              <a:buSzPts val="1000"/>
              <a:buChar char="○"/>
              <a:defRPr sz="1000">
                <a:solidFill>
                  <a:srgbClr val="000000"/>
                </a:solidFill>
              </a:defRPr>
            </a:lvl8pPr>
            <a:lvl9pPr indent="-292100" lvl="8" marL="4114800" algn="l">
              <a:lnSpc>
                <a:spcPct val="115000"/>
              </a:lnSpc>
              <a:spcBef>
                <a:spcPts val="1600"/>
              </a:spcBef>
              <a:spcAft>
                <a:spcPts val="1600"/>
              </a:spcAft>
              <a:buClr>
                <a:srgbClr val="284F7D"/>
              </a:buClr>
              <a:buSzPts val="1000"/>
              <a:buChar char="■"/>
              <a:defRPr sz="1000">
                <a:solidFill>
                  <a:srgbClr val="000000"/>
                </a:solidFill>
              </a:defRPr>
            </a:lvl9pPr>
          </a:lstStyle>
          <a:p/>
        </p:txBody>
      </p:sp>
      <p:sp>
        <p:nvSpPr>
          <p:cNvPr id="143" name="Google Shape;1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6">
  <p:cSld name="AUTOLAYOUT_69">
    <p:bg>
      <p:bgPr>
        <a:solidFill>
          <a:srgbClr val="FFFFFF"/>
        </a:solidFill>
      </p:bgPr>
    </p:bg>
    <p:spTree>
      <p:nvGrpSpPr>
        <p:cNvPr id="144" name="Shape 144"/>
        <p:cNvGrpSpPr/>
        <p:nvPr/>
      </p:nvGrpSpPr>
      <p:grpSpPr>
        <a:xfrm>
          <a:off x="0" y="0"/>
          <a:ext cx="0" cy="0"/>
          <a:chOff x="0" y="0"/>
          <a:chExt cx="0" cy="0"/>
        </a:xfrm>
      </p:grpSpPr>
      <p:sp>
        <p:nvSpPr>
          <p:cNvPr id="145" name="Google Shape;145;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188400" y="188400"/>
            <a:ext cx="8767200" cy="476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282600" y="282600"/>
            <a:ext cx="8578800" cy="45783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 name="Google Shape;148;p18"/>
          <p:cNvCxnSpPr/>
          <p:nvPr/>
        </p:nvCxnSpPr>
        <p:spPr>
          <a:xfrm>
            <a:off x="282600" y="4607275"/>
            <a:ext cx="423000" cy="0"/>
          </a:xfrm>
          <a:prstGeom prst="straightConnector1">
            <a:avLst/>
          </a:prstGeom>
          <a:noFill/>
          <a:ln cap="flat" cmpd="sng" w="19050">
            <a:solidFill>
              <a:schemeClr val="lt1"/>
            </a:solidFill>
            <a:prstDash val="solid"/>
            <a:round/>
            <a:headEnd len="sm" w="sm" type="none"/>
            <a:tailEnd len="sm" w="sm" type="none"/>
          </a:ln>
        </p:spPr>
      </p:cxnSp>
      <p:cxnSp>
        <p:nvCxnSpPr>
          <p:cNvPr id="149" name="Google Shape;149;p18"/>
          <p:cNvCxnSpPr/>
          <p:nvPr/>
        </p:nvCxnSpPr>
        <p:spPr>
          <a:xfrm>
            <a:off x="8438400" y="536225"/>
            <a:ext cx="423000" cy="0"/>
          </a:xfrm>
          <a:prstGeom prst="straightConnector1">
            <a:avLst/>
          </a:prstGeom>
          <a:noFill/>
          <a:ln cap="flat" cmpd="sng" w="19050">
            <a:solidFill>
              <a:schemeClr val="lt1"/>
            </a:solidFill>
            <a:prstDash val="solid"/>
            <a:round/>
            <a:headEnd len="sm" w="sm" type="none"/>
            <a:tailEnd len="sm" w="sm" type="none"/>
          </a:ln>
        </p:spPr>
      </p:cxnSp>
      <p:sp>
        <p:nvSpPr>
          <p:cNvPr id="150" name="Google Shape;150;p18"/>
          <p:cNvSpPr txBox="1"/>
          <p:nvPr>
            <p:ph type="title"/>
          </p:nvPr>
        </p:nvSpPr>
        <p:spPr>
          <a:xfrm>
            <a:off x="1960500" y="1897200"/>
            <a:ext cx="5223000" cy="98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solidFill>
                  <a:schemeClr val="lt1"/>
                </a:solidFill>
              </a:defRPr>
            </a:lvl1pPr>
            <a:lvl2pPr lvl="1" algn="ctr">
              <a:lnSpc>
                <a:spcPct val="100000"/>
              </a:lnSpc>
              <a:spcBef>
                <a:spcPts val="0"/>
              </a:spcBef>
              <a:spcAft>
                <a:spcPts val="0"/>
              </a:spcAft>
              <a:buSzPts val="3000"/>
              <a:buNone/>
              <a:defRPr b="1" sz="2400">
                <a:solidFill>
                  <a:schemeClr val="lt1"/>
                </a:solidFill>
              </a:defRPr>
            </a:lvl2pPr>
            <a:lvl3pPr lvl="2" algn="ctr">
              <a:lnSpc>
                <a:spcPct val="100000"/>
              </a:lnSpc>
              <a:spcBef>
                <a:spcPts val="0"/>
              </a:spcBef>
              <a:spcAft>
                <a:spcPts val="0"/>
              </a:spcAft>
              <a:buSzPts val="3000"/>
              <a:buNone/>
              <a:defRPr b="1" sz="2400">
                <a:solidFill>
                  <a:schemeClr val="lt1"/>
                </a:solidFill>
              </a:defRPr>
            </a:lvl3pPr>
            <a:lvl4pPr lvl="3" algn="ctr">
              <a:lnSpc>
                <a:spcPct val="100000"/>
              </a:lnSpc>
              <a:spcBef>
                <a:spcPts val="0"/>
              </a:spcBef>
              <a:spcAft>
                <a:spcPts val="0"/>
              </a:spcAft>
              <a:buSzPts val="3000"/>
              <a:buNone/>
              <a:defRPr b="1" sz="2400">
                <a:solidFill>
                  <a:schemeClr val="lt1"/>
                </a:solidFill>
              </a:defRPr>
            </a:lvl4pPr>
            <a:lvl5pPr lvl="4" algn="ctr">
              <a:lnSpc>
                <a:spcPct val="100000"/>
              </a:lnSpc>
              <a:spcBef>
                <a:spcPts val="0"/>
              </a:spcBef>
              <a:spcAft>
                <a:spcPts val="0"/>
              </a:spcAft>
              <a:buSzPts val="3000"/>
              <a:buNone/>
              <a:defRPr b="1" sz="2400">
                <a:solidFill>
                  <a:schemeClr val="lt1"/>
                </a:solidFill>
              </a:defRPr>
            </a:lvl5pPr>
            <a:lvl6pPr lvl="5" algn="ctr">
              <a:lnSpc>
                <a:spcPct val="100000"/>
              </a:lnSpc>
              <a:spcBef>
                <a:spcPts val="0"/>
              </a:spcBef>
              <a:spcAft>
                <a:spcPts val="0"/>
              </a:spcAft>
              <a:buSzPts val="3000"/>
              <a:buNone/>
              <a:defRPr b="1" sz="2400">
                <a:solidFill>
                  <a:schemeClr val="lt1"/>
                </a:solidFill>
              </a:defRPr>
            </a:lvl6pPr>
            <a:lvl7pPr lvl="6" algn="ctr">
              <a:lnSpc>
                <a:spcPct val="100000"/>
              </a:lnSpc>
              <a:spcBef>
                <a:spcPts val="0"/>
              </a:spcBef>
              <a:spcAft>
                <a:spcPts val="0"/>
              </a:spcAft>
              <a:buSzPts val="3000"/>
              <a:buNone/>
              <a:defRPr b="1" sz="2400">
                <a:solidFill>
                  <a:schemeClr val="lt1"/>
                </a:solidFill>
              </a:defRPr>
            </a:lvl7pPr>
            <a:lvl8pPr lvl="7" algn="ctr">
              <a:lnSpc>
                <a:spcPct val="100000"/>
              </a:lnSpc>
              <a:spcBef>
                <a:spcPts val="0"/>
              </a:spcBef>
              <a:spcAft>
                <a:spcPts val="0"/>
              </a:spcAft>
              <a:buSzPts val="3000"/>
              <a:buNone/>
              <a:defRPr b="1" sz="2400">
                <a:solidFill>
                  <a:schemeClr val="lt1"/>
                </a:solidFill>
              </a:defRPr>
            </a:lvl8pPr>
            <a:lvl9pPr lvl="8" algn="ctr">
              <a:lnSpc>
                <a:spcPct val="100000"/>
              </a:lnSpc>
              <a:spcBef>
                <a:spcPts val="0"/>
              </a:spcBef>
              <a:spcAft>
                <a:spcPts val="0"/>
              </a:spcAft>
              <a:buSzPts val="3000"/>
              <a:buNone/>
              <a:defRPr b="1" sz="2400">
                <a:solidFill>
                  <a:schemeClr val="lt1"/>
                </a:solidFill>
              </a:defRPr>
            </a:lvl9pPr>
          </a:lstStyle>
          <a:p/>
        </p:txBody>
      </p:sp>
      <p:sp>
        <p:nvSpPr>
          <p:cNvPr id="151" name="Google Shape;15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8">
  <p:cSld name="AUTOLAYOUT_70">
    <p:bg>
      <p:bgPr>
        <a:solidFill>
          <a:srgbClr val="FFFFFF"/>
        </a:solidFill>
      </p:bgPr>
    </p:bg>
    <p:spTree>
      <p:nvGrpSpPr>
        <p:cNvPr id="152" name="Shape 152"/>
        <p:cNvGrpSpPr/>
        <p:nvPr/>
      </p:nvGrpSpPr>
      <p:grpSpPr>
        <a:xfrm>
          <a:off x="0" y="0"/>
          <a:ext cx="0" cy="0"/>
          <a:chOff x="0" y="0"/>
          <a:chExt cx="0" cy="0"/>
        </a:xfrm>
      </p:grpSpPr>
      <p:pic>
        <p:nvPicPr>
          <p:cNvPr id="153" name="Google Shape;153;p19"/>
          <p:cNvPicPr preferRelativeResize="0"/>
          <p:nvPr/>
        </p:nvPicPr>
        <p:blipFill rotWithShape="1">
          <a:blip r:embed="rId2">
            <a:alphaModFix/>
          </a:blip>
          <a:srcRect b="0" l="0" r="0" t="0"/>
          <a:stretch/>
        </p:blipFill>
        <p:spPr>
          <a:xfrm>
            <a:off x="-1" y="-3"/>
            <a:ext cx="9144007" cy="5143500"/>
          </a:xfrm>
          <a:prstGeom prst="rect">
            <a:avLst/>
          </a:prstGeom>
          <a:noFill/>
          <a:ln>
            <a:noFill/>
          </a:ln>
        </p:spPr>
      </p:pic>
      <p:sp>
        <p:nvSpPr>
          <p:cNvPr id="154" name="Google Shape;154;p19"/>
          <p:cNvSpPr txBox="1"/>
          <p:nvPr>
            <p:ph type="ctrTitle"/>
          </p:nvPr>
        </p:nvSpPr>
        <p:spPr>
          <a:xfrm>
            <a:off x="436825" y="901200"/>
            <a:ext cx="4065900" cy="334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424242"/>
              </a:buClr>
              <a:buSzPts val="3600"/>
              <a:buNone/>
              <a:defRPr b="1" sz="3600">
                <a:solidFill>
                  <a:srgbClr val="424242"/>
                </a:solidFill>
              </a:defRPr>
            </a:lvl1pPr>
            <a:lvl2pPr lvl="1" algn="l">
              <a:lnSpc>
                <a:spcPct val="100000"/>
              </a:lnSpc>
              <a:spcBef>
                <a:spcPts val="0"/>
              </a:spcBef>
              <a:spcAft>
                <a:spcPts val="0"/>
              </a:spcAft>
              <a:buClr>
                <a:srgbClr val="424242"/>
              </a:buClr>
              <a:buSzPts val="3600"/>
              <a:buNone/>
              <a:defRPr b="1" sz="3600">
                <a:solidFill>
                  <a:srgbClr val="424242"/>
                </a:solidFill>
              </a:defRPr>
            </a:lvl2pPr>
            <a:lvl3pPr lvl="2" algn="l">
              <a:lnSpc>
                <a:spcPct val="100000"/>
              </a:lnSpc>
              <a:spcBef>
                <a:spcPts val="0"/>
              </a:spcBef>
              <a:spcAft>
                <a:spcPts val="0"/>
              </a:spcAft>
              <a:buClr>
                <a:srgbClr val="424242"/>
              </a:buClr>
              <a:buSzPts val="3600"/>
              <a:buNone/>
              <a:defRPr b="1" sz="3600">
                <a:solidFill>
                  <a:srgbClr val="424242"/>
                </a:solidFill>
              </a:defRPr>
            </a:lvl3pPr>
            <a:lvl4pPr lvl="3" algn="l">
              <a:lnSpc>
                <a:spcPct val="100000"/>
              </a:lnSpc>
              <a:spcBef>
                <a:spcPts val="0"/>
              </a:spcBef>
              <a:spcAft>
                <a:spcPts val="0"/>
              </a:spcAft>
              <a:buClr>
                <a:srgbClr val="424242"/>
              </a:buClr>
              <a:buSzPts val="3600"/>
              <a:buNone/>
              <a:defRPr b="1" sz="3600">
                <a:solidFill>
                  <a:srgbClr val="424242"/>
                </a:solidFill>
              </a:defRPr>
            </a:lvl4pPr>
            <a:lvl5pPr lvl="4" algn="l">
              <a:lnSpc>
                <a:spcPct val="100000"/>
              </a:lnSpc>
              <a:spcBef>
                <a:spcPts val="0"/>
              </a:spcBef>
              <a:spcAft>
                <a:spcPts val="0"/>
              </a:spcAft>
              <a:buClr>
                <a:srgbClr val="424242"/>
              </a:buClr>
              <a:buSzPts val="3600"/>
              <a:buNone/>
              <a:defRPr b="1" sz="3600">
                <a:solidFill>
                  <a:srgbClr val="424242"/>
                </a:solidFill>
              </a:defRPr>
            </a:lvl5pPr>
            <a:lvl6pPr lvl="5" algn="l">
              <a:lnSpc>
                <a:spcPct val="100000"/>
              </a:lnSpc>
              <a:spcBef>
                <a:spcPts val="0"/>
              </a:spcBef>
              <a:spcAft>
                <a:spcPts val="0"/>
              </a:spcAft>
              <a:buClr>
                <a:srgbClr val="424242"/>
              </a:buClr>
              <a:buSzPts val="3600"/>
              <a:buNone/>
              <a:defRPr b="1" sz="3600">
                <a:solidFill>
                  <a:srgbClr val="424242"/>
                </a:solidFill>
              </a:defRPr>
            </a:lvl6pPr>
            <a:lvl7pPr lvl="6" algn="l">
              <a:lnSpc>
                <a:spcPct val="100000"/>
              </a:lnSpc>
              <a:spcBef>
                <a:spcPts val="0"/>
              </a:spcBef>
              <a:spcAft>
                <a:spcPts val="0"/>
              </a:spcAft>
              <a:buClr>
                <a:srgbClr val="424242"/>
              </a:buClr>
              <a:buSzPts val="3600"/>
              <a:buNone/>
              <a:defRPr b="1" sz="3600">
                <a:solidFill>
                  <a:srgbClr val="424242"/>
                </a:solidFill>
              </a:defRPr>
            </a:lvl7pPr>
            <a:lvl8pPr lvl="7" algn="l">
              <a:lnSpc>
                <a:spcPct val="100000"/>
              </a:lnSpc>
              <a:spcBef>
                <a:spcPts val="0"/>
              </a:spcBef>
              <a:spcAft>
                <a:spcPts val="0"/>
              </a:spcAft>
              <a:buClr>
                <a:srgbClr val="424242"/>
              </a:buClr>
              <a:buSzPts val="3600"/>
              <a:buNone/>
              <a:defRPr b="1" sz="3600">
                <a:solidFill>
                  <a:srgbClr val="424242"/>
                </a:solidFill>
              </a:defRPr>
            </a:lvl8pPr>
            <a:lvl9pPr lvl="8" algn="l">
              <a:lnSpc>
                <a:spcPct val="100000"/>
              </a:lnSpc>
              <a:spcBef>
                <a:spcPts val="0"/>
              </a:spcBef>
              <a:spcAft>
                <a:spcPts val="0"/>
              </a:spcAft>
              <a:buClr>
                <a:srgbClr val="424242"/>
              </a:buClr>
              <a:buSzPts val="3600"/>
              <a:buNone/>
              <a:defRPr b="1" sz="3600">
                <a:solidFill>
                  <a:srgbClr val="424242"/>
                </a:solidFill>
              </a:defRPr>
            </a:lvl9pPr>
          </a:lstStyle>
          <a:p/>
        </p:txBody>
      </p:sp>
      <p:sp>
        <p:nvSpPr>
          <p:cNvPr id="155" name="Google Shape;15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55">
    <p:bg>
      <p:bgPr>
        <a:solidFill>
          <a:srgbClr val="FFFFFF"/>
        </a:solidFill>
      </p:bgPr>
    </p:bg>
    <p:spTree>
      <p:nvGrpSpPr>
        <p:cNvPr id="156" name="Shape 156"/>
        <p:cNvGrpSpPr/>
        <p:nvPr/>
      </p:nvGrpSpPr>
      <p:grpSpPr>
        <a:xfrm>
          <a:off x="0" y="0"/>
          <a:ext cx="0" cy="0"/>
          <a:chOff x="0" y="0"/>
          <a:chExt cx="0" cy="0"/>
        </a:xfrm>
      </p:grpSpPr>
      <p:sp>
        <p:nvSpPr>
          <p:cNvPr id="157" name="Google Shape;157;p20"/>
          <p:cNvSpPr/>
          <p:nvPr/>
        </p:nvSpPr>
        <p:spPr>
          <a:xfrm>
            <a:off x="0" y="0"/>
            <a:ext cx="9144000" cy="5143500"/>
          </a:xfrm>
          <a:prstGeom prst="rect">
            <a:avLst/>
          </a:prstGeom>
          <a:gradFill>
            <a:gsLst>
              <a:gs pos="0">
                <a:srgbClr val="7F7F7F"/>
              </a:gs>
              <a:gs pos="78000">
                <a:srgbClr val="3F3F3F"/>
              </a:gs>
              <a:gs pos="100000">
                <a:srgbClr val="26262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0"/>
          <p:cNvSpPr/>
          <p:nvPr/>
        </p:nvSpPr>
        <p:spPr>
          <a:xfrm rot="10800000">
            <a:off x="3262212" y="0"/>
            <a:ext cx="1309800" cy="1088100"/>
          </a:xfrm>
          <a:prstGeom prst="rtTriangle">
            <a:avLst/>
          </a:prstGeom>
          <a:solidFill>
            <a:srgbClr val="F50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0"/>
          <p:cNvSpPr/>
          <p:nvPr/>
        </p:nvSpPr>
        <p:spPr>
          <a:xfrm flipH="1" rot="10800000">
            <a:off x="4572012" y="0"/>
            <a:ext cx="1309800" cy="1088100"/>
          </a:xfrm>
          <a:prstGeom prst="rtTriangle">
            <a:avLst/>
          </a:prstGeom>
          <a:solidFill>
            <a:srgbClr val="F500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0"/>
          <p:cNvSpPr/>
          <p:nvPr/>
        </p:nvSpPr>
        <p:spPr>
          <a:xfrm flipH="1" rot="10800000">
            <a:off x="4572012" y="0"/>
            <a:ext cx="1309800" cy="1088100"/>
          </a:xfrm>
          <a:prstGeom prst="rtTriangle">
            <a:avLst/>
          </a:prstGeom>
          <a:solidFill>
            <a:srgbClr val="000000">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0"/>
          <p:cNvSpPr txBox="1"/>
          <p:nvPr>
            <p:ph type="ctrTitle"/>
          </p:nvPr>
        </p:nvSpPr>
        <p:spPr>
          <a:xfrm>
            <a:off x="1130100" y="1742688"/>
            <a:ext cx="6883800" cy="1658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4200"/>
              <a:buNone/>
              <a:defRPr b="1" sz="4200">
                <a:solidFill>
                  <a:srgbClr val="FFFFFF"/>
                </a:solidFill>
              </a:defRPr>
            </a:lvl1pPr>
            <a:lvl2pPr lvl="1" algn="ctr">
              <a:lnSpc>
                <a:spcPct val="100000"/>
              </a:lnSpc>
              <a:spcBef>
                <a:spcPts val="0"/>
              </a:spcBef>
              <a:spcAft>
                <a:spcPts val="0"/>
              </a:spcAft>
              <a:buClr>
                <a:srgbClr val="FFFFFF"/>
              </a:buClr>
              <a:buSzPts val="4200"/>
              <a:buNone/>
              <a:defRPr b="1" sz="4200">
                <a:solidFill>
                  <a:srgbClr val="FFFFFF"/>
                </a:solidFill>
              </a:defRPr>
            </a:lvl2pPr>
            <a:lvl3pPr lvl="2" algn="ctr">
              <a:lnSpc>
                <a:spcPct val="100000"/>
              </a:lnSpc>
              <a:spcBef>
                <a:spcPts val="0"/>
              </a:spcBef>
              <a:spcAft>
                <a:spcPts val="0"/>
              </a:spcAft>
              <a:buClr>
                <a:srgbClr val="FFFFFF"/>
              </a:buClr>
              <a:buSzPts val="4200"/>
              <a:buNone/>
              <a:defRPr b="1" sz="4200">
                <a:solidFill>
                  <a:srgbClr val="FFFFFF"/>
                </a:solidFill>
              </a:defRPr>
            </a:lvl3pPr>
            <a:lvl4pPr lvl="3" algn="ctr">
              <a:lnSpc>
                <a:spcPct val="100000"/>
              </a:lnSpc>
              <a:spcBef>
                <a:spcPts val="0"/>
              </a:spcBef>
              <a:spcAft>
                <a:spcPts val="0"/>
              </a:spcAft>
              <a:buClr>
                <a:srgbClr val="FFFFFF"/>
              </a:buClr>
              <a:buSzPts val="4200"/>
              <a:buNone/>
              <a:defRPr b="1" sz="4200">
                <a:solidFill>
                  <a:srgbClr val="FFFFFF"/>
                </a:solidFill>
              </a:defRPr>
            </a:lvl4pPr>
            <a:lvl5pPr lvl="4" algn="ctr">
              <a:lnSpc>
                <a:spcPct val="100000"/>
              </a:lnSpc>
              <a:spcBef>
                <a:spcPts val="0"/>
              </a:spcBef>
              <a:spcAft>
                <a:spcPts val="0"/>
              </a:spcAft>
              <a:buClr>
                <a:srgbClr val="FFFFFF"/>
              </a:buClr>
              <a:buSzPts val="4200"/>
              <a:buNone/>
              <a:defRPr b="1" sz="4200">
                <a:solidFill>
                  <a:srgbClr val="FFFFFF"/>
                </a:solidFill>
              </a:defRPr>
            </a:lvl5pPr>
            <a:lvl6pPr lvl="5" algn="ctr">
              <a:lnSpc>
                <a:spcPct val="100000"/>
              </a:lnSpc>
              <a:spcBef>
                <a:spcPts val="0"/>
              </a:spcBef>
              <a:spcAft>
                <a:spcPts val="0"/>
              </a:spcAft>
              <a:buClr>
                <a:srgbClr val="FFFFFF"/>
              </a:buClr>
              <a:buSzPts val="4200"/>
              <a:buNone/>
              <a:defRPr b="1" sz="4200">
                <a:solidFill>
                  <a:srgbClr val="FFFFFF"/>
                </a:solidFill>
              </a:defRPr>
            </a:lvl6pPr>
            <a:lvl7pPr lvl="6" algn="ctr">
              <a:lnSpc>
                <a:spcPct val="100000"/>
              </a:lnSpc>
              <a:spcBef>
                <a:spcPts val="0"/>
              </a:spcBef>
              <a:spcAft>
                <a:spcPts val="0"/>
              </a:spcAft>
              <a:buClr>
                <a:srgbClr val="FFFFFF"/>
              </a:buClr>
              <a:buSzPts val="4200"/>
              <a:buNone/>
              <a:defRPr b="1" sz="4200">
                <a:solidFill>
                  <a:srgbClr val="FFFFFF"/>
                </a:solidFill>
              </a:defRPr>
            </a:lvl7pPr>
            <a:lvl8pPr lvl="7" algn="ctr">
              <a:lnSpc>
                <a:spcPct val="100000"/>
              </a:lnSpc>
              <a:spcBef>
                <a:spcPts val="0"/>
              </a:spcBef>
              <a:spcAft>
                <a:spcPts val="0"/>
              </a:spcAft>
              <a:buClr>
                <a:srgbClr val="FFFFFF"/>
              </a:buClr>
              <a:buSzPts val="4200"/>
              <a:buNone/>
              <a:defRPr b="1" sz="4200">
                <a:solidFill>
                  <a:srgbClr val="FFFFFF"/>
                </a:solidFill>
              </a:defRPr>
            </a:lvl8pPr>
            <a:lvl9pPr lvl="8" algn="ctr">
              <a:lnSpc>
                <a:spcPct val="100000"/>
              </a:lnSpc>
              <a:spcBef>
                <a:spcPts val="0"/>
              </a:spcBef>
              <a:spcAft>
                <a:spcPts val="0"/>
              </a:spcAft>
              <a:buClr>
                <a:srgbClr val="FFFFFF"/>
              </a:buClr>
              <a:buSzPts val="4200"/>
              <a:buNone/>
              <a:defRPr b="1" sz="4200">
                <a:solidFill>
                  <a:srgbClr val="FFFFFF"/>
                </a:solidFill>
              </a:defRPr>
            </a:lvl9pPr>
          </a:lstStyle>
          <a:p/>
        </p:txBody>
      </p:sp>
      <p:sp>
        <p:nvSpPr>
          <p:cNvPr id="162" name="Google Shape;16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4">
  <p:cSld name="AUTOLAYOUT_54">
    <p:spTree>
      <p:nvGrpSpPr>
        <p:cNvPr id="14"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0" y="4510813"/>
            <a:ext cx="9144000" cy="150575"/>
            <a:chOff x="0" y="3797750"/>
            <a:chExt cx="9144000" cy="150575"/>
          </a:xfrm>
        </p:grpSpPr>
        <p:cxnSp>
          <p:nvCxnSpPr>
            <p:cNvPr id="17" name="Google Shape;17;p3"/>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18" name="Google Shape;18;p3"/>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19" name="Google Shape;19;p3"/>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20" name="Google Shape;2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200"/>
              <a:buNone/>
              <a:defRPr b="1" sz="3200">
                <a:solidFill>
                  <a:srgbClr val="FFFFFF"/>
                </a:solidFill>
              </a:defRPr>
            </a:lvl1pPr>
            <a:lvl2pPr lvl="1" algn="l">
              <a:lnSpc>
                <a:spcPct val="100000"/>
              </a:lnSpc>
              <a:spcBef>
                <a:spcPts val="0"/>
              </a:spcBef>
              <a:spcAft>
                <a:spcPts val="0"/>
              </a:spcAft>
              <a:buClr>
                <a:srgbClr val="FFFFFF"/>
              </a:buClr>
              <a:buSzPts val="3200"/>
              <a:buNone/>
              <a:defRPr b="1" sz="3200">
                <a:solidFill>
                  <a:srgbClr val="FFFFFF"/>
                </a:solidFill>
              </a:defRPr>
            </a:lvl2pPr>
            <a:lvl3pPr lvl="2" algn="l">
              <a:lnSpc>
                <a:spcPct val="100000"/>
              </a:lnSpc>
              <a:spcBef>
                <a:spcPts val="0"/>
              </a:spcBef>
              <a:spcAft>
                <a:spcPts val="0"/>
              </a:spcAft>
              <a:buClr>
                <a:srgbClr val="FFFFFF"/>
              </a:buClr>
              <a:buSzPts val="3200"/>
              <a:buNone/>
              <a:defRPr b="1" sz="3200">
                <a:solidFill>
                  <a:srgbClr val="FFFFFF"/>
                </a:solidFill>
              </a:defRPr>
            </a:lvl3pPr>
            <a:lvl4pPr lvl="3" algn="l">
              <a:lnSpc>
                <a:spcPct val="100000"/>
              </a:lnSpc>
              <a:spcBef>
                <a:spcPts val="0"/>
              </a:spcBef>
              <a:spcAft>
                <a:spcPts val="0"/>
              </a:spcAft>
              <a:buClr>
                <a:srgbClr val="FFFFFF"/>
              </a:buClr>
              <a:buSzPts val="3200"/>
              <a:buNone/>
              <a:defRPr b="1" sz="3200">
                <a:solidFill>
                  <a:srgbClr val="FFFFFF"/>
                </a:solidFill>
              </a:defRPr>
            </a:lvl4pPr>
            <a:lvl5pPr lvl="4" algn="l">
              <a:lnSpc>
                <a:spcPct val="100000"/>
              </a:lnSpc>
              <a:spcBef>
                <a:spcPts val="0"/>
              </a:spcBef>
              <a:spcAft>
                <a:spcPts val="0"/>
              </a:spcAft>
              <a:buClr>
                <a:srgbClr val="FFFFFF"/>
              </a:buClr>
              <a:buSzPts val="3200"/>
              <a:buNone/>
              <a:defRPr b="1" sz="3200">
                <a:solidFill>
                  <a:srgbClr val="FFFFFF"/>
                </a:solidFill>
              </a:defRPr>
            </a:lvl5pPr>
            <a:lvl6pPr lvl="5" algn="l">
              <a:lnSpc>
                <a:spcPct val="100000"/>
              </a:lnSpc>
              <a:spcBef>
                <a:spcPts val="0"/>
              </a:spcBef>
              <a:spcAft>
                <a:spcPts val="0"/>
              </a:spcAft>
              <a:buClr>
                <a:srgbClr val="FFFFFF"/>
              </a:buClr>
              <a:buSzPts val="3200"/>
              <a:buNone/>
              <a:defRPr b="1" sz="3200">
                <a:solidFill>
                  <a:srgbClr val="FFFFFF"/>
                </a:solidFill>
              </a:defRPr>
            </a:lvl6pPr>
            <a:lvl7pPr lvl="6" algn="l">
              <a:lnSpc>
                <a:spcPct val="100000"/>
              </a:lnSpc>
              <a:spcBef>
                <a:spcPts val="0"/>
              </a:spcBef>
              <a:spcAft>
                <a:spcPts val="0"/>
              </a:spcAft>
              <a:buClr>
                <a:srgbClr val="FFFFFF"/>
              </a:buClr>
              <a:buSzPts val="3200"/>
              <a:buNone/>
              <a:defRPr b="1" sz="3200">
                <a:solidFill>
                  <a:srgbClr val="FFFFFF"/>
                </a:solidFill>
              </a:defRPr>
            </a:lvl7pPr>
            <a:lvl8pPr lvl="7" algn="l">
              <a:lnSpc>
                <a:spcPct val="100000"/>
              </a:lnSpc>
              <a:spcBef>
                <a:spcPts val="0"/>
              </a:spcBef>
              <a:spcAft>
                <a:spcPts val="0"/>
              </a:spcAft>
              <a:buClr>
                <a:srgbClr val="FFFFFF"/>
              </a:buClr>
              <a:buSzPts val="3200"/>
              <a:buNone/>
              <a:defRPr b="1" sz="3200">
                <a:solidFill>
                  <a:srgbClr val="FFFFFF"/>
                </a:solidFill>
              </a:defRPr>
            </a:lvl8pPr>
            <a:lvl9pPr lvl="8" algn="l">
              <a:lnSpc>
                <a:spcPct val="100000"/>
              </a:lnSpc>
              <a:spcBef>
                <a:spcPts val="0"/>
              </a:spcBef>
              <a:spcAft>
                <a:spcPts val="0"/>
              </a:spcAft>
              <a:buClr>
                <a:srgbClr val="FFFFFF"/>
              </a:buClr>
              <a:buSzPts val="3200"/>
              <a:buNone/>
              <a:defRPr b="1" sz="3200">
                <a:solidFill>
                  <a:srgbClr val="FFFFFF"/>
                </a:solidFill>
              </a:defRPr>
            </a:lvl9pPr>
          </a:lstStyle>
          <a:p/>
        </p:txBody>
      </p:sp>
      <p:sp>
        <p:nvSpPr>
          <p:cNvPr id="21" name="Google Shape;21;p3"/>
          <p:cNvSpPr txBox="1"/>
          <p:nvPr>
            <p:ph idx="1" type="body"/>
          </p:nvPr>
        </p:nvSpPr>
        <p:spPr>
          <a:xfrm>
            <a:off x="311700" y="1152475"/>
            <a:ext cx="8520600" cy="32238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22" name="Google Shape;2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3" name="Shape 163"/>
        <p:cNvGrpSpPr/>
        <p:nvPr/>
      </p:nvGrpSpPr>
      <p:grpSpPr>
        <a:xfrm>
          <a:off x="0" y="0"/>
          <a:ext cx="0" cy="0"/>
          <a:chOff x="0" y="0"/>
          <a:chExt cx="0" cy="0"/>
        </a:xfrm>
      </p:grpSpPr>
      <p:grpSp>
        <p:nvGrpSpPr>
          <p:cNvPr id="164" name="Google Shape;164;p21"/>
          <p:cNvGrpSpPr/>
          <p:nvPr/>
        </p:nvGrpSpPr>
        <p:grpSpPr>
          <a:xfrm>
            <a:off x="4350279" y="2855377"/>
            <a:ext cx="443589" cy="105632"/>
            <a:chOff x="4137525" y="2915950"/>
            <a:chExt cx="869100" cy="207000"/>
          </a:xfrm>
        </p:grpSpPr>
        <p:sp>
          <p:nvSpPr>
            <p:cNvPr id="165" name="Google Shape;165;p2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69" name="Google Shape;169;p21"/>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0" name="Google Shape;170;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1" name="Shape 171"/>
        <p:cNvGrpSpPr/>
        <p:nvPr/>
      </p:nvGrpSpPr>
      <p:grpSpPr>
        <a:xfrm>
          <a:off x="0" y="0"/>
          <a:ext cx="0" cy="0"/>
          <a:chOff x="0" y="0"/>
          <a:chExt cx="0" cy="0"/>
        </a:xfrm>
      </p:grpSpPr>
      <p:sp>
        <p:nvSpPr>
          <p:cNvPr id="172" name="Google Shape;172;p22"/>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3" name="Google Shape;173;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6" name="Google Shape;17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7" name="Google Shape;177;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0" name="Google Shape;180;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1" name="Google Shape;181;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2" name="Google Shape;18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5" name="Google Shape;185;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8" name="Google Shape;188;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9" name="Google Shape;189;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190" name="Shape 190"/>
        <p:cNvGrpSpPr/>
        <p:nvPr/>
      </p:nvGrpSpPr>
      <p:grpSpPr>
        <a:xfrm>
          <a:off x="0" y="0"/>
          <a:ext cx="0" cy="0"/>
          <a:chOff x="0" y="0"/>
          <a:chExt cx="0" cy="0"/>
        </a:xfrm>
      </p:grpSpPr>
      <p:sp>
        <p:nvSpPr>
          <p:cNvPr id="191" name="Google Shape;191;p27"/>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92" name="Google Shape;192;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93" name="Shape 193"/>
        <p:cNvGrpSpPr/>
        <p:nvPr/>
      </p:nvGrpSpPr>
      <p:grpSpPr>
        <a:xfrm>
          <a:off x="0" y="0"/>
          <a:ext cx="0" cy="0"/>
          <a:chOff x="0" y="0"/>
          <a:chExt cx="0" cy="0"/>
        </a:xfrm>
      </p:grpSpPr>
      <p:sp>
        <p:nvSpPr>
          <p:cNvPr id="194" name="Google Shape;194;p28"/>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5" name="Google Shape;195;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6" name="Google Shape;196;p28"/>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7" name="Google Shape;197;p2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98" name="Google Shape;198;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99" name="Google Shape;199;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00" name="Shape 200"/>
        <p:cNvGrpSpPr/>
        <p:nvPr/>
      </p:nvGrpSpPr>
      <p:grpSpPr>
        <a:xfrm>
          <a:off x="0" y="0"/>
          <a:ext cx="0" cy="0"/>
          <a:chOff x="0" y="0"/>
          <a:chExt cx="0" cy="0"/>
        </a:xfrm>
      </p:grpSpPr>
      <p:sp>
        <p:nvSpPr>
          <p:cNvPr id="201" name="Google Shape;201;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202" name="Google Shape;202;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203" name="Shape 203"/>
        <p:cNvGrpSpPr/>
        <p:nvPr/>
      </p:nvGrpSpPr>
      <p:grpSpPr>
        <a:xfrm>
          <a:off x="0" y="0"/>
          <a:ext cx="0" cy="0"/>
          <a:chOff x="0" y="0"/>
          <a:chExt cx="0" cy="0"/>
        </a:xfrm>
      </p:grpSpPr>
      <p:sp>
        <p:nvSpPr>
          <p:cNvPr id="204" name="Google Shape;204;p30"/>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05" name="Google Shape;205;p30"/>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06" name="Google Shape;206;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6">
  <p:cSld name="AUTOLAYOUT_51">
    <p:bg>
      <p:bgPr>
        <a:solidFill>
          <a:srgbClr val="FFFFFF"/>
        </a:solidFill>
      </p:bgPr>
    </p:bg>
    <p:spTree>
      <p:nvGrpSpPr>
        <p:cNvPr id="23" name="Shape 23"/>
        <p:cNvGrpSpPr/>
        <p:nvPr/>
      </p:nvGrpSpPr>
      <p:grpSpPr>
        <a:xfrm>
          <a:off x="0" y="0"/>
          <a:ext cx="0" cy="0"/>
          <a:chOff x="0" y="0"/>
          <a:chExt cx="0" cy="0"/>
        </a:xfrm>
      </p:grpSpPr>
      <p:sp>
        <p:nvSpPr>
          <p:cNvPr id="24" name="Google Shape;24;p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08775" y="770525"/>
            <a:ext cx="2866800" cy="375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9" name="Google Shape;29;p4"/>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30" name="Google Shape;3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7" name="Shape 207"/>
        <p:cNvGrpSpPr/>
        <p:nvPr/>
      </p:nvGrpSpPr>
      <p:grpSpPr>
        <a:xfrm>
          <a:off x="0" y="0"/>
          <a:ext cx="0" cy="0"/>
          <a:chOff x="0" y="0"/>
          <a:chExt cx="0" cy="0"/>
        </a:xfrm>
      </p:grpSpPr>
      <p:sp>
        <p:nvSpPr>
          <p:cNvPr id="208" name="Google Shape;208;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AUTOLAYOUT_52">
    <p:spTree>
      <p:nvGrpSpPr>
        <p:cNvPr id="3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b="0" l="0" r="0" t="0"/>
          <a:stretch/>
        </p:blipFill>
        <p:spPr>
          <a:xfrm>
            <a:off x="-1" y="-3"/>
            <a:ext cx="9144007" cy="5143500"/>
          </a:xfrm>
          <a:prstGeom prst="rect">
            <a:avLst/>
          </a:prstGeom>
          <a:noFill/>
          <a:ln>
            <a:noFill/>
          </a:ln>
        </p:spPr>
      </p:pic>
      <p:sp>
        <p:nvSpPr>
          <p:cNvPr id="33" name="Google Shape;33;p5"/>
          <p:cNvSpPr txBox="1"/>
          <p:nvPr>
            <p:ph idx="1" type="body"/>
          </p:nvPr>
        </p:nvSpPr>
        <p:spPr>
          <a:xfrm>
            <a:off x="3868325" y="668326"/>
            <a:ext cx="4482600" cy="37635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1600"/>
              </a:spcBef>
              <a:spcAft>
                <a:spcPts val="0"/>
              </a:spcAft>
              <a:buClr>
                <a:srgbClr val="FFFFFF"/>
              </a:buClr>
              <a:buSzPts val="1400"/>
              <a:buChar char="○"/>
              <a:defRPr sz="1400">
                <a:solidFill>
                  <a:srgbClr val="FFFFFF"/>
                </a:solidFill>
              </a:defRPr>
            </a:lvl2pPr>
            <a:lvl3pPr indent="-317500" lvl="2" marL="1371600" algn="l">
              <a:lnSpc>
                <a:spcPct val="115000"/>
              </a:lnSpc>
              <a:spcBef>
                <a:spcPts val="1600"/>
              </a:spcBef>
              <a:spcAft>
                <a:spcPts val="0"/>
              </a:spcAft>
              <a:buClr>
                <a:srgbClr val="FFFFFF"/>
              </a:buClr>
              <a:buSzPts val="1400"/>
              <a:buChar char="■"/>
              <a:defRPr sz="1400">
                <a:solidFill>
                  <a:srgbClr val="FFFFFF"/>
                </a:solidFill>
              </a:defRPr>
            </a:lvl3pPr>
            <a:lvl4pPr indent="-317500" lvl="3" marL="1828800" algn="l">
              <a:lnSpc>
                <a:spcPct val="115000"/>
              </a:lnSpc>
              <a:spcBef>
                <a:spcPts val="1600"/>
              </a:spcBef>
              <a:spcAft>
                <a:spcPts val="0"/>
              </a:spcAft>
              <a:buClr>
                <a:srgbClr val="FFFFFF"/>
              </a:buClr>
              <a:buSzPts val="1400"/>
              <a:buChar char="●"/>
              <a:defRPr sz="1400">
                <a:solidFill>
                  <a:srgbClr val="FFFFFF"/>
                </a:solidFill>
              </a:defRPr>
            </a:lvl4pPr>
            <a:lvl5pPr indent="-317500" lvl="4" marL="2286000" algn="l">
              <a:lnSpc>
                <a:spcPct val="115000"/>
              </a:lnSpc>
              <a:spcBef>
                <a:spcPts val="1600"/>
              </a:spcBef>
              <a:spcAft>
                <a:spcPts val="0"/>
              </a:spcAft>
              <a:buClr>
                <a:srgbClr val="FFFFFF"/>
              </a:buClr>
              <a:buSzPts val="1400"/>
              <a:buChar char="○"/>
              <a:defRPr sz="1400">
                <a:solidFill>
                  <a:srgbClr val="FFFFFF"/>
                </a:solidFill>
              </a:defRPr>
            </a:lvl5pPr>
            <a:lvl6pPr indent="-317500" lvl="5" marL="2743200" algn="l">
              <a:lnSpc>
                <a:spcPct val="115000"/>
              </a:lnSpc>
              <a:spcBef>
                <a:spcPts val="1600"/>
              </a:spcBef>
              <a:spcAft>
                <a:spcPts val="0"/>
              </a:spcAft>
              <a:buClr>
                <a:srgbClr val="FFFFFF"/>
              </a:buClr>
              <a:buSzPts val="1400"/>
              <a:buChar char="■"/>
              <a:defRPr sz="1400">
                <a:solidFill>
                  <a:srgbClr val="FFFFFF"/>
                </a:solidFill>
              </a:defRPr>
            </a:lvl6pPr>
            <a:lvl7pPr indent="-317500" lvl="6" marL="3200400" algn="l">
              <a:lnSpc>
                <a:spcPct val="115000"/>
              </a:lnSpc>
              <a:spcBef>
                <a:spcPts val="1600"/>
              </a:spcBef>
              <a:spcAft>
                <a:spcPts val="0"/>
              </a:spcAft>
              <a:buClr>
                <a:srgbClr val="FFFFFF"/>
              </a:buClr>
              <a:buSzPts val="1400"/>
              <a:buChar char="●"/>
              <a:defRPr sz="1400">
                <a:solidFill>
                  <a:srgbClr val="FFFFFF"/>
                </a:solidFill>
              </a:defRPr>
            </a:lvl7pPr>
            <a:lvl8pPr indent="-317500" lvl="7" marL="3657600" algn="l">
              <a:lnSpc>
                <a:spcPct val="115000"/>
              </a:lnSpc>
              <a:spcBef>
                <a:spcPts val="1600"/>
              </a:spcBef>
              <a:spcAft>
                <a:spcPts val="0"/>
              </a:spcAft>
              <a:buClr>
                <a:srgbClr val="FFFFFF"/>
              </a:buClr>
              <a:buSzPts val="1400"/>
              <a:buChar char="○"/>
              <a:defRPr sz="1400">
                <a:solidFill>
                  <a:srgbClr val="FFFFFF"/>
                </a:solidFill>
              </a:defRPr>
            </a:lvl8pPr>
            <a:lvl9pPr indent="-317500" lvl="8" marL="4114800" algn="l">
              <a:lnSpc>
                <a:spcPct val="115000"/>
              </a:lnSpc>
              <a:spcBef>
                <a:spcPts val="1600"/>
              </a:spcBef>
              <a:spcAft>
                <a:spcPts val="1600"/>
              </a:spcAft>
              <a:buClr>
                <a:srgbClr val="FFFFFF"/>
              </a:buClr>
              <a:buSzPts val="1400"/>
              <a:buChar char="■"/>
              <a:defRPr sz="1400">
                <a:solidFill>
                  <a:srgbClr val="FFFFFF"/>
                </a:solidFill>
              </a:defRPr>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53">
    <p:bg>
      <p:bgPr>
        <a:solidFill>
          <a:srgbClr val="FFFFFF"/>
        </a:solidFill>
      </p:bgPr>
    </p:bg>
    <p:spTree>
      <p:nvGrpSpPr>
        <p:cNvPr id="35" name="Shape 35"/>
        <p:cNvGrpSpPr/>
        <p:nvPr/>
      </p:nvGrpSpPr>
      <p:grpSpPr>
        <a:xfrm>
          <a:off x="0" y="0"/>
          <a:ext cx="0" cy="0"/>
          <a:chOff x="0" y="0"/>
          <a:chExt cx="0" cy="0"/>
        </a:xfrm>
      </p:grpSpPr>
      <p:sp>
        <p:nvSpPr>
          <p:cNvPr id="36" name="Google Shape;36;p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p:nvPr/>
        </p:nvSpPr>
        <p:spPr>
          <a:xfrm>
            <a:off x="0" y="25"/>
            <a:ext cx="4011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txBox="1"/>
          <p:nvPr>
            <p:ph type="ctrTitle"/>
          </p:nvPr>
        </p:nvSpPr>
        <p:spPr>
          <a:xfrm>
            <a:off x="315175" y="318675"/>
            <a:ext cx="3224400" cy="302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3">
  <p:cSld name="AUTOLAYOUT_56">
    <p:bg>
      <p:bgPr>
        <a:solidFill>
          <a:srgbClr val="FFFFFF"/>
        </a:solidFill>
      </p:bgPr>
    </p:bg>
    <p:spTree>
      <p:nvGrpSpPr>
        <p:cNvPr id="40" name="Shape 40"/>
        <p:cNvGrpSpPr/>
        <p:nvPr/>
      </p:nvGrpSpPr>
      <p:grpSpPr>
        <a:xfrm>
          <a:off x="0" y="0"/>
          <a:ext cx="0" cy="0"/>
          <a:chOff x="0" y="0"/>
          <a:chExt cx="0" cy="0"/>
        </a:xfrm>
      </p:grpSpPr>
      <p:sp>
        <p:nvSpPr>
          <p:cNvPr id="41" name="Google Shape;41;p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p:nvPr/>
        </p:nvSpPr>
        <p:spPr>
          <a:xfrm>
            <a:off x="6095951" y="5085678"/>
            <a:ext cx="3048000" cy="57900"/>
          </a:xfrm>
          <a:prstGeom prst="rect">
            <a:avLst/>
          </a:prstGeom>
          <a:solidFill>
            <a:srgbClr val="C539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p:nvPr/>
        </p:nvSpPr>
        <p:spPr>
          <a:xfrm>
            <a:off x="0" y="5085676"/>
            <a:ext cx="3048000" cy="57900"/>
          </a:xfrm>
          <a:prstGeom prst="rect">
            <a:avLst/>
          </a:prstGeom>
          <a:solidFill>
            <a:srgbClr val="E67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p:nvPr/>
        </p:nvSpPr>
        <p:spPr>
          <a:xfrm>
            <a:off x="3047999" y="5085676"/>
            <a:ext cx="3048000" cy="57900"/>
          </a:xfrm>
          <a:prstGeom prst="rect">
            <a:avLst/>
          </a:prstGeom>
          <a:solidFill>
            <a:srgbClr val="DB44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p:nvPr/>
        </p:nvSpPr>
        <p:spPr>
          <a:xfrm>
            <a:off x="4396950" y="2109425"/>
            <a:ext cx="350100" cy="350100"/>
          </a:xfrm>
          <a:prstGeom prst="ellipse">
            <a:avLst/>
          </a:prstGeom>
          <a:solidFill>
            <a:srgbClr val="DB44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7"/>
          <p:cNvSpPr/>
          <p:nvPr/>
        </p:nvSpPr>
        <p:spPr>
          <a:xfrm>
            <a:off x="7025525" y="2109425"/>
            <a:ext cx="350100" cy="350100"/>
          </a:xfrm>
          <a:prstGeom prst="ellipse">
            <a:avLst/>
          </a:prstGeom>
          <a:solidFill>
            <a:srgbClr val="C539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7"/>
          <p:cNvSpPr/>
          <p:nvPr/>
        </p:nvSpPr>
        <p:spPr>
          <a:xfrm>
            <a:off x="1768350" y="2109400"/>
            <a:ext cx="350100" cy="350100"/>
          </a:xfrm>
          <a:prstGeom prst="ellipse">
            <a:avLst/>
          </a:prstGeom>
          <a:solidFill>
            <a:srgbClr val="E67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
          <p:cNvSpPr txBox="1"/>
          <p:nvPr/>
        </p:nvSpPr>
        <p:spPr>
          <a:xfrm>
            <a:off x="1742150" y="2109425"/>
            <a:ext cx="402600" cy="35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1</a:t>
            </a:r>
            <a:endParaRPr b="1" i="0" sz="1200" u="none" cap="none" strike="noStrike">
              <a:solidFill>
                <a:srgbClr val="FFFFFF"/>
              </a:solidFill>
              <a:latin typeface="Arial"/>
              <a:ea typeface="Arial"/>
              <a:cs typeface="Arial"/>
              <a:sym typeface="Arial"/>
            </a:endParaRPr>
          </a:p>
        </p:txBody>
      </p:sp>
      <p:sp>
        <p:nvSpPr>
          <p:cNvPr id="49" name="Google Shape;49;p7"/>
          <p:cNvSpPr txBox="1"/>
          <p:nvPr/>
        </p:nvSpPr>
        <p:spPr>
          <a:xfrm>
            <a:off x="4370688" y="2109425"/>
            <a:ext cx="402600" cy="35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2</a:t>
            </a:r>
            <a:endParaRPr b="1" i="0" sz="1200" u="none" cap="none" strike="noStrike">
              <a:solidFill>
                <a:srgbClr val="FFFFFF"/>
              </a:solidFill>
              <a:latin typeface="Arial"/>
              <a:ea typeface="Arial"/>
              <a:cs typeface="Arial"/>
              <a:sym typeface="Arial"/>
            </a:endParaRPr>
          </a:p>
        </p:txBody>
      </p:sp>
      <p:sp>
        <p:nvSpPr>
          <p:cNvPr id="50" name="Google Shape;50;p7"/>
          <p:cNvSpPr txBox="1"/>
          <p:nvPr/>
        </p:nvSpPr>
        <p:spPr>
          <a:xfrm>
            <a:off x="6999238" y="2109425"/>
            <a:ext cx="402600" cy="350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Arial"/>
                <a:ea typeface="Arial"/>
                <a:cs typeface="Arial"/>
                <a:sym typeface="Arial"/>
              </a:rPr>
              <a:t>3</a:t>
            </a:r>
            <a:endParaRPr b="1" i="0" sz="1200" u="none" cap="none" strike="noStrike">
              <a:solidFill>
                <a:srgbClr val="FFFFFF"/>
              </a:solidFill>
              <a:latin typeface="Arial"/>
              <a:ea typeface="Arial"/>
              <a:cs typeface="Arial"/>
              <a:sym typeface="Arial"/>
            </a:endParaRPr>
          </a:p>
        </p:txBody>
      </p:sp>
      <p:sp>
        <p:nvSpPr>
          <p:cNvPr id="51" name="Google Shape;51;p7"/>
          <p:cNvSpPr txBox="1"/>
          <p:nvPr>
            <p:ph type="title"/>
          </p:nvPr>
        </p:nvSpPr>
        <p:spPr>
          <a:xfrm>
            <a:off x="1367950" y="844325"/>
            <a:ext cx="6408000" cy="87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b="1" sz="2000">
                <a:solidFill>
                  <a:srgbClr val="434343"/>
                </a:solidFill>
              </a:defRPr>
            </a:lvl1pPr>
            <a:lvl2pPr lvl="1" algn="ctr">
              <a:lnSpc>
                <a:spcPct val="100000"/>
              </a:lnSpc>
              <a:spcBef>
                <a:spcPts val="0"/>
              </a:spcBef>
              <a:spcAft>
                <a:spcPts val="0"/>
              </a:spcAft>
              <a:buSzPts val="3000"/>
              <a:buNone/>
              <a:defRPr b="1" sz="2000">
                <a:solidFill>
                  <a:srgbClr val="434343"/>
                </a:solidFill>
              </a:defRPr>
            </a:lvl2pPr>
            <a:lvl3pPr lvl="2" algn="ctr">
              <a:lnSpc>
                <a:spcPct val="100000"/>
              </a:lnSpc>
              <a:spcBef>
                <a:spcPts val="0"/>
              </a:spcBef>
              <a:spcAft>
                <a:spcPts val="0"/>
              </a:spcAft>
              <a:buSzPts val="3000"/>
              <a:buNone/>
              <a:defRPr b="1" sz="2000">
                <a:solidFill>
                  <a:srgbClr val="434343"/>
                </a:solidFill>
              </a:defRPr>
            </a:lvl3pPr>
            <a:lvl4pPr lvl="3" algn="ctr">
              <a:lnSpc>
                <a:spcPct val="100000"/>
              </a:lnSpc>
              <a:spcBef>
                <a:spcPts val="0"/>
              </a:spcBef>
              <a:spcAft>
                <a:spcPts val="0"/>
              </a:spcAft>
              <a:buSzPts val="3000"/>
              <a:buNone/>
              <a:defRPr b="1" sz="2000">
                <a:solidFill>
                  <a:srgbClr val="434343"/>
                </a:solidFill>
              </a:defRPr>
            </a:lvl4pPr>
            <a:lvl5pPr lvl="4" algn="ctr">
              <a:lnSpc>
                <a:spcPct val="100000"/>
              </a:lnSpc>
              <a:spcBef>
                <a:spcPts val="0"/>
              </a:spcBef>
              <a:spcAft>
                <a:spcPts val="0"/>
              </a:spcAft>
              <a:buSzPts val="3000"/>
              <a:buNone/>
              <a:defRPr b="1" sz="2000">
                <a:solidFill>
                  <a:srgbClr val="434343"/>
                </a:solidFill>
              </a:defRPr>
            </a:lvl5pPr>
            <a:lvl6pPr lvl="5" algn="ctr">
              <a:lnSpc>
                <a:spcPct val="100000"/>
              </a:lnSpc>
              <a:spcBef>
                <a:spcPts val="0"/>
              </a:spcBef>
              <a:spcAft>
                <a:spcPts val="0"/>
              </a:spcAft>
              <a:buSzPts val="3000"/>
              <a:buNone/>
              <a:defRPr b="1" sz="2000">
                <a:solidFill>
                  <a:srgbClr val="434343"/>
                </a:solidFill>
              </a:defRPr>
            </a:lvl6pPr>
            <a:lvl7pPr lvl="6" algn="ctr">
              <a:lnSpc>
                <a:spcPct val="100000"/>
              </a:lnSpc>
              <a:spcBef>
                <a:spcPts val="0"/>
              </a:spcBef>
              <a:spcAft>
                <a:spcPts val="0"/>
              </a:spcAft>
              <a:buSzPts val="3000"/>
              <a:buNone/>
              <a:defRPr b="1" sz="2000">
                <a:solidFill>
                  <a:srgbClr val="434343"/>
                </a:solidFill>
              </a:defRPr>
            </a:lvl7pPr>
            <a:lvl8pPr lvl="7" algn="ctr">
              <a:lnSpc>
                <a:spcPct val="100000"/>
              </a:lnSpc>
              <a:spcBef>
                <a:spcPts val="0"/>
              </a:spcBef>
              <a:spcAft>
                <a:spcPts val="0"/>
              </a:spcAft>
              <a:buSzPts val="3000"/>
              <a:buNone/>
              <a:defRPr b="1" sz="2000">
                <a:solidFill>
                  <a:srgbClr val="434343"/>
                </a:solidFill>
              </a:defRPr>
            </a:lvl8pPr>
            <a:lvl9pPr lvl="8" algn="ctr">
              <a:lnSpc>
                <a:spcPct val="100000"/>
              </a:lnSpc>
              <a:spcBef>
                <a:spcPts val="0"/>
              </a:spcBef>
              <a:spcAft>
                <a:spcPts val="0"/>
              </a:spcAft>
              <a:buSzPts val="3000"/>
              <a:buNone/>
              <a:defRPr b="1" sz="2000">
                <a:solidFill>
                  <a:srgbClr val="434343"/>
                </a:solidFill>
              </a:defRPr>
            </a:lvl9pPr>
          </a:lstStyle>
          <a:p/>
        </p:txBody>
      </p:sp>
      <p:sp>
        <p:nvSpPr>
          <p:cNvPr id="52" name="Google Shape;52;p7"/>
          <p:cNvSpPr txBox="1"/>
          <p:nvPr>
            <p:ph idx="1" type="body"/>
          </p:nvPr>
        </p:nvSpPr>
        <p:spPr>
          <a:xfrm>
            <a:off x="838850" y="2535725"/>
            <a:ext cx="2209200" cy="17415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rgbClr val="434343"/>
              </a:buClr>
              <a:buSzPts val="1200"/>
              <a:buChar char="●"/>
              <a:defRPr sz="1200">
                <a:solidFill>
                  <a:srgbClr val="434343"/>
                </a:solidFill>
              </a:defRPr>
            </a:lvl1pPr>
            <a:lvl2pPr indent="-304800" lvl="1" marL="914400" algn="ctr">
              <a:lnSpc>
                <a:spcPct val="115000"/>
              </a:lnSpc>
              <a:spcBef>
                <a:spcPts val="1600"/>
              </a:spcBef>
              <a:spcAft>
                <a:spcPts val="0"/>
              </a:spcAft>
              <a:buClr>
                <a:srgbClr val="434343"/>
              </a:buClr>
              <a:buSzPts val="1200"/>
              <a:buChar char="○"/>
              <a:defRPr sz="1200">
                <a:solidFill>
                  <a:srgbClr val="434343"/>
                </a:solidFill>
              </a:defRPr>
            </a:lvl2pPr>
            <a:lvl3pPr indent="-304800" lvl="2" marL="1371600" algn="ctr">
              <a:lnSpc>
                <a:spcPct val="115000"/>
              </a:lnSpc>
              <a:spcBef>
                <a:spcPts val="1600"/>
              </a:spcBef>
              <a:spcAft>
                <a:spcPts val="0"/>
              </a:spcAft>
              <a:buClr>
                <a:srgbClr val="434343"/>
              </a:buClr>
              <a:buSzPts val="1200"/>
              <a:buChar char="■"/>
              <a:defRPr sz="1200">
                <a:solidFill>
                  <a:srgbClr val="434343"/>
                </a:solidFill>
              </a:defRPr>
            </a:lvl3pPr>
            <a:lvl4pPr indent="-304800" lvl="3" marL="1828800" algn="ctr">
              <a:lnSpc>
                <a:spcPct val="115000"/>
              </a:lnSpc>
              <a:spcBef>
                <a:spcPts val="1600"/>
              </a:spcBef>
              <a:spcAft>
                <a:spcPts val="0"/>
              </a:spcAft>
              <a:buClr>
                <a:srgbClr val="434343"/>
              </a:buClr>
              <a:buSzPts val="1200"/>
              <a:buChar char="●"/>
              <a:defRPr sz="1200">
                <a:solidFill>
                  <a:srgbClr val="434343"/>
                </a:solidFill>
              </a:defRPr>
            </a:lvl4pPr>
            <a:lvl5pPr indent="-304800" lvl="4" marL="2286000" algn="ctr">
              <a:lnSpc>
                <a:spcPct val="115000"/>
              </a:lnSpc>
              <a:spcBef>
                <a:spcPts val="1600"/>
              </a:spcBef>
              <a:spcAft>
                <a:spcPts val="0"/>
              </a:spcAft>
              <a:buClr>
                <a:srgbClr val="434343"/>
              </a:buClr>
              <a:buSzPts val="1200"/>
              <a:buChar char="○"/>
              <a:defRPr sz="1200">
                <a:solidFill>
                  <a:srgbClr val="434343"/>
                </a:solidFill>
              </a:defRPr>
            </a:lvl5pPr>
            <a:lvl6pPr indent="-304800" lvl="5" marL="2743200" algn="ctr">
              <a:lnSpc>
                <a:spcPct val="115000"/>
              </a:lnSpc>
              <a:spcBef>
                <a:spcPts val="1600"/>
              </a:spcBef>
              <a:spcAft>
                <a:spcPts val="0"/>
              </a:spcAft>
              <a:buClr>
                <a:srgbClr val="434343"/>
              </a:buClr>
              <a:buSzPts val="1200"/>
              <a:buChar char="■"/>
              <a:defRPr sz="1200">
                <a:solidFill>
                  <a:srgbClr val="434343"/>
                </a:solidFill>
              </a:defRPr>
            </a:lvl6pPr>
            <a:lvl7pPr indent="-304800" lvl="6" marL="3200400" algn="ctr">
              <a:lnSpc>
                <a:spcPct val="115000"/>
              </a:lnSpc>
              <a:spcBef>
                <a:spcPts val="1600"/>
              </a:spcBef>
              <a:spcAft>
                <a:spcPts val="0"/>
              </a:spcAft>
              <a:buClr>
                <a:srgbClr val="434343"/>
              </a:buClr>
              <a:buSzPts val="1200"/>
              <a:buChar char="●"/>
              <a:defRPr sz="1200">
                <a:solidFill>
                  <a:srgbClr val="434343"/>
                </a:solidFill>
              </a:defRPr>
            </a:lvl7pPr>
            <a:lvl8pPr indent="-304800" lvl="7" marL="3657600" algn="ctr">
              <a:lnSpc>
                <a:spcPct val="115000"/>
              </a:lnSpc>
              <a:spcBef>
                <a:spcPts val="1600"/>
              </a:spcBef>
              <a:spcAft>
                <a:spcPts val="0"/>
              </a:spcAft>
              <a:buClr>
                <a:srgbClr val="434343"/>
              </a:buClr>
              <a:buSzPts val="1200"/>
              <a:buChar char="○"/>
              <a:defRPr sz="1200">
                <a:solidFill>
                  <a:srgbClr val="434343"/>
                </a:solidFill>
              </a:defRPr>
            </a:lvl8pPr>
            <a:lvl9pPr indent="-304800" lvl="8" marL="411480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53" name="Google Shape;53;p7"/>
          <p:cNvSpPr txBox="1"/>
          <p:nvPr>
            <p:ph idx="2" type="body"/>
          </p:nvPr>
        </p:nvSpPr>
        <p:spPr>
          <a:xfrm>
            <a:off x="3467413" y="2544125"/>
            <a:ext cx="2209200" cy="17415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rgbClr val="434343"/>
              </a:buClr>
              <a:buSzPts val="1200"/>
              <a:buChar char="●"/>
              <a:defRPr sz="1200">
                <a:solidFill>
                  <a:srgbClr val="434343"/>
                </a:solidFill>
              </a:defRPr>
            </a:lvl1pPr>
            <a:lvl2pPr indent="-304800" lvl="1" marL="914400" algn="ctr">
              <a:lnSpc>
                <a:spcPct val="115000"/>
              </a:lnSpc>
              <a:spcBef>
                <a:spcPts val="1600"/>
              </a:spcBef>
              <a:spcAft>
                <a:spcPts val="0"/>
              </a:spcAft>
              <a:buClr>
                <a:srgbClr val="434343"/>
              </a:buClr>
              <a:buSzPts val="1200"/>
              <a:buChar char="○"/>
              <a:defRPr sz="1200">
                <a:solidFill>
                  <a:srgbClr val="434343"/>
                </a:solidFill>
              </a:defRPr>
            </a:lvl2pPr>
            <a:lvl3pPr indent="-304800" lvl="2" marL="1371600" algn="ctr">
              <a:lnSpc>
                <a:spcPct val="115000"/>
              </a:lnSpc>
              <a:spcBef>
                <a:spcPts val="1600"/>
              </a:spcBef>
              <a:spcAft>
                <a:spcPts val="0"/>
              </a:spcAft>
              <a:buClr>
                <a:srgbClr val="434343"/>
              </a:buClr>
              <a:buSzPts val="1200"/>
              <a:buChar char="■"/>
              <a:defRPr sz="1200">
                <a:solidFill>
                  <a:srgbClr val="434343"/>
                </a:solidFill>
              </a:defRPr>
            </a:lvl3pPr>
            <a:lvl4pPr indent="-304800" lvl="3" marL="1828800" algn="ctr">
              <a:lnSpc>
                <a:spcPct val="115000"/>
              </a:lnSpc>
              <a:spcBef>
                <a:spcPts val="1600"/>
              </a:spcBef>
              <a:spcAft>
                <a:spcPts val="0"/>
              </a:spcAft>
              <a:buClr>
                <a:srgbClr val="434343"/>
              </a:buClr>
              <a:buSzPts val="1200"/>
              <a:buChar char="●"/>
              <a:defRPr sz="1200">
                <a:solidFill>
                  <a:srgbClr val="434343"/>
                </a:solidFill>
              </a:defRPr>
            </a:lvl4pPr>
            <a:lvl5pPr indent="-304800" lvl="4" marL="2286000" algn="ctr">
              <a:lnSpc>
                <a:spcPct val="115000"/>
              </a:lnSpc>
              <a:spcBef>
                <a:spcPts val="1600"/>
              </a:spcBef>
              <a:spcAft>
                <a:spcPts val="0"/>
              </a:spcAft>
              <a:buClr>
                <a:srgbClr val="434343"/>
              </a:buClr>
              <a:buSzPts val="1200"/>
              <a:buChar char="○"/>
              <a:defRPr sz="1200">
                <a:solidFill>
                  <a:srgbClr val="434343"/>
                </a:solidFill>
              </a:defRPr>
            </a:lvl5pPr>
            <a:lvl6pPr indent="-304800" lvl="5" marL="2743200" algn="ctr">
              <a:lnSpc>
                <a:spcPct val="115000"/>
              </a:lnSpc>
              <a:spcBef>
                <a:spcPts val="1600"/>
              </a:spcBef>
              <a:spcAft>
                <a:spcPts val="0"/>
              </a:spcAft>
              <a:buClr>
                <a:srgbClr val="434343"/>
              </a:buClr>
              <a:buSzPts val="1200"/>
              <a:buChar char="■"/>
              <a:defRPr sz="1200">
                <a:solidFill>
                  <a:srgbClr val="434343"/>
                </a:solidFill>
              </a:defRPr>
            </a:lvl6pPr>
            <a:lvl7pPr indent="-304800" lvl="6" marL="3200400" algn="ctr">
              <a:lnSpc>
                <a:spcPct val="115000"/>
              </a:lnSpc>
              <a:spcBef>
                <a:spcPts val="1600"/>
              </a:spcBef>
              <a:spcAft>
                <a:spcPts val="0"/>
              </a:spcAft>
              <a:buClr>
                <a:srgbClr val="434343"/>
              </a:buClr>
              <a:buSzPts val="1200"/>
              <a:buChar char="●"/>
              <a:defRPr sz="1200">
                <a:solidFill>
                  <a:srgbClr val="434343"/>
                </a:solidFill>
              </a:defRPr>
            </a:lvl7pPr>
            <a:lvl8pPr indent="-304800" lvl="7" marL="3657600" algn="ctr">
              <a:lnSpc>
                <a:spcPct val="115000"/>
              </a:lnSpc>
              <a:spcBef>
                <a:spcPts val="1600"/>
              </a:spcBef>
              <a:spcAft>
                <a:spcPts val="0"/>
              </a:spcAft>
              <a:buClr>
                <a:srgbClr val="434343"/>
              </a:buClr>
              <a:buSzPts val="1200"/>
              <a:buChar char="○"/>
              <a:defRPr sz="1200">
                <a:solidFill>
                  <a:srgbClr val="434343"/>
                </a:solidFill>
              </a:defRPr>
            </a:lvl8pPr>
            <a:lvl9pPr indent="-304800" lvl="8" marL="411480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54" name="Google Shape;54;p7"/>
          <p:cNvSpPr txBox="1"/>
          <p:nvPr>
            <p:ph idx="3" type="body"/>
          </p:nvPr>
        </p:nvSpPr>
        <p:spPr>
          <a:xfrm>
            <a:off x="6095988" y="2544125"/>
            <a:ext cx="2209200" cy="1741500"/>
          </a:xfrm>
          <a:prstGeom prst="rect">
            <a:avLst/>
          </a:prstGeom>
          <a:noFill/>
          <a:ln>
            <a:noFill/>
          </a:ln>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rgbClr val="434343"/>
              </a:buClr>
              <a:buSzPts val="1200"/>
              <a:buChar char="●"/>
              <a:defRPr sz="1200">
                <a:solidFill>
                  <a:srgbClr val="434343"/>
                </a:solidFill>
              </a:defRPr>
            </a:lvl1pPr>
            <a:lvl2pPr indent="-304800" lvl="1" marL="914400" algn="ctr">
              <a:lnSpc>
                <a:spcPct val="115000"/>
              </a:lnSpc>
              <a:spcBef>
                <a:spcPts val="1600"/>
              </a:spcBef>
              <a:spcAft>
                <a:spcPts val="0"/>
              </a:spcAft>
              <a:buClr>
                <a:srgbClr val="434343"/>
              </a:buClr>
              <a:buSzPts val="1200"/>
              <a:buChar char="○"/>
              <a:defRPr sz="1200">
                <a:solidFill>
                  <a:srgbClr val="434343"/>
                </a:solidFill>
              </a:defRPr>
            </a:lvl2pPr>
            <a:lvl3pPr indent="-304800" lvl="2" marL="1371600" algn="ctr">
              <a:lnSpc>
                <a:spcPct val="115000"/>
              </a:lnSpc>
              <a:spcBef>
                <a:spcPts val="1600"/>
              </a:spcBef>
              <a:spcAft>
                <a:spcPts val="0"/>
              </a:spcAft>
              <a:buClr>
                <a:srgbClr val="434343"/>
              </a:buClr>
              <a:buSzPts val="1200"/>
              <a:buChar char="■"/>
              <a:defRPr sz="1200">
                <a:solidFill>
                  <a:srgbClr val="434343"/>
                </a:solidFill>
              </a:defRPr>
            </a:lvl3pPr>
            <a:lvl4pPr indent="-304800" lvl="3" marL="1828800" algn="ctr">
              <a:lnSpc>
                <a:spcPct val="115000"/>
              </a:lnSpc>
              <a:spcBef>
                <a:spcPts val="1600"/>
              </a:spcBef>
              <a:spcAft>
                <a:spcPts val="0"/>
              </a:spcAft>
              <a:buClr>
                <a:srgbClr val="434343"/>
              </a:buClr>
              <a:buSzPts val="1200"/>
              <a:buChar char="●"/>
              <a:defRPr sz="1200">
                <a:solidFill>
                  <a:srgbClr val="434343"/>
                </a:solidFill>
              </a:defRPr>
            </a:lvl4pPr>
            <a:lvl5pPr indent="-304800" lvl="4" marL="2286000" algn="ctr">
              <a:lnSpc>
                <a:spcPct val="115000"/>
              </a:lnSpc>
              <a:spcBef>
                <a:spcPts val="1600"/>
              </a:spcBef>
              <a:spcAft>
                <a:spcPts val="0"/>
              </a:spcAft>
              <a:buClr>
                <a:srgbClr val="434343"/>
              </a:buClr>
              <a:buSzPts val="1200"/>
              <a:buChar char="○"/>
              <a:defRPr sz="1200">
                <a:solidFill>
                  <a:srgbClr val="434343"/>
                </a:solidFill>
              </a:defRPr>
            </a:lvl5pPr>
            <a:lvl6pPr indent="-304800" lvl="5" marL="2743200" algn="ctr">
              <a:lnSpc>
                <a:spcPct val="115000"/>
              </a:lnSpc>
              <a:spcBef>
                <a:spcPts val="1600"/>
              </a:spcBef>
              <a:spcAft>
                <a:spcPts val="0"/>
              </a:spcAft>
              <a:buClr>
                <a:srgbClr val="434343"/>
              </a:buClr>
              <a:buSzPts val="1200"/>
              <a:buChar char="■"/>
              <a:defRPr sz="1200">
                <a:solidFill>
                  <a:srgbClr val="434343"/>
                </a:solidFill>
              </a:defRPr>
            </a:lvl6pPr>
            <a:lvl7pPr indent="-304800" lvl="6" marL="3200400" algn="ctr">
              <a:lnSpc>
                <a:spcPct val="115000"/>
              </a:lnSpc>
              <a:spcBef>
                <a:spcPts val="1600"/>
              </a:spcBef>
              <a:spcAft>
                <a:spcPts val="0"/>
              </a:spcAft>
              <a:buClr>
                <a:srgbClr val="434343"/>
              </a:buClr>
              <a:buSzPts val="1200"/>
              <a:buChar char="●"/>
              <a:defRPr sz="1200">
                <a:solidFill>
                  <a:srgbClr val="434343"/>
                </a:solidFill>
              </a:defRPr>
            </a:lvl7pPr>
            <a:lvl8pPr indent="-304800" lvl="7" marL="3657600" algn="ctr">
              <a:lnSpc>
                <a:spcPct val="115000"/>
              </a:lnSpc>
              <a:spcBef>
                <a:spcPts val="1600"/>
              </a:spcBef>
              <a:spcAft>
                <a:spcPts val="0"/>
              </a:spcAft>
              <a:buClr>
                <a:srgbClr val="434343"/>
              </a:buClr>
              <a:buSzPts val="1200"/>
              <a:buChar char="○"/>
              <a:defRPr sz="1200">
                <a:solidFill>
                  <a:srgbClr val="434343"/>
                </a:solidFill>
              </a:defRPr>
            </a:lvl8pPr>
            <a:lvl9pPr indent="-304800" lvl="8" marL="4114800" algn="ctr">
              <a:lnSpc>
                <a:spcPct val="115000"/>
              </a:lnSpc>
              <a:spcBef>
                <a:spcPts val="1600"/>
              </a:spcBef>
              <a:spcAft>
                <a:spcPts val="1600"/>
              </a:spcAft>
              <a:buClr>
                <a:srgbClr val="434343"/>
              </a:buClr>
              <a:buSzPts val="1200"/>
              <a:buChar char="■"/>
              <a:defRPr sz="1200">
                <a:solidFill>
                  <a:srgbClr val="434343"/>
                </a:solidFill>
              </a:defRPr>
            </a:lvl9pPr>
          </a:lstStyle>
          <a:p/>
        </p:txBody>
      </p:sp>
      <p:sp>
        <p:nvSpPr>
          <p:cNvPr id="55" name="Google Shape;5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5">
  <p:cSld name="AUTOLAYOUT_57">
    <p:bg>
      <p:bgPr>
        <a:solidFill>
          <a:srgbClr val="FFFFFF"/>
        </a:solidFill>
      </p:bgPr>
    </p:bg>
    <p:spTree>
      <p:nvGrpSpPr>
        <p:cNvPr id="56" name="Shape 56"/>
        <p:cNvGrpSpPr/>
        <p:nvPr/>
      </p:nvGrpSpPr>
      <p:grpSpPr>
        <a:xfrm>
          <a:off x="0" y="0"/>
          <a:ext cx="0" cy="0"/>
          <a:chOff x="0" y="0"/>
          <a:chExt cx="0" cy="0"/>
        </a:xfrm>
      </p:grpSpPr>
      <p:sp>
        <p:nvSpPr>
          <p:cNvPr id="57" name="Google Shape;57;p8"/>
          <p:cNvSpPr/>
          <p:nvPr/>
        </p:nvSpPr>
        <p:spPr>
          <a:xfrm>
            <a:off x="0" y="0"/>
            <a:ext cx="9144000" cy="5143500"/>
          </a:xfrm>
          <a:prstGeom prst="rect">
            <a:avLst/>
          </a:prstGeom>
          <a:solidFill>
            <a:srgbClr val="C9D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 name="Google Shape;58;p8"/>
          <p:cNvCxnSpPr/>
          <p:nvPr/>
        </p:nvCxnSpPr>
        <p:spPr>
          <a:xfrm>
            <a:off x="4572013" y="2315900"/>
            <a:ext cx="0" cy="1436700"/>
          </a:xfrm>
          <a:prstGeom prst="straightConnector1">
            <a:avLst/>
          </a:prstGeom>
          <a:noFill/>
          <a:ln cap="flat" cmpd="sng" w="9525">
            <a:solidFill>
              <a:srgbClr val="2962FF"/>
            </a:solidFill>
            <a:prstDash val="solid"/>
            <a:round/>
            <a:headEnd len="sm" w="sm" type="none"/>
            <a:tailEnd len="sm" w="sm" type="none"/>
          </a:ln>
        </p:spPr>
      </p:cxnSp>
      <p:sp>
        <p:nvSpPr>
          <p:cNvPr id="59" name="Google Shape;59;p8"/>
          <p:cNvSpPr/>
          <p:nvPr/>
        </p:nvSpPr>
        <p:spPr>
          <a:xfrm>
            <a:off x="5432850" y="1391150"/>
            <a:ext cx="3185100" cy="1436700"/>
          </a:xfrm>
          <a:prstGeom prst="rect">
            <a:avLst/>
          </a:prstGeom>
          <a:solidFill>
            <a:srgbClr val="FFFFFF"/>
          </a:solidFill>
          <a:ln cap="flat" cmpd="sng" w="9525">
            <a:solidFill>
              <a:srgbClr val="296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4365600" y="1903100"/>
            <a:ext cx="412800" cy="412800"/>
          </a:xfrm>
          <a:prstGeom prst="rect">
            <a:avLst/>
          </a:prstGeom>
          <a:solidFill>
            <a:srgbClr val="296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8"/>
          <p:cNvCxnSpPr/>
          <p:nvPr/>
        </p:nvCxnSpPr>
        <p:spPr>
          <a:xfrm rot="10800000">
            <a:off x="4778400" y="2109400"/>
            <a:ext cx="611700" cy="0"/>
          </a:xfrm>
          <a:prstGeom prst="straightConnector1">
            <a:avLst/>
          </a:prstGeom>
          <a:noFill/>
          <a:ln cap="flat" cmpd="sng" w="9525">
            <a:solidFill>
              <a:srgbClr val="2962FF"/>
            </a:solidFill>
            <a:prstDash val="solid"/>
            <a:round/>
            <a:headEnd len="sm" w="sm" type="none"/>
            <a:tailEnd len="sm" w="sm" type="none"/>
          </a:ln>
        </p:spPr>
      </p:cxnSp>
      <p:sp>
        <p:nvSpPr>
          <p:cNvPr id="62" name="Google Shape;62;p8"/>
          <p:cNvSpPr/>
          <p:nvPr/>
        </p:nvSpPr>
        <p:spPr>
          <a:xfrm rot="10800000">
            <a:off x="5390100" y="2033100"/>
            <a:ext cx="152700" cy="152700"/>
          </a:xfrm>
          <a:prstGeom prst="rect">
            <a:avLst/>
          </a:prstGeom>
          <a:solidFill>
            <a:srgbClr val="296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8"/>
          <p:cNvSpPr/>
          <p:nvPr/>
        </p:nvSpPr>
        <p:spPr>
          <a:xfrm>
            <a:off x="503050" y="2315888"/>
            <a:ext cx="3185100" cy="1436700"/>
          </a:xfrm>
          <a:prstGeom prst="rect">
            <a:avLst/>
          </a:prstGeom>
          <a:solidFill>
            <a:srgbClr val="FFFFFF"/>
          </a:solidFill>
          <a:ln cap="flat" cmpd="sng" w="9525">
            <a:solidFill>
              <a:srgbClr val="296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
          <p:cNvSpPr/>
          <p:nvPr/>
        </p:nvSpPr>
        <p:spPr>
          <a:xfrm>
            <a:off x="4365600" y="2827838"/>
            <a:ext cx="412800" cy="412800"/>
          </a:xfrm>
          <a:prstGeom prst="rect">
            <a:avLst/>
          </a:prstGeom>
          <a:solidFill>
            <a:srgbClr val="296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8"/>
          <p:cNvCxnSpPr/>
          <p:nvPr/>
        </p:nvCxnSpPr>
        <p:spPr>
          <a:xfrm>
            <a:off x="3768075" y="3034238"/>
            <a:ext cx="611700" cy="0"/>
          </a:xfrm>
          <a:prstGeom prst="straightConnector1">
            <a:avLst/>
          </a:prstGeom>
          <a:noFill/>
          <a:ln cap="flat" cmpd="sng" w="9525">
            <a:solidFill>
              <a:srgbClr val="2962FF"/>
            </a:solidFill>
            <a:prstDash val="solid"/>
            <a:round/>
            <a:headEnd len="sm" w="sm" type="none"/>
            <a:tailEnd len="sm" w="sm" type="none"/>
          </a:ln>
        </p:spPr>
      </p:cxnSp>
      <p:sp>
        <p:nvSpPr>
          <p:cNvPr id="66" name="Google Shape;66;p8"/>
          <p:cNvSpPr/>
          <p:nvPr/>
        </p:nvSpPr>
        <p:spPr>
          <a:xfrm>
            <a:off x="3615375" y="2957838"/>
            <a:ext cx="152700" cy="152700"/>
          </a:xfrm>
          <a:prstGeom prst="rect">
            <a:avLst/>
          </a:prstGeom>
          <a:solidFill>
            <a:srgbClr val="296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a:off x="5432850" y="3240650"/>
            <a:ext cx="3185100" cy="1436700"/>
          </a:xfrm>
          <a:prstGeom prst="rect">
            <a:avLst/>
          </a:prstGeom>
          <a:solidFill>
            <a:srgbClr val="FFFFFF"/>
          </a:solidFill>
          <a:ln cap="flat" cmpd="sng" w="9525">
            <a:solidFill>
              <a:srgbClr val="2962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p:nvPr/>
        </p:nvSpPr>
        <p:spPr>
          <a:xfrm>
            <a:off x="4365600" y="3752600"/>
            <a:ext cx="412800" cy="412800"/>
          </a:xfrm>
          <a:prstGeom prst="rect">
            <a:avLst/>
          </a:prstGeom>
          <a:solidFill>
            <a:srgbClr val="296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9" name="Google Shape;69;p8"/>
          <p:cNvCxnSpPr/>
          <p:nvPr/>
        </p:nvCxnSpPr>
        <p:spPr>
          <a:xfrm rot="10800000">
            <a:off x="4778400" y="3958900"/>
            <a:ext cx="611700" cy="0"/>
          </a:xfrm>
          <a:prstGeom prst="straightConnector1">
            <a:avLst/>
          </a:prstGeom>
          <a:noFill/>
          <a:ln cap="flat" cmpd="sng" w="9525">
            <a:solidFill>
              <a:srgbClr val="2962FF"/>
            </a:solidFill>
            <a:prstDash val="solid"/>
            <a:round/>
            <a:headEnd len="sm" w="sm" type="none"/>
            <a:tailEnd len="sm" w="sm" type="none"/>
          </a:ln>
        </p:spPr>
      </p:cxnSp>
      <p:sp>
        <p:nvSpPr>
          <p:cNvPr id="70" name="Google Shape;70;p8"/>
          <p:cNvSpPr/>
          <p:nvPr/>
        </p:nvSpPr>
        <p:spPr>
          <a:xfrm rot="10800000">
            <a:off x="5390100" y="3882600"/>
            <a:ext cx="152700" cy="152700"/>
          </a:xfrm>
          <a:prstGeom prst="rect">
            <a:avLst/>
          </a:prstGeom>
          <a:solidFill>
            <a:srgbClr val="296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a:off x="492550" y="466150"/>
            <a:ext cx="3185100" cy="1436700"/>
          </a:xfrm>
          <a:prstGeom prst="rect">
            <a:avLst/>
          </a:prstGeom>
          <a:solidFill>
            <a:srgbClr val="296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txBox="1"/>
          <p:nvPr/>
        </p:nvSpPr>
        <p:spPr>
          <a:xfrm>
            <a:off x="4383600" y="1912700"/>
            <a:ext cx="3768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Arial"/>
                <a:ea typeface="Arial"/>
                <a:cs typeface="Arial"/>
                <a:sym typeface="Arial"/>
              </a:rPr>
              <a:t>1</a:t>
            </a:r>
            <a:endParaRPr b="1" i="0" sz="1600" u="none" cap="none" strike="noStrike">
              <a:solidFill>
                <a:srgbClr val="FFFFFF"/>
              </a:solidFill>
              <a:latin typeface="Arial"/>
              <a:ea typeface="Arial"/>
              <a:cs typeface="Arial"/>
              <a:sym typeface="Arial"/>
            </a:endParaRPr>
          </a:p>
        </p:txBody>
      </p:sp>
      <p:sp>
        <p:nvSpPr>
          <p:cNvPr id="73" name="Google Shape;73;p8"/>
          <p:cNvSpPr txBox="1"/>
          <p:nvPr/>
        </p:nvSpPr>
        <p:spPr>
          <a:xfrm>
            <a:off x="4383600" y="2837450"/>
            <a:ext cx="3768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Arial"/>
                <a:ea typeface="Arial"/>
                <a:cs typeface="Arial"/>
                <a:sym typeface="Arial"/>
              </a:rPr>
              <a:t>2</a:t>
            </a:r>
            <a:endParaRPr b="1" i="0" sz="1600" u="none" cap="none" strike="noStrike">
              <a:solidFill>
                <a:srgbClr val="FFFFFF"/>
              </a:solidFill>
              <a:latin typeface="Arial"/>
              <a:ea typeface="Arial"/>
              <a:cs typeface="Arial"/>
              <a:sym typeface="Arial"/>
            </a:endParaRPr>
          </a:p>
        </p:txBody>
      </p:sp>
      <p:sp>
        <p:nvSpPr>
          <p:cNvPr id="74" name="Google Shape;74;p8"/>
          <p:cNvSpPr txBox="1"/>
          <p:nvPr/>
        </p:nvSpPr>
        <p:spPr>
          <a:xfrm>
            <a:off x="4383600" y="3762200"/>
            <a:ext cx="3768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Arial"/>
                <a:ea typeface="Arial"/>
                <a:cs typeface="Arial"/>
                <a:sym typeface="Arial"/>
              </a:rPr>
              <a:t>3</a:t>
            </a:r>
            <a:endParaRPr b="1" i="0" sz="1600" u="none" cap="none" strike="noStrike">
              <a:solidFill>
                <a:srgbClr val="FFFFFF"/>
              </a:solidFill>
              <a:latin typeface="Arial"/>
              <a:ea typeface="Arial"/>
              <a:cs typeface="Arial"/>
              <a:sym typeface="Arial"/>
            </a:endParaRPr>
          </a:p>
        </p:txBody>
      </p:sp>
      <p:sp>
        <p:nvSpPr>
          <p:cNvPr id="75" name="Google Shape;75;p8"/>
          <p:cNvSpPr txBox="1"/>
          <p:nvPr>
            <p:ph type="title"/>
          </p:nvPr>
        </p:nvSpPr>
        <p:spPr>
          <a:xfrm>
            <a:off x="613000" y="585250"/>
            <a:ext cx="2944200" cy="118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b="1" sz="2000">
                <a:solidFill>
                  <a:srgbClr val="FFFFFF"/>
                </a:solidFill>
              </a:defRPr>
            </a:lvl1pPr>
            <a:lvl2pPr lvl="1" algn="l">
              <a:lnSpc>
                <a:spcPct val="100000"/>
              </a:lnSpc>
              <a:spcBef>
                <a:spcPts val="0"/>
              </a:spcBef>
              <a:spcAft>
                <a:spcPts val="0"/>
              </a:spcAft>
              <a:buSzPts val="3000"/>
              <a:buNone/>
              <a:defRPr b="1" sz="2000">
                <a:solidFill>
                  <a:srgbClr val="FFFFFF"/>
                </a:solidFill>
              </a:defRPr>
            </a:lvl2pPr>
            <a:lvl3pPr lvl="2" algn="l">
              <a:lnSpc>
                <a:spcPct val="100000"/>
              </a:lnSpc>
              <a:spcBef>
                <a:spcPts val="0"/>
              </a:spcBef>
              <a:spcAft>
                <a:spcPts val="0"/>
              </a:spcAft>
              <a:buSzPts val="3000"/>
              <a:buNone/>
              <a:defRPr b="1" sz="2000">
                <a:solidFill>
                  <a:srgbClr val="FFFFFF"/>
                </a:solidFill>
              </a:defRPr>
            </a:lvl3pPr>
            <a:lvl4pPr lvl="3" algn="l">
              <a:lnSpc>
                <a:spcPct val="100000"/>
              </a:lnSpc>
              <a:spcBef>
                <a:spcPts val="0"/>
              </a:spcBef>
              <a:spcAft>
                <a:spcPts val="0"/>
              </a:spcAft>
              <a:buSzPts val="3000"/>
              <a:buNone/>
              <a:defRPr b="1" sz="2000">
                <a:solidFill>
                  <a:srgbClr val="FFFFFF"/>
                </a:solidFill>
              </a:defRPr>
            </a:lvl4pPr>
            <a:lvl5pPr lvl="4" algn="l">
              <a:lnSpc>
                <a:spcPct val="100000"/>
              </a:lnSpc>
              <a:spcBef>
                <a:spcPts val="0"/>
              </a:spcBef>
              <a:spcAft>
                <a:spcPts val="0"/>
              </a:spcAft>
              <a:buSzPts val="3000"/>
              <a:buNone/>
              <a:defRPr b="1" sz="2000">
                <a:solidFill>
                  <a:srgbClr val="FFFFFF"/>
                </a:solidFill>
              </a:defRPr>
            </a:lvl5pPr>
            <a:lvl6pPr lvl="5" algn="l">
              <a:lnSpc>
                <a:spcPct val="100000"/>
              </a:lnSpc>
              <a:spcBef>
                <a:spcPts val="0"/>
              </a:spcBef>
              <a:spcAft>
                <a:spcPts val="0"/>
              </a:spcAft>
              <a:buSzPts val="3000"/>
              <a:buNone/>
              <a:defRPr b="1" sz="2000">
                <a:solidFill>
                  <a:srgbClr val="FFFFFF"/>
                </a:solidFill>
              </a:defRPr>
            </a:lvl6pPr>
            <a:lvl7pPr lvl="6" algn="l">
              <a:lnSpc>
                <a:spcPct val="100000"/>
              </a:lnSpc>
              <a:spcBef>
                <a:spcPts val="0"/>
              </a:spcBef>
              <a:spcAft>
                <a:spcPts val="0"/>
              </a:spcAft>
              <a:buSzPts val="3000"/>
              <a:buNone/>
              <a:defRPr b="1" sz="2000">
                <a:solidFill>
                  <a:srgbClr val="FFFFFF"/>
                </a:solidFill>
              </a:defRPr>
            </a:lvl7pPr>
            <a:lvl8pPr lvl="7" algn="l">
              <a:lnSpc>
                <a:spcPct val="100000"/>
              </a:lnSpc>
              <a:spcBef>
                <a:spcPts val="0"/>
              </a:spcBef>
              <a:spcAft>
                <a:spcPts val="0"/>
              </a:spcAft>
              <a:buSzPts val="3000"/>
              <a:buNone/>
              <a:defRPr b="1" sz="2000">
                <a:solidFill>
                  <a:srgbClr val="FFFFFF"/>
                </a:solidFill>
              </a:defRPr>
            </a:lvl8pPr>
            <a:lvl9pPr lvl="8" algn="l">
              <a:lnSpc>
                <a:spcPct val="100000"/>
              </a:lnSpc>
              <a:spcBef>
                <a:spcPts val="0"/>
              </a:spcBef>
              <a:spcAft>
                <a:spcPts val="0"/>
              </a:spcAft>
              <a:buSzPts val="3000"/>
              <a:buNone/>
              <a:defRPr b="1" sz="2000">
                <a:solidFill>
                  <a:srgbClr val="FFFFFF"/>
                </a:solidFill>
              </a:defRPr>
            </a:lvl9pPr>
          </a:lstStyle>
          <a:p/>
        </p:txBody>
      </p:sp>
      <p:sp>
        <p:nvSpPr>
          <p:cNvPr id="76" name="Google Shape;76;p8"/>
          <p:cNvSpPr txBox="1"/>
          <p:nvPr>
            <p:ph idx="1" type="body"/>
          </p:nvPr>
        </p:nvSpPr>
        <p:spPr>
          <a:xfrm>
            <a:off x="5528150" y="1493900"/>
            <a:ext cx="29442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77" name="Google Shape;77;p8"/>
          <p:cNvSpPr txBox="1"/>
          <p:nvPr>
            <p:ph idx="2" type="body"/>
          </p:nvPr>
        </p:nvSpPr>
        <p:spPr>
          <a:xfrm>
            <a:off x="613000" y="2418650"/>
            <a:ext cx="29442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78" name="Google Shape;78;p8"/>
          <p:cNvSpPr txBox="1"/>
          <p:nvPr>
            <p:ph idx="3" type="body"/>
          </p:nvPr>
        </p:nvSpPr>
        <p:spPr>
          <a:xfrm>
            <a:off x="5542800" y="3350400"/>
            <a:ext cx="2944200" cy="1231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434343"/>
              </a:buClr>
              <a:buSzPts val="1200"/>
              <a:buChar char="●"/>
              <a:defRPr sz="1200">
                <a:solidFill>
                  <a:srgbClr val="434343"/>
                </a:solidFill>
              </a:defRPr>
            </a:lvl1pPr>
            <a:lvl2pPr indent="-304800" lvl="1" marL="914400" algn="l">
              <a:lnSpc>
                <a:spcPct val="115000"/>
              </a:lnSpc>
              <a:spcBef>
                <a:spcPts val="1600"/>
              </a:spcBef>
              <a:spcAft>
                <a:spcPts val="0"/>
              </a:spcAft>
              <a:buClr>
                <a:srgbClr val="434343"/>
              </a:buClr>
              <a:buSzPts val="1200"/>
              <a:buChar char="○"/>
              <a:defRPr sz="1200">
                <a:solidFill>
                  <a:srgbClr val="434343"/>
                </a:solidFill>
              </a:defRPr>
            </a:lvl2pPr>
            <a:lvl3pPr indent="-304800" lvl="2" marL="1371600" algn="l">
              <a:lnSpc>
                <a:spcPct val="115000"/>
              </a:lnSpc>
              <a:spcBef>
                <a:spcPts val="1600"/>
              </a:spcBef>
              <a:spcAft>
                <a:spcPts val="0"/>
              </a:spcAft>
              <a:buClr>
                <a:srgbClr val="434343"/>
              </a:buClr>
              <a:buSzPts val="1200"/>
              <a:buChar char="■"/>
              <a:defRPr sz="1200">
                <a:solidFill>
                  <a:srgbClr val="434343"/>
                </a:solidFill>
              </a:defRPr>
            </a:lvl3pPr>
            <a:lvl4pPr indent="-304800" lvl="3" marL="1828800" algn="l">
              <a:lnSpc>
                <a:spcPct val="115000"/>
              </a:lnSpc>
              <a:spcBef>
                <a:spcPts val="1600"/>
              </a:spcBef>
              <a:spcAft>
                <a:spcPts val="0"/>
              </a:spcAft>
              <a:buClr>
                <a:srgbClr val="434343"/>
              </a:buClr>
              <a:buSzPts val="1200"/>
              <a:buChar char="●"/>
              <a:defRPr sz="1200">
                <a:solidFill>
                  <a:srgbClr val="434343"/>
                </a:solidFill>
              </a:defRPr>
            </a:lvl4pPr>
            <a:lvl5pPr indent="-304800" lvl="4" marL="2286000" algn="l">
              <a:lnSpc>
                <a:spcPct val="115000"/>
              </a:lnSpc>
              <a:spcBef>
                <a:spcPts val="1600"/>
              </a:spcBef>
              <a:spcAft>
                <a:spcPts val="0"/>
              </a:spcAft>
              <a:buClr>
                <a:srgbClr val="434343"/>
              </a:buClr>
              <a:buSzPts val="1200"/>
              <a:buChar char="○"/>
              <a:defRPr sz="1200">
                <a:solidFill>
                  <a:srgbClr val="434343"/>
                </a:solidFill>
              </a:defRPr>
            </a:lvl5pPr>
            <a:lvl6pPr indent="-304800" lvl="5" marL="2743200" algn="l">
              <a:lnSpc>
                <a:spcPct val="115000"/>
              </a:lnSpc>
              <a:spcBef>
                <a:spcPts val="1600"/>
              </a:spcBef>
              <a:spcAft>
                <a:spcPts val="0"/>
              </a:spcAft>
              <a:buClr>
                <a:srgbClr val="434343"/>
              </a:buClr>
              <a:buSzPts val="1200"/>
              <a:buChar char="■"/>
              <a:defRPr sz="1200">
                <a:solidFill>
                  <a:srgbClr val="434343"/>
                </a:solidFill>
              </a:defRPr>
            </a:lvl6pPr>
            <a:lvl7pPr indent="-304800" lvl="6" marL="3200400" algn="l">
              <a:lnSpc>
                <a:spcPct val="115000"/>
              </a:lnSpc>
              <a:spcBef>
                <a:spcPts val="1600"/>
              </a:spcBef>
              <a:spcAft>
                <a:spcPts val="0"/>
              </a:spcAft>
              <a:buClr>
                <a:srgbClr val="434343"/>
              </a:buClr>
              <a:buSzPts val="1200"/>
              <a:buChar char="●"/>
              <a:defRPr sz="1200">
                <a:solidFill>
                  <a:srgbClr val="434343"/>
                </a:solidFill>
              </a:defRPr>
            </a:lvl7pPr>
            <a:lvl8pPr indent="-304800" lvl="7" marL="3657600" algn="l">
              <a:lnSpc>
                <a:spcPct val="115000"/>
              </a:lnSpc>
              <a:spcBef>
                <a:spcPts val="1600"/>
              </a:spcBef>
              <a:spcAft>
                <a:spcPts val="0"/>
              </a:spcAft>
              <a:buClr>
                <a:srgbClr val="434343"/>
              </a:buClr>
              <a:buSzPts val="1200"/>
              <a:buChar char="○"/>
              <a:defRPr sz="1200">
                <a:solidFill>
                  <a:srgbClr val="434343"/>
                </a:solidFill>
              </a:defRPr>
            </a:lvl8pPr>
            <a:lvl9pPr indent="-304800" lvl="8" marL="4114800" algn="l">
              <a:lnSpc>
                <a:spcPct val="115000"/>
              </a:lnSpc>
              <a:spcBef>
                <a:spcPts val="1600"/>
              </a:spcBef>
              <a:spcAft>
                <a:spcPts val="1600"/>
              </a:spcAft>
              <a:buClr>
                <a:srgbClr val="434343"/>
              </a:buClr>
              <a:buSzPts val="1200"/>
              <a:buChar char="■"/>
              <a:defRPr sz="1200">
                <a:solidFill>
                  <a:srgbClr val="434343"/>
                </a:solidFill>
              </a:defRPr>
            </a:lvl9pPr>
          </a:lstStyle>
          <a:p/>
        </p:txBody>
      </p:sp>
      <p:sp>
        <p:nvSpPr>
          <p:cNvPr id="79" name="Google Shape;7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7">
  <p:cSld name="AUTOLAYOUT_58">
    <p:spTree>
      <p:nvGrpSpPr>
        <p:cNvPr id="80" name="Shape 80"/>
        <p:cNvGrpSpPr/>
        <p:nvPr/>
      </p:nvGrpSpPr>
      <p:grpSpPr>
        <a:xfrm>
          <a:off x="0" y="0"/>
          <a:ext cx="0" cy="0"/>
          <a:chOff x="0" y="0"/>
          <a:chExt cx="0" cy="0"/>
        </a:xfrm>
      </p:grpSpPr>
      <p:sp>
        <p:nvSpPr>
          <p:cNvPr id="81" name="Google Shape;81;p9"/>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p:nvPr/>
        </p:nvSpPr>
        <p:spPr>
          <a:xfrm>
            <a:off x="25" y="0"/>
            <a:ext cx="9143982" cy="3277800"/>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9"/>
          <p:cNvSpPr txBox="1"/>
          <p:nvPr>
            <p:ph type="ctrTitle"/>
          </p:nvPr>
        </p:nvSpPr>
        <p:spPr>
          <a:xfrm>
            <a:off x="311700" y="3537800"/>
            <a:ext cx="8097600" cy="1005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84" name="Google Shape;8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8">
  <p:cSld name="AUTOLAYOUT_59">
    <p:spTree>
      <p:nvGrpSpPr>
        <p:cNvPr id="85" name="Shape 85"/>
        <p:cNvGrpSpPr/>
        <p:nvPr/>
      </p:nvGrpSpPr>
      <p:grpSpPr>
        <a:xfrm>
          <a:off x="0" y="0"/>
          <a:ext cx="0" cy="0"/>
          <a:chOff x="0" y="0"/>
          <a:chExt cx="0" cy="0"/>
        </a:xfrm>
      </p:grpSpPr>
      <p:sp>
        <p:nvSpPr>
          <p:cNvPr id="86" name="Google Shape;86;p10"/>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a:off x="0" y="981549"/>
            <a:ext cx="9144000" cy="70800"/>
          </a:xfrm>
          <a:prstGeom prst="rect">
            <a:avLst/>
          </a:pr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8" name="Google Shape;88;p10"/>
          <p:cNvPicPr preferRelativeResize="0"/>
          <p:nvPr/>
        </p:nvPicPr>
        <p:blipFill rotWithShape="1">
          <a:blip r:embed="rId2">
            <a:alphaModFix/>
          </a:blip>
          <a:srcRect b="38309" l="0" r="0" t="38312"/>
          <a:stretch/>
        </p:blipFill>
        <p:spPr>
          <a:xfrm>
            <a:off x="0" y="0"/>
            <a:ext cx="9144006" cy="981554"/>
          </a:xfrm>
          <a:prstGeom prst="rect">
            <a:avLst/>
          </a:prstGeom>
          <a:noFill/>
          <a:ln>
            <a:noFill/>
          </a:ln>
        </p:spPr>
      </p:pic>
      <p:sp>
        <p:nvSpPr>
          <p:cNvPr id="89" name="Google Shape;89;p10"/>
          <p:cNvSpPr txBox="1"/>
          <p:nvPr>
            <p:ph type="ctrTitle"/>
          </p:nvPr>
        </p:nvSpPr>
        <p:spPr>
          <a:xfrm>
            <a:off x="2938225" y="1478825"/>
            <a:ext cx="5379900" cy="101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212121"/>
              </a:buClr>
              <a:buSzPts val="2400"/>
              <a:buNone/>
              <a:defRPr b="1" sz="2400">
                <a:solidFill>
                  <a:srgbClr val="212121"/>
                </a:solidFill>
              </a:defRPr>
            </a:lvl1pPr>
            <a:lvl2pPr lvl="1" algn="l">
              <a:lnSpc>
                <a:spcPct val="100000"/>
              </a:lnSpc>
              <a:spcBef>
                <a:spcPts val="0"/>
              </a:spcBef>
              <a:spcAft>
                <a:spcPts val="0"/>
              </a:spcAft>
              <a:buClr>
                <a:srgbClr val="212121"/>
              </a:buClr>
              <a:buSzPts val="2400"/>
              <a:buNone/>
              <a:defRPr b="1" sz="2400">
                <a:solidFill>
                  <a:srgbClr val="212121"/>
                </a:solidFill>
              </a:defRPr>
            </a:lvl2pPr>
            <a:lvl3pPr lvl="2" algn="l">
              <a:lnSpc>
                <a:spcPct val="100000"/>
              </a:lnSpc>
              <a:spcBef>
                <a:spcPts val="0"/>
              </a:spcBef>
              <a:spcAft>
                <a:spcPts val="0"/>
              </a:spcAft>
              <a:buClr>
                <a:srgbClr val="212121"/>
              </a:buClr>
              <a:buSzPts val="2400"/>
              <a:buNone/>
              <a:defRPr b="1" sz="2400">
                <a:solidFill>
                  <a:srgbClr val="212121"/>
                </a:solidFill>
              </a:defRPr>
            </a:lvl3pPr>
            <a:lvl4pPr lvl="3" algn="l">
              <a:lnSpc>
                <a:spcPct val="100000"/>
              </a:lnSpc>
              <a:spcBef>
                <a:spcPts val="0"/>
              </a:spcBef>
              <a:spcAft>
                <a:spcPts val="0"/>
              </a:spcAft>
              <a:buClr>
                <a:srgbClr val="212121"/>
              </a:buClr>
              <a:buSzPts val="2400"/>
              <a:buNone/>
              <a:defRPr b="1" sz="2400">
                <a:solidFill>
                  <a:srgbClr val="212121"/>
                </a:solidFill>
              </a:defRPr>
            </a:lvl4pPr>
            <a:lvl5pPr lvl="4" algn="l">
              <a:lnSpc>
                <a:spcPct val="100000"/>
              </a:lnSpc>
              <a:spcBef>
                <a:spcPts val="0"/>
              </a:spcBef>
              <a:spcAft>
                <a:spcPts val="0"/>
              </a:spcAft>
              <a:buClr>
                <a:srgbClr val="212121"/>
              </a:buClr>
              <a:buSzPts val="2400"/>
              <a:buNone/>
              <a:defRPr b="1" sz="2400">
                <a:solidFill>
                  <a:srgbClr val="212121"/>
                </a:solidFill>
              </a:defRPr>
            </a:lvl5pPr>
            <a:lvl6pPr lvl="5" algn="l">
              <a:lnSpc>
                <a:spcPct val="100000"/>
              </a:lnSpc>
              <a:spcBef>
                <a:spcPts val="0"/>
              </a:spcBef>
              <a:spcAft>
                <a:spcPts val="0"/>
              </a:spcAft>
              <a:buClr>
                <a:srgbClr val="212121"/>
              </a:buClr>
              <a:buSzPts val="2400"/>
              <a:buNone/>
              <a:defRPr b="1" sz="2400">
                <a:solidFill>
                  <a:srgbClr val="212121"/>
                </a:solidFill>
              </a:defRPr>
            </a:lvl6pPr>
            <a:lvl7pPr lvl="6" algn="l">
              <a:lnSpc>
                <a:spcPct val="100000"/>
              </a:lnSpc>
              <a:spcBef>
                <a:spcPts val="0"/>
              </a:spcBef>
              <a:spcAft>
                <a:spcPts val="0"/>
              </a:spcAft>
              <a:buClr>
                <a:srgbClr val="212121"/>
              </a:buClr>
              <a:buSzPts val="2400"/>
              <a:buNone/>
              <a:defRPr b="1" sz="2400">
                <a:solidFill>
                  <a:srgbClr val="212121"/>
                </a:solidFill>
              </a:defRPr>
            </a:lvl7pPr>
            <a:lvl8pPr lvl="7" algn="l">
              <a:lnSpc>
                <a:spcPct val="100000"/>
              </a:lnSpc>
              <a:spcBef>
                <a:spcPts val="0"/>
              </a:spcBef>
              <a:spcAft>
                <a:spcPts val="0"/>
              </a:spcAft>
              <a:buClr>
                <a:srgbClr val="212121"/>
              </a:buClr>
              <a:buSzPts val="2400"/>
              <a:buNone/>
              <a:defRPr b="1" sz="2400">
                <a:solidFill>
                  <a:srgbClr val="212121"/>
                </a:solidFill>
              </a:defRPr>
            </a:lvl8pPr>
            <a:lvl9pPr lvl="8" algn="l">
              <a:lnSpc>
                <a:spcPct val="100000"/>
              </a:lnSpc>
              <a:spcBef>
                <a:spcPts val="0"/>
              </a:spcBef>
              <a:spcAft>
                <a:spcPts val="0"/>
              </a:spcAft>
              <a:buClr>
                <a:srgbClr val="212121"/>
              </a:buClr>
              <a:buSzPts val="2400"/>
              <a:buNone/>
              <a:defRPr b="1" sz="2400">
                <a:solidFill>
                  <a:srgbClr val="212121"/>
                </a:solidFill>
              </a:defRPr>
            </a:lvl9pPr>
          </a:lstStyle>
          <a:p/>
        </p:txBody>
      </p:sp>
      <p:sp>
        <p:nvSpPr>
          <p:cNvPr id="90" name="Google Shape;90;p10"/>
          <p:cNvSpPr txBox="1"/>
          <p:nvPr>
            <p:ph idx="1" type="body"/>
          </p:nvPr>
        </p:nvSpPr>
        <p:spPr>
          <a:xfrm>
            <a:off x="2938225" y="2602450"/>
            <a:ext cx="5387400" cy="1725600"/>
          </a:xfrm>
          <a:prstGeom prst="rect">
            <a:avLst/>
          </a:prstGeom>
          <a:noFill/>
          <a:ln>
            <a:noFill/>
          </a:ln>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rgbClr val="212121"/>
              </a:buClr>
              <a:buSzPts val="1600"/>
              <a:buChar char="●"/>
              <a:defRPr sz="1600">
                <a:solidFill>
                  <a:srgbClr val="212121"/>
                </a:solidFill>
              </a:defRPr>
            </a:lvl1pPr>
            <a:lvl2pPr indent="-317500" lvl="1" marL="914400" algn="l">
              <a:lnSpc>
                <a:spcPct val="115000"/>
              </a:lnSpc>
              <a:spcBef>
                <a:spcPts val="1600"/>
              </a:spcBef>
              <a:spcAft>
                <a:spcPts val="0"/>
              </a:spcAft>
              <a:buClr>
                <a:srgbClr val="212121"/>
              </a:buClr>
              <a:buSzPts val="1400"/>
              <a:buChar char="○"/>
              <a:defRPr sz="1400">
                <a:solidFill>
                  <a:srgbClr val="212121"/>
                </a:solidFill>
              </a:defRPr>
            </a:lvl2pPr>
            <a:lvl3pPr indent="-317500" lvl="2" marL="1371600" algn="l">
              <a:lnSpc>
                <a:spcPct val="115000"/>
              </a:lnSpc>
              <a:spcBef>
                <a:spcPts val="1600"/>
              </a:spcBef>
              <a:spcAft>
                <a:spcPts val="0"/>
              </a:spcAft>
              <a:buClr>
                <a:srgbClr val="212121"/>
              </a:buClr>
              <a:buSzPts val="1400"/>
              <a:buChar char="■"/>
              <a:defRPr sz="1400">
                <a:solidFill>
                  <a:srgbClr val="212121"/>
                </a:solidFill>
              </a:defRPr>
            </a:lvl3pPr>
            <a:lvl4pPr indent="-317500" lvl="3" marL="1828800" algn="l">
              <a:lnSpc>
                <a:spcPct val="115000"/>
              </a:lnSpc>
              <a:spcBef>
                <a:spcPts val="1600"/>
              </a:spcBef>
              <a:spcAft>
                <a:spcPts val="0"/>
              </a:spcAft>
              <a:buClr>
                <a:srgbClr val="212121"/>
              </a:buClr>
              <a:buSzPts val="1400"/>
              <a:buChar char="●"/>
              <a:defRPr sz="1400">
                <a:solidFill>
                  <a:srgbClr val="212121"/>
                </a:solidFill>
              </a:defRPr>
            </a:lvl4pPr>
            <a:lvl5pPr indent="-317500" lvl="4" marL="2286000" algn="l">
              <a:lnSpc>
                <a:spcPct val="115000"/>
              </a:lnSpc>
              <a:spcBef>
                <a:spcPts val="1600"/>
              </a:spcBef>
              <a:spcAft>
                <a:spcPts val="0"/>
              </a:spcAft>
              <a:buClr>
                <a:srgbClr val="212121"/>
              </a:buClr>
              <a:buSzPts val="1400"/>
              <a:buChar char="○"/>
              <a:defRPr sz="1400">
                <a:solidFill>
                  <a:srgbClr val="212121"/>
                </a:solidFill>
              </a:defRPr>
            </a:lvl5pPr>
            <a:lvl6pPr indent="-317500" lvl="5" marL="2743200" algn="l">
              <a:lnSpc>
                <a:spcPct val="115000"/>
              </a:lnSpc>
              <a:spcBef>
                <a:spcPts val="1600"/>
              </a:spcBef>
              <a:spcAft>
                <a:spcPts val="0"/>
              </a:spcAft>
              <a:buClr>
                <a:srgbClr val="212121"/>
              </a:buClr>
              <a:buSzPts val="1400"/>
              <a:buChar char="■"/>
              <a:defRPr sz="1400">
                <a:solidFill>
                  <a:srgbClr val="212121"/>
                </a:solidFill>
              </a:defRPr>
            </a:lvl6pPr>
            <a:lvl7pPr indent="-317500" lvl="6" marL="3200400" algn="l">
              <a:lnSpc>
                <a:spcPct val="115000"/>
              </a:lnSpc>
              <a:spcBef>
                <a:spcPts val="1600"/>
              </a:spcBef>
              <a:spcAft>
                <a:spcPts val="0"/>
              </a:spcAft>
              <a:buClr>
                <a:srgbClr val="212121"/>
              </a:buClr>
              <a:buSzPts val="1400"/>
              <a:buChar char="●"/>
              <a:defRPr sz="1400">
                <a:solidFill>
                  <a:srgbClr val="212121"/>
                </a:solidFill>
              </a:defRPr>
            </a:lvl7pPr>
            <a:lvl8pPr indent="-317500" lvl="7" marL="3657600" algn="l">
              <a:lnSpc>
                <a:spcPct val="115000"/>
              </a:lnSpc>
              <a:spcBef>
                <a:spcPts val="1600"/>
              </a:spcBef>
              <a:spcAft>
                <a:spcPts val="0"/>
              </a:spcAft>
              <a:buClr>
                <a:srgbClr val="212121"/>
              </a:buClr>
              <a:buSzPts val="1400"/>
              <a:buChar char="○"/>
              <a:defRPr sz="1400">
                <a:solidFill>
                  <a:srgbClr val="212121"/>
                </a:solidFill>
              </a:defRPr>
            </a:lvl8pPr>
            <a:lvl9pPr indent="-317500" lvl="8" marL="4114800" algn="l">
              <a:lnSpc>
                <a:spcPct val="115000"/>
              </a:lnSpc>
              <a:spcBef>
                <a:spcPts val="1600"/>
              </a:spcBef>
              <a:spcAft>
                <a:spcPts val="1600"/>
              </a:spcAft>
              <a:buClr>
                <a:srgbClr val="212121"/>
              </a:buClr>
              <a:buSzPts val="1400"/>
              <a:buChar char="■"/>
              <a:defRPr sz="1400">
                <a:solidFill>
                  <a:srgbClr val="212121"/>
                </a:solidFill>
              </a:defRPr>
            </a:lvl9pPr>
          </a:lstStyle>
          <a:p/>
        </p:txBody>
      </p:sp>
      <p:sp>
        <p:nvSpPr>
          <p:cNvPr id="91" name="Google Shape;9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21212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2"/>
          <p:cNvPicPr preferRelativeResize="0"/>
          <p:nvPr/>
        </p:nvPicPr>
        <p:blipFill rotWithShape="1">
          <a:blip r:embed="rId3">
            <a:alphaModFix amt="50000"/>
          </a:blip>
          <a:srcRect b="0" l="8333" r="8333" t="0"/>
          <a:stretch/>
        </p:blipFill>
        <p:spPr>
          <a:xfrm>
            <a:off x="0" y="0"/>
            <a:ext cx="9144003" cy="5143497"/>
          </a:xfrm>
          <a:prstGeom prst="rect">
            <a:avLst/>
          </a:prstGeom>
          <a:noFill/>
          <a:ln>
            <a:noFill/>
          </a:ln>
        </p:spPr>
      </p:pic>
      <p:sp>
        <p:nvSpPr>
          <p:cNvPr id="214" name="Google Shape;214;p32"/>
          <p:cNvSpPr txBox="1"/>
          <p:nvPr>
            <p:ph type="ctrTitle"/>
          </p:nvPr>
        </p:nvSpPr>
        <p:spPr>
          <a:xfrm>
            <a:off x="1375600" y="939000"/>
            <a:ext cx="6369600" cy="254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
              <a:t>Pneumonia Detection Using Artificial Neural Networks &amp; Transfer Learning Model</a:t>
            </a:r>
            <a:endParaRPr/>
          </a:p>
        </p:txBody>
      </p:sp>
      <p:sp>
        <p:nvSpPr>
          <p:cNvPr id="215" name="Google Shape;215;p32"/>
          <p:cNvSpPr txBox="1"/>
          <p:nvPr>
            <p:ph idx="1" type="subTitle"/>
          </p:nvPr>
        </p:nvSpPr>
        <p:spPr>
          <a:xfrm>
            <a:off x="1387200" y="3637200"/>
            <a:ext cx="6369600" cy="567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a:t>Hitarth Pandey(RA1511003010433)</a:t>
            </a:r>
            <a:endParaRPr/>
          </a:p>
          <a:p>
            <a:pPr indent="0" lvl="0" marL="0" rtl="0" algn="ctr">
              <a:lnSpc>
                <a:spcPct val="100000"/>
              </a:lnSpc>
              <a:spcBef>
                <a:spcPts val="0"/>
              </a:spcBef>
              <a:spcAft>
                <a:spcPts val="0"/>
              </a:spcAft>
              <a:buSzPts val="1400"/>
              <a:buNone/>
            </a:pPr>
            <a:r>
              <a:rPr lang="en"/>
              <a:t>Abhishek Suryavanshi(RA1511003010499)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613000" y="585250"/>
            <a:ext cx="2944200" cy="118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Main Objective</a:t>
            </a:r>
            <a:endParaRPr/>
          </a:p>
        </p:txBody>
      </p:sp>
      <p:sp>
        <p:nvSpPr>
          <p:cNvPr id="267" name="Google Shape;267;p41"/>
          <p:cNvSpPr txBox="1"/>
          <p:nvPr>
            <p:ph idx="1" type="body"/>
          </p:nvPr>
        </p:nvSpPr>
        <p:spPr>
          <a:xfrm>
            <a:off x="5528150" y="1493900"/>
            <a:ext cx="2944200" cy="12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t>To demonstrate different conclusions from various other algorithm and selecting the best suited algorithm for the job.</a:t>
            </a:r>
            <a:endParaRPr/>
          </a:p>
        </p:txBody>
      </p:sp>
      <p:sp>
        <p:nvSpPr>
          <p:cNvPr id="268" name="Google Shape;268;p41"/>
          <p:cNvSpPr txBox="1"/>
          <p:nvPr>
            <p:ph idx="2" type="body"/>
          </p:nvPr>
        </p:nvSpPr>
        <p:spPr>
          <a:xfrm>
            <a:off x="613000" y="2418650"/>
            <a:ext cx="2944200" cy="12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a:t>To determine pneumonia with the help of transfer learning.</a:t>
            </a:r>
            <a:endParaRPr/>
          </a:p>
          <a:p>
            <a:pPr indent="0" lvl="0" marL="0" rtl="0" algn="l">
              <a:lnSpc>
                <a:spcPct val="115000"/>
              </a:lnSpc>
              <a:spcBef>
                <a:spcPts val="1600"/>
              </a:spcBef>
              <a:spcAft>
                <a:spcPts val="1600"/>
              </a:spcAft>
              <a:buSzPts val="1200"/>
              <a:buNone/>
            </a:pPr>
            <a:r>
              <a:t/>
            </a:r>
            <a:endParaRPr/>
          </a:p>
        </p:txBody>
      </p:sp>
      <p:sp>
        <p:nvSpPr>
          <p:cNvPr id="269" name="Google Shape;269;p41"/>
          <p:cNvSpPr txBox="1"/>
          <p:nvPr>
            <p:ph idx="3" type="body"/>
          </p:nvPr>
        </p:nvSpPr>
        <p:spPr>
          <a:xfrm>
            <a:off x="5542800" y="3350400"/>
            <a:ext cx="2944200" cy="123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rPr lang="en"/>
              <a:t>By determining future insights from data visualization.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2"/>
          <p:cNvPicPr preferRelativeResize="0"/>
          <p:nvPr/>
        </p:nvPicPr>
        <p:blipFill rotWithShape="1">
          <a:blip r:embed="rId3">
            <a:alphaModFix/>
          </a:blip>
          <a:srcRect b="3042" l="0" r="0" t="3042"/>
          <a:stretch/>
        </p:blipFill>
        <p:spPr>
          <a:xfrm>
            <a:off x="25" y="11280"/>
            <a:ext cx="9143982" cy="3201930"/>
          </a:xfrm>
          <a:prstGeom prst="flowChartDocument">
            <a:avLst/>
          </a:prstGeom>
          <a:noFill/>
          <a:ln>
            <a:noFill/>
          </a:ln>
        </p:spPr>
      </p:pic>
      <p:sp>
        <p:nvSpPr>
          <p:cNvPr id="275" name="Google Shape;275;p42"/>
          <p:cNvSpPr txBox="1"/>
          <p:nvPr>
            <p:ph type="ctrTitle"/>
          </p:nvPr>
        </p:nvSpPr>
        <p:spPr>
          <a:xfrm>
            <a:off x="311700" y="3537800"/>
            <a:ext cx="8097600" cy="1005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Module Description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3"/>
          <p:cNvSpPr txBox="1"/>
          <p:nvPr>
            <p:ph type="ctrTitle"/>
          </p:nvPr>
        </p:nvSpPr>
        <p:spPr>
          <a:xfrm>
            <a:off x="2938225" y="1478825"/>
            <a:ext cx="5379900" cy="1019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p:txBody>
      </p:sp>
      <p:sp>
        <p:nvSpPr>
          <p:cNvPr id="281" name="Google Shape;281;p43"/>
          <p:cNvSpPr txBox="1"/>
          <p:nvPr>
            <p:ph idx="1" type="body"/>
          </p:nvPr>
        </p:nvSpPr>
        <p:spPr>
          <a:xfrm>
            <a:off x="2938225" y="2602450"/>
            <a:ext cx="5387400" cy="17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600"/>
              <a:buNone/>
            </a:pPr>
            <a:r>
              <a:rPr lang="en"/>
              <a:t>The task is to binary classify the chest x-ray images into pneumonia and normal. The first model is a simple convolutional neural network. The second model relies on transfer learning from InceptionV3 and is supposed to result in better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308775" y="770525"/>
            <a:ext cx="2866800" cy="37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Inception V3(Image Classification)</a:t>
            </a:r>
            <a:endParaRPr/>
          </a:p>
        </p:txBody>
      </p:sp>
      <p:sp>
        <p:nvSpPr>
          <p:cNvPr id="287" name="Google Shape;287;p44"/>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Autofit/>
          </a:bodyPr>
          <a:lstStyle/>
          <a:p>
            <a:pPr indent="-317500" lvl="0" marL="749300" rtl="0" algn="l">
              <a:lnSpc>
                <a:spcPct val="115000"/>
              </a:lnSpc>
              <a:spcBef>
                <a:spcPts val="0"/>
              </a:spcBef>
              <a:spcAft>
                <a:spcPts val="0"/>
              </a:spcAft>
              <a:buSzPts val="1400"/>
              <a:buAutoNum type="arabicPeriod"/>
            </a:pPr>
            <a:r>
              <a:rPr b="1" lang="en"/>
              <a:t>Factorizing Convolutions</a:t>
            </a:r>
            <a:endParaRPr b="1"/>
          </a:p>
          <a:p>
            <a:pPr indent="-317500" lvl="0" marL="749300" rtl="0" algn="l">
              <a:lnSpc>
                <a:spcPct val="115000"/>
              </a:lnSpc>
              <a:spcBef>
                <a:spcPts val="0"/>
              </a:spcBef>
              <a:spcAft>
                <a:spcPts val="0"/>
              </a:spcAft>
              <a:buSzPts val="1400"/>
              <a:buAutoNum type="arabicPeriod"/>
            </a:pPr>
            <a:r>
              <a:rPr b="1" lang="en"/>
              <a:t>Auxiliary Classifiers</a:t>
            </a:r>
            <a:endParaRPr b="1"/>
          </a:p>
          <a:p>
            <a:pPr indent="-317500" lvl="0" marL="749300" rtl="0" algn="l">
              <a:lnSpc>
                <a:spcPct val="115000"/>
              </a:lnSpc>
              <a:spcBef>
                <a:spcPts val="0"/>
              </a:spcBef>
              <a:spcAft>
                <a:spcPts val="0"/>
              </a:spcAft>
              <a:buSzPts val="1400"/>
              <a:buAutoNum type="arabicPeriod"/>
            </a:pPr>
            <a:r>
              <a:rPr b="1" lang="en"/>
              <a:t>Efficient Grid Size Reduction</a:t>
            </a:r>
            <a:endParaRPr b="1"/>
          </a:p>
          <a:p>
            <a:pPr indent="-317500" lvl="0" marL="749300" rtl="0" algn="l">
              <a:lnSpc>
                <a:spcPct val="115000"/>
              </a:lnSpc>
              <a:spcBef>
                <a:spcPts val="0"/>
              </a:spcBef>
              <a:spcAft>
                <a:spcPts val="0"/>
              </a:spcAft>
              <a:buSzPts val="1400"/>
              <a:buAutoNum type="arabicPeriod"/>
            </a:pPr>
            <a:r>
              <a:rPr b="1" lang="en"/>
              <a:t>Inception-v3 Architecture</a:t>
            </a:r>
            <a:endParaRPr b="1"/>
          </a:p>
          <a:p>
            <a:pPr indent="-317500" lvl="0" marL="749300" rtl="0" algn="l">
              <a:lnSpc>
                <a:spcPct val="115000"/>
              </a:lnSpc>
              <a:spcBef>
                <a:spcPts val="0"/>
              </a:spcBef>
              <a:spcAft>
                <a:spcPts val="0"/>
              </a:spcAft>
              <a:buSzPts val="1400"/>
              <a:buAutoNum type="arabicPeriod"/>
            </a:pPr>
            <a:r>
              <a:rPr b="1" lang="en"/>
              <a:t>Label Smoothing As Regularization</a:t>
            </a:r>
            <a:endParaRPr b="1"/>
          </a:p>
          <a:p>
            <a:pPr indent="-317500" lvl="0" marL="749300" rtl="0" algn="l">
              <a:lnSpc>
                <a:spcPct val="115000"/>
              </a:lnSpc>
              <a:spcBef>
                <a:spcPts val="0"/>
              </a:spcBef>
              <a:spcAft>
                <a:spcPts val="0"/>
              </a:spcAft>
              <a:buSzPts val="1400"/>
              <a:buAutoNum type="arabicPeriod"/>
            </a:pPr>
            <a:r>
              <a:rPr b="1" lang="en"/>
              <a:t>Ablation Study</a:t>
            </a:r>
            <a:endParaRPr b="1"/>
          </a:p>
          <a:p>
            <a:pPr indent="-317500" lvl="0" marL="749300" rtl="0" algn="l">
              <a:lnSpc>
                <a:spcPct val="115000"/>
              </a:lnSpc>
              <a:spcBef>
                <a:spcPts val="0"/>
              </a:spcBef>
              <a:spcAft>
                <a:spcPts val="0"/>
              </a:spcAft>
              <a:buSzPts val="1400"/>
              <a:buAutoNum type="arabicPeriod"/>
            </a:pPr>
            <a:r>
              <a:rPr b="1" lang="en"/>
              <a:t>Comparison with State-of-the-art Approaches</a:t>
            </a:r>
            <a:endParaRPr b="1"/>
          </a:p>
          <a:p>
            <a:pPr indent="0" lvl="0" marL="0" rtl="0" algn="l">
              <a:lnSpc>
                <a:spcPct val="115000"/>
              </a:lnSpc>
              <a:spcBef>
                <a:spcPts val="1600"/>
              </a:spcBef>
              <a:spcAft>
                <a:spcPts val="1600"/>
              </a:spcAft>
              <a:buSzPts val="1400"/>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307875" y="1444550"/>
            <a:ext cx="2024100" cy="297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000"/>
              <a:buNone/>
            </a:pPr>
            <a:r>
              <a:rPr lang="en"/>
              <a:t>Transfer Learning</a:t>
            </a:r>
            <a:endParaRPr/>
          </a:p>
        </p:txBody>
      </p:sp>
      <p:sp>
        <p:nvSpPr>
          <p:cNvPr id="293" name="Google Shape;293;p45"/>
          <p:cNvSpPr txBox="1"/>
          <p:nvPr>
            <p:ph idx="1" type="body"/>
          </p:nvPr>
        </p:nvSpPr>
        <p:spPr>
          <a:xfrm>
            <a:off x="2530550" y="1444550"/>
            <a:ext cx="6303300" cy="2615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en" sz="1100"/>
              <a:t>Transfer Learning is the reuse of a pre-trained model on a new problem. It is currently very popular in the field of Deep Learning because it enables you to train Deep Neural Networks with comparatively little data. </a:t>
            </a:r>
            <a:endParaRPr b="1" sz="1100"/>
          </a:p>
          <a:p>
            <a:pPr indent="0" lvl="0" marL="0" rtl="0" algn="l">
              <a:lnSpc>
                <a:spcPct val="115000"/>
              </a:lnSpc>
              <a:spcBef>
                <a:spcPts val="1600"/>
              </a:spcBef>
              <a:spcAft>
                <a:spcPts val="0"/>
              </a:spcAft>
              <a:buSzPts val="1400"/>
              <a:buNone/>
            </a:pPr>
            <a:r>
              <a:t/>
            </a:r>
            <a:endParaRPr b="1" sz="1100"/>
          </a:p>
          <a:p>
            <a:pPr indent="-298450" lvl="0" marL="457200" rtl="0" algn="l">
              <a:lnSpc>
                <a:spcPct val="115000"/>
              </a:lnSpc>
              <a:spcBef>
                <a:spcPts val="1600"/>
              </a:spcBef>
              <a:spcAft>
                <a:spcPts val="0"/>
              </a:spcAft>
              <a:buSzPts val="1100"/>
              <a:buChar char="●"/>
            </a:pPr>
            <a:r>
              <a:rPr b="1" lang="en" sz="1100"/>
              <a:t>This is very useful since most real-world problems typically do not have millions of labeled data points to train such complex models. </a:t>
            </a:r>
            <a:endParaRPr b="1" sz="1100"/>
          </a:p>
          <a:p>
            <a:pPr indent="0" lvl="0" marL="0" rtl="0" algn="l">
              <a:lnSpc>
                <a:spcPct val="115000"/>
              </a:lnSpc>
              <a:spcBef>
                <a:spcPts val="1600"/>
              </a:spcBef>
              <a:spcAft>
                <a:spcPts val="0"/>
              </a:spcAft>
              <a:buSzPts val="1400"/>
              <a:buNone/>
            </a:pPr>
            <a:r>
              <a:t/>
            </a:r>
            <a:endParaRPr b="1" sz="1100"/>
          </a:p>
          <a:p>
            <a:pPr indent="-298450" lvl="0" marL="457200" rtl="0" algn="l">
              <a:lnSpc>
                <a:spcPct val="115000"/>
              </a:lnSpc>
              <a:spcBef>
                <a:spcPts val="1600"/>
              </a:spcBef>
              <a:spcAft>
                <a:spcPts val="0"/>
              </a:spcAft>
              <a:buSzPts val="1100"/>
              <a:buChar char="●"/>
            </a:pPr>
            <a:r>
              <a:rPr b="1" lang="en" sz="1100"/>
              <a:t>This blog post is intended to give you an overview of what Transfer Learning is, how it works, why you should use it and when you can use it. It will introduce you to the different approaches of Transfer Learning and provide you with some resources on already pre-trained models.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pic>
        <p:nvPicPr>
          <p:cNvPr id="298" name="Google Shape;298;p46"/>
          <p:cNvPicPr preferRelativeResize="0"/>
          <p:nvPr/>
        </p:nvPicPr>
        <p:blipFill rotWithShape="1">
          <a:blip r:embed="rId3">
            <a:alphaModFix/>
          </a:blip>
          <a:srcRect b="0" l="5556" r="5547" t="0"/>
          <a:stretch/>
        </p:blipFill>
        <p:spPr>
          <a:xfrm>
            <a:off x="3047650" y="0"/>
            <a:ext cx="6096350" cy="5143500"/>
          </a:xfrm>
          <a:prstGeom prst="rect">
            <a:avLst/>
          </a:prstGeom>
          <a:noFill/>
          <a:ln>
            <a:noFill/>
          </a:ln>
        </p:spPr>
      </p:pic>
      <p:sp>
        <p:nvSpPr>
          <p:cNvPr id="299" name="Google Shape;299;p46"/>
          <p:cNvSpPr txBox="1"/>
          <p:nvPr>
            <p:ph type="title"/>
          </p:nvPr>
        </p:nvSpPr>
        <p:spPr>
          <a:xfrm>
            <a:off x="185350" y="352000"/>
            <a:ext cx="2683200" cy="407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How it works</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txBox="1"/>
          <p:nvPr>
            <p:ph idx="1" type="body"/>
          </p:nvPr>
        </p:nvSpPr>
        <p:spPr>
          <a:xfrm>
            <a:off x="311700" y="653175"/>
            <a:ext cx="8520600" cy="3223800"/>
          </a:xfrm>
          <a:prstGeom prst="rect">
            <a:avLst/>
          </a:prstGeom>
          <a:solidFill>
            <a:srgbClr val="000000"/>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sz="1200">
                <a:solidFill>
                  <a:srgbClr val="FFFFFF"/>
                </a:solidFill>
                <a:latin typeface="Arial"/>
                <a:ea typeface="Arial"/>
                <a:cs typeface="Arial"/>
                <a:sym typeface="Arial"/>
              </a:rPr>
              <a:t> </a:t>
            </a:r>
            <a:r>
              <a:rPr lang="en">
                <a:solidFill>
                  <a:srgbClr val="FFFFFF"/>
                </a:solidFill>
                <a:latin typeface="Georgia"/>
                <a:ea typeface="Georgia"/>
                <a:cs typeface="Georgia"/>
                <a:sym typeface="Georgia"/>
              </a:rPr>
              <a:t>For example, in computer vision, Neural Networks usually try to detect edges in their earlier layers, shapes in their middle layer and some task-specific features in the later layers. With transfer learning, you use the early and middle layers and only retrain the latter layers. It helps us to leverage the labeled data of the task it was initially trained on.</a:t>
            </a:r>
            <a:endParaRPr>
              <a:solidFill>
                <a:srgbClr val="FFFFFF"/>
              </a:solidFill>
              <a:latin typeface="Georgia"/>
              <a:ea typeface="Georgia"/>
              <a:cs typeface="Georgia"/>
              <a:sym typeface="Georgia"/>
            </a:endParaRPr>
          </a:p>
          <a:p>
            <a:pPr indent="0" lvl="0" marL="0" rtl="0" algn="l">
              <a:lnSpc>
                <a:spcPct val="158000"/>
              </a:lnSpc>
              <a:spcBef>
                <a:spcPts val="2200"/>
              </a:spcBef>
              <a:spcAft>
                <a:spcPts val="0"/>
              </a:spcAft>
              <a:buClr>
                <a:srgbClr val="000000"/>
              </a:buClr>
              <a:buSzPts val="1100"/>
              <a:buFont typeface="Arial"/>
              <a:buNone/>
            </a:pPr>
            <a:r>
              <a:rPr lang="en">
                <a:solidFill>
                  <a:srgbClr val="FFFFFF"/>
                </a:solidFill>
                <a:latin typeface="Georgia"/>
                <a:ea typeface="Georgia"/>
                <a:cs typeface="Georgia"/>
                <a:sym typeface="Georgia"/>
              </a:rPr>
              <a:t>Let’s go back to the example of a model trained for recognizing a backpack on an Image, which will be used to identify Sunglasses. In the earlier layers, the model has learned to recognize objects and because of that, we will only re-train the latter layers, so that it will learn what separates sunglasses from other objects.</a:t>
            </a:r>
            <a:endParaRPr>
              <a:solidFill>
                <a:srgbClr val="FFFFFF"/>
              </a:solidFill>
              <a:latin typeface="Georgia"/>
              <a:ea typeface="Georgia"/>
              <a:cs typeface="Georgia"/>
              <a:sym typeface="Georgia"/>
            </a:endParaRPr>
          </a:p>
          <a:p>
            <a:pPr indent="0" lvl="0" marL="0" rtl="0" algn="l">
              <a:lnSpc>
                <a:spcPct val="115000"/>
              </a:lnSpc>
              <a:spcBef>
                <a:spcPts val="0"/>
              </a:spcBef>
              <a:spcAft>
                <a:spcPts val="1600"/>
              </a:spcAft>
              <a:buSzPts val="1600"/>
              <a:buNone/>
            </a:pPr>
            <a:r>
              <a:t/>
            </a:r>
            <a:endParaRPr sz="1200">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8" name="Shape 308"/>
        <p:cNvGrpSpPr/>
        <p:nvPr/>
      </p:nvGrpSpPr>
      <p:grpSpPr>
        <a:xfrm>
          <a:off x="0" y="0"/>
          <a:ext cx="0" cy="0"/>
          <a:chOff x="0" y="0"/>
          <a:chExt cx="0" cy="0"/>
        </a:xfrm>
      </p:grpSpPr>
      <p:pic>
        <p:nvPicPr>
          <p:cNvPr id="309" name="Google Shape;309;p48"/>
          <p:cNvPicPr preferRelativeResize="0"/>
          <p:nvPr/>
        </p:nvPicPr>
        <p:blipFill rotWithShape="1">
          <a:blip r:embed="rId3">
            <a:alphaModFix/>
          </a:blip>
          <a:srcRect b="0" l="0" r="0" t="0"/>
          <a:stretch/>
        </p:blipFill>
        <p:spPr>
          <a:xfrm>
            <a:off x="5877775" y="112163"/>
            <a:ext cx="2800350" cy="4295775"/>
          </a:xfrm>
          <a:prstGeom prst="rect">
            <a:avLst/>
          </a:prstGeom>
          <a:noFill/>
          <a:ln>
            <a:noFill/>
          </a:ln>
        </p:spPr>
      </p:pic>
      <p:sp>
        <p:nvSpPr>
          <p:cNvPr id="310" name="Google Shape;310;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ARCHITECTURE DIAGRAM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9"/>
          <p:cNvSpPr txBox="1"/>
          <p:nvPr>
            <p:ph type="title"/>
          </p:nvPr>
        </p:nvSpPr>
        <p:spPr>
          <a:xfrm>
            <a:off x="332325" y="1096874"/>
            <a:ext cx="4339200" cy="2949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Screen Shots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50"/>
          <p:cNvPicPr preferRelativeResize="0"/>
          <p:nvPr/>
        </p:nvPicPr>
        <p:blipFill rotWithShape="1">
          <a:blip r:embed="rId3">
            <a:alphaModFix/>
          </a:blip>
          <a:srcRect b="0" l="6560" r="6551" t="0"/>
          <a:stretch/>
        </p:blipFill>
        <p:spPr>
          <a:xfrm>
            <a:off x="673800" y="539250"/>
            <a:ext cx="7796400" cy="4064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200"/>
              <a:buNone/>
            </a:pPr>
            <a:r>
              <a:rPr lang="en"/>
              <a:t>Abstract</a:t>
            </a:r>
            <a:endParaRPr/>
          </a:p>
        </p:txBody>
      </p:sp>
      <p:sp>
        <p:nvSpPr>
          <p:cNvPr id="221" name="Google Shape;221;p33"/>
          <p:cNvSpPr txBox="1"/>
          <p:nvPr>
            <p:ph idx="1" type="body"/>
          </p:nvPr>
        </p:nvSpPr>
        <p:spPr>
          <a:xfrm>
            <a:off x="311700" y="1152475"/>
            <a:ext cx="8520600" cy="3223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600"/>
              <a:buNone/>
            </a:pPr>
            <a:r>
              <a:rPr lang="en" sz="1400"/>
              <a:t>Developing a system that helps in detecting pneumonia in CXR images of lungs, at a high accuracy.Firstly a raw image is being preprocessed with the help of otsu thresholding and an equalizer.</a:t>
            </a:r>
            <a:endParaRPr sz="1400"/>
          </a:p>
          <a:p>
            <a:pPr indent="0" lvl="0" marL="0" rtl="0" algn="just">
              <a:lnSpc>
                <a:spcPct val="115000"/>
              </a:lnSpc>
              <a:spcBef>
                <a:spcPts val="1600"/>
              </a:spcBef>
              <a:spcAft>
                <a:spcPts val="0"/>
              </a:spcAft>
              <a:buSzPts val="1600"/>
              <a:buNone/>
            </a:pPr>
            <a:r>
              <a:rPr lang="en" sz="1400"/>
              <a:t>This helps in detecting pneumonia clouds and identifying the ratio of healthy lung region to the total region minimum.The above task is determined by importing the original CXR image in the dataset and then calculating the ratio using cropping of image and applying openCV. </a:t>
            </a:r>
            <a:endParaRPr sz="1400"/>
          </a:p>
          <a:p>
            <a:pPr indent="0" lvl="0" marL="0" rtl="0" algn="just">
              <a:lnSpc>
                <a:spcPct val="115000"/>
              </a:lnSpc>
              <a:spcBef>
                <a:spcPts val="1600"/>
              </a:spcBef>
              <a:spcAft>
                <a:spcPts val="0"/>
              </a:spcAft>
              <a:buSzPts val="1600"/>
              <a:buNone/>
            </a:pPr>
            <a:r>
              <a:rPr lang="en" sz="1400"/>
              <a:t>The preprocessed data is then fed into Convolution Neural Network that accurately predicts the percentage of viral and bacterial pneumonia. This helps various radiologist in identifying various prescribed drugs. </a:t>
            </a:r>
            <a:endParaRPr sz="1400"/>
          </a:p>
          <a:p>
            <a:pPr indent="0" lvl="0" marL="0" rtl="0" algn="just">
              <a:lnSpc>
                <a:spcPct val="115000"/>
              </a:lnSpc>
              <a:spcBef>
                <a:spcPts val="1600"/>
              </a:spcBef>
              <a:spcAft>
                <a:spcPts val="0"/>
              </a:spcAft>
              <a:buSzPts val="1600"/>
              <a:buNone/>
            </a:pPr>
            <a:r>
              <a:rPr lang="en" sz="1400"/>
              <a:t>Moreover, using transfer learning for better and greater performance.</a:t>
            </a:r>
            <a:endParaRPr sz="1400"/>
          </a:p>
          <a:p>
            <a:pPr indent="0" lvl="0" marL="0" rtl="0" algn="l">
              <a:lnSpc>
                <a:spcPct val="115000"/>
              </a:lnSpc>
              <a:spcBef>
                <a:spcPts val="1600"/>
              </a:spcBef>
              <a:spcAft>
                <a:spcPts val="1600"/>
              </a:spcAft>
              <a:buSzPts val="16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51"/>
          <p:cNvPicPr preferRelativeResize="0"/>
          <p:nvPr/>
        </p:nvPicPr>
        <p:blipFill rotWithShape="1">
          <a:blip r:embed="rId3">
            <a:alphaModFix/>
          </a:blip>
          <a:srcRect b="0" l="0" r="0" t="0"/>
          <a:stretch/>
        </p:blipFill>
        <p:spPr>
          <a:xfrm>
            <a:off x="215725" y="264425"/>
            <a:ext cx="8712551" cy="4495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id="330" name="Google Shape;330;p52"/>
          <p:cNvPicPr preferRelativeResize="0"/>
          <p:nvPr/>
        </p:nvPicPr>
        <p:blipFill rotWithShape="1">
          <a:blip r:embed="rId3">
            <a:alphaModFix/>
          </a:blip>
          <a:srcRect b="0" l="911" r="922" t="0"/>
          <a:stretch/>
        </p:blipFill>
        <p:spPr>
          <a:xfrm>
            <a:off x="673800" y="539250"/>
            <a:ext cx="7796400" cy="406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pic>
        <p:nvPicPr>
          <p:cNvPr id="335" name="Google Shape;335;p53"/>
          <p:cNvPicPr preferRelativeResize="0"/>
          <p:nvPr/>
        </p:nvPicPr>
        <p:blipFill rotWithShape="1">
          <a:blip r:embed="rId3">
            <a:alphaModFix/>
          </a:blip>
          <a:srcRect b="0" l="0" r="0" t="0"/>
          <a:stretch/>
        </p:blipFill>
        <p:spPr>
          <a:xfrm>
            <a:off x="340638" y="152400"/>
            <a:ext cx="8462725"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4"/>
          <p:cNvSpPr txBox="1"/>
          <p:nvPr>
            <p:ph type="title"/>
          </p:nvPr>
        </p:nvSpPr>
        <p:spPr>
          <a:xfrm>
            <a:off x="311725" y="653326"/>
            <a:ext cx="3706500" cy="333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References </a:t>
            </a:r>
            <a:endParaRPr/>
          </a:p>
        </p:txBody>
      </p:sp>
      <p:sp>
        <p:nvSpPr>
          <p:cNvPr id="341" name="Google Shape;341;p54"/>
          <p:cNvSpPr txBox="1"/>
          <p:nvPr>
            <p:ph idx="1" type="body"/>
          </p:nvPr>
        </p:nvSpPr>
        <p:spPr>
          <a:xfrm>
            <a:off x="4620575" y="653325"/>
            <a:ext cx="4211700" cy="374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a:t>1. Abhishek Sharma,Daniel Raju,Sutapa Ranjan "Detection of Pneumonia clouds in Chest X-ray using Image processing approach”-2017</a:t>
            </a:r>
            <a:endParaRPr/>
          </a:p>
          <a:p>
            <a:pPr indent="0" lvl="0" marL="0" rtl="0" algn="l">
              <a:lnSpc>
                <a:spcPct val="115000"/>
              </a:lnSpc>
              <a:spcBef>
                <a:spcPts val="1600"/>
              </a:spcBef>
              <a:spcAft>
                <a:spcPts val="0"/>
              </a:spcAft>
              <a:buSzPts val="1200"/>
              <a:buNone/>
            </a:pPr>
            <a:r>
              <a:t/>
            </a:r>
            <a:endParaRPr/>
          </a:p>
          <a:p>
            <a:pPr indent="0" lvl="0" marL="0" rtl="0" algn="l">
              <a:lnSpc>
                <a:spcPct val="115000"/>
              </a:lnSpc>
              <a:spcBef>
                <a:spcPts val="1600"/>
              </a:spcBef>
              <a:spcAft>
                <a:spcPts val="0"/>
              </a:spcAft>
              <a:buSzPts val="1200"/>
              <a:buNone/>
            </a:pPr>
            <a:r>
              <a:rPr lang="en"/>
              <a:t>2. Cisneros-Velarde, P., Correa, M., Mayta, H., Anticona, C., Pajuelo, M., Oberhelman, R., ... Castaneda, B. (2016). Automatic pneumonia detection based on ultrasound video analysis. 2016 38th Annual International Conference of the IEEE Engineering in Medicine and Biology Society (EMBC). -2016</a:t>
            </a:r>
            <a:endParaRPr/>
          </a:p>
          <a:p>
            <a:pPr indent="0" lvl="0" marL="0" rtl="0" algn="l">
              <a:lnSpc>
                <a:spcPct val="115000"/>
              </a:lnSpc>
              <a:spcBef>
                <a:spcPts val="1600"/>
              </a:spcBef>
              <a:spcAft>
                <a:spcPts val="0"/>
              </a:spcAft>
              <a:buSzPts val="1200"/>
              <a:buNone/>
            </a:pPr>
            <a:r>
              <a:rPr lang="en"/>
              <a:t>3 . Pranav Rajpurkar,Jeremy Irvin,Kaylie Zhu,Brandon Yang,Hershel Mehta,Tony Duan,Daisy Ding,Andrew Y Ng “CheXNet: Radiologist- Level Pneumonia Detection on Chest X-Rays with Deep Learning”- December 2017</a:t>
            </a:r>
            <a:endParaRPr/>
          </a:p>
          <a:p>
            <a:pPr indent="0" lvl="0" marL="0" rtl="0" algn="l">
              <a:lnSpc>
                <a:spcPct val="115000"/>
              </a:lnSpc>
              <a:spcBef>
                <a:spcPts val="1600"/>
              </a:spcBef>
              <a:spcAft>
                <a:spcPts val="0"/>
              </a:spcAft>
              <a:buSzPts val="1200"/>
              <a:buNone/>
            </a:pPr>
            <a:r>
              <a:t/>
            </a:r>
            <a:endParaRPr/>
          </a:p>
          <a:p>
            <a:pPr indent="0" lvl="0" marL="0" rtl="0" algn="l">
              <a:lnSpc>
                <a:spcPct val="115000"/>
              </a:lnSpc>
              <a:spcBef>
                <a:spcPts val="1600"/>
              </a:spcBef>
              <a:spcAft>
                <a:spcPts val="1600"/>
              </a:spcAft>
              <a:buSzPts val="1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5"/>
          <p:cNvSpPr txBox="1"/>
          <p:nvPr>
            <p:ph type="ctrTitle"/>
          </p:nvPr>
        </p:nvSpPr>
        <p:spPr>
          <a:xfrm>
            <a:off x="315175" y="318675"/>
            <a:ext cx="8522700" cy="448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0" lang="en" sz="1800">
                <a:solidFill>
                  <a:srgbClr val="000000"/>
                </a:solidFill>
                <a:latin typeface="Arial"/>
                <a:ea typeface="Arial"/>
                <a:cs typeface="Arial"/>
                <a:sym typeface="Arial"/>
              </a:rPr>
              <a:t>4. https://medium.com/technologymadeeasy/the- best-explanation-of- convolutional-neural- networks-on-the-internet-fbb8b1ad5df8</a:t>
            </a:r>
            <a:endParaRPr b="0" sz="1800">
              <a:solidFill>
                <a:srgbClr val="000000"/>
              </a:solidFill>
              <a:latin typeface="Arial"/>
              <a:ea typeface="Arial"/>
              <a:cs typeface="Arial"/>
              <a:sym typeface="Arial"/>
            </a:endParaRPr>
          </a:p>
          <a:p>
            <a:pPr indent="0" lvl="0" marL="0" rtl="0" algn="l">
              <a:lnSpc>
                <a:spcPct val="115000"/>
              </a:lnSpc>
              <a:spcBef>
                <a:spcPts val="1600"/>
              </a:spcBef>
              <a:spcAft>
                <a:spcPts val="0"/>
              </a:spcAft>
              <a:buClr>
                <a:srgbClr val="000000"/>
              </a:buClr>
              <a:buSzPts val="1100"/>
              <a:buFont typeface="Arial"/>
              <a:buNone/>
            </a:pPr>
            <a:r>
              <a:rPr b="0" lang="en" sz="1800">
                <a:solidFill>
                  <a:srgbClr val="000000"/>
                </a:solidFill>
                <a:latin typeface="Arial"/>
                <a:ea typeface="Arial"/>
                <a:cs typeface="Arial"/>
                <a:sym typeface="Arial"/>
              </a:rPr>
              <a:t>5. https://becominghuman.ai/transfer-learning- retraining-inception-v3-for-custom-image- classification-2820f653c557</a:t>
            </a:r>
            <a:endParaRPr b="0" sz="1800">
              <a:solidFill>
                <a:srgbClr val="000000"/>
              </a:solidFill>
              <a:latin typeface="Arial"/>
              <a:ea typeface="Arial"/>
              <a:cs typeface="Arial"/>
              <a:sym typeface="Arial"/>
            </a:endParaRPr>
          </a:p>
          <a:p>
            <a:pPr indent="0" lvl="0" marL="0" rtl="0" algn="l">
              <a:lnSpc>
                <a:spcPct val="115000"/>
              </a:lnSpc>
              <a:spcBef>
                <a:spcPts val="1600"/>
              </a:spcBef>
              <a:spcAft>
                <a:spcPts val="0"/>
              </a:spcAft>
              <a:buClr>
                <a:srgbClr val="000000"/>
              </a:buClr>
              <a:buSzPts val="1100"/>
              <a:buFont typeface="Arial"/>
              <a:buNone/>
            </a:pPr>
            <a:r>
              <a:rPr b="0" lang="en" sz="1800">
                <a:solidFill>
                  <a:srgbClr val="000000"/>
                </a:solidFill>
                <a:latin typeface="Arial"/>
                <a:ea typeface="Arial"/>
                <a:cs typeface="Arial"/>
                <a:sym typeface="Arial"/>
              </a:rPr>
              <a:t>6. Pranav Rajpurkar, Jeremy Irvin, et al. CheXNet: Radiologist-Level Pneumonia Detection on Chest X- Rays with Deep Learning, https://arxiv.org/pdf/1711.05225.pdf 2017.</a:t>
            </a:r>
            <a:endParaRPr b="0" sz="1800">
              <a:solidFill>
                <a:srgbClr val="000000"/>
              </a:solidFill>
              <a:latin typeface="Arial"/>
              <a:ea typeface="Arial"/>
              <a:cs typeface="Arial"/>
              <a:sym typeface="Arial"/>
            </a:endParaRPr>
          </a:p>
          <a:p>
            <a:pPr indent="0" lvl="0" marL="0" rtl="0" algn="l">
              <a:lnSpc>
                <a:spcPct val="115000"/>
              </a:lnSpc>
              <a:spcBef>
                <a:spcPts val="1600"/>
              </a:spcBef>
              <a:spcAft>
                <a:spcPts val="0"/>
              </a:spcAft>
              <a:buClr>
                <a:srgbClr val="000000"/>
              </a:buClr>
              <a:buSzPts val="1100"/>
              <a:buFont typeface="Arial"/>
              <a:buNone/>
            </a:pPr>
            <a:r>
              <a:rPr b="0" lang="en" sz="1800">
                <a:solidFill>
                  <a:srgbClr val="000000"/>
                </a:solidFill>
                <a:latin typeface="Arial"/>
                <a:ea typeface="Arial"/>
                <a:cs typeface="Arial"/>
                <a:sym typeface="Arial"/>
              </a:rPr>
              <a:t>7. Diederik P. Kingma, Jimmy Lei Ba. Adam: A Method for Stochastic Optimization https:// arxiv.org/ pdf/1412.6980.pdf</a:t>
            </a:r>
            <a:endParaRPr b="0" sz="1800">
              <a:solidFill>
                <a:srgbClr val="000000"/>
              </a:solidFill>
              <a:latin typeface="Arial"/>
              <a:ea typeface="Arial"/>
              <a:cs typeface="Arial"/>
              <a:sym typeface="Arial"/>
            </a:endParaRPr>
          </a:p>
          <a:p>
            <a:pPr indent="0" lvl="0" marL="0" rtl="0" algn="l">
              <a:lnSpc>
                <a:spcPct val="115000"/>
              </a:lnSpc>
              <a:spcBef>
                <a:spcPts val="1600"/>
              </a:spcBef>
              <a:spcAft>
                <a:spcPts val="1600"/>
              </a:spcAft>
              <a:buClr>
                <a:srgbClr val="000000"/>
              </a:buClr>
              <a:buSzPts val="1100"/>
              <a:buFont typeface="Arial"/>
              <a:buNone/>
            </a:pPr>
            <a:r>
              <a:rPr b="0" lang="en" sz="1800">
                <a:solidFill>
                  <a:srgbClr val="000000"/>
                </a:solidFill>
                <a:latin typeface="Arial"/>
                <a:ea typeface="Arial"/>
                <a:cs typeface="Arial"/>
                <a:sym typeface="Arial"/>
              </a:rPr>
              <a:t>8. Laurens van der Maaten, Geoffrey Hinton Visualiz- ing Data using t-SNE 2008 http:// www.cs.toronto. edu/⇠hinton/absps/tsne.pdf</a:t>
            </a: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6"/>
          <p:cNvSpPr txBox="1"/>
          <p:nvPr>
            <p:ph type="ctrTitle"/>
          </p:nvPr>
        </p:nvSpPr>
        <p:spPr>
          <a:xfrm>
            <a:off x="394200" y="626300"/>
            <a:ext cx="8179200" cy="41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0" lang="en" sz="1400">
                <a:solidFill>
                  <a:srgbClr val="000000"/>
                </a:solidFill>
                <a:latin typeface="Arial"/>
                <a:ea typeface="Arial"/>
                <a:cs typeface="Arial"/>
                <a:sym typeface="Arial"/>
              </a:rPr>
              <a:t>9.  S. Hwang, H.-E. Kim, J. Jeong, and H.-J. Kim, “A novel approach for tuberculosis screening based on deep convolutional neural networks,” in SPIE Medi- cal Imaging. International Society for Optics and Photonics, 2016, pp. 97 852W–97 852W.</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3000"/>
              <a:buNone/>
            </a:pPr>
            <a:r>
              <a:rPr b="0" lang="en" sz="1400">
                <a:solidFill>
                  <a:srgbClr val="000000"/>
                </a:solidFill>
                <a:latin typeface="Arial"/>
                <a:ea typeface="Arial"/>
                <a:cs typeface="Arial"/>
                <a:sym typeface="Arial"/>
              </a:rPr>
              <a:t>10. https://www.kaggle.com/tentotheminus9/ normal-vs-pneumonia-keras-in-r</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3000"/>
              <a:buNone/>
            </a:pPr>
            <a:r>
              <a:rPr b="0" lang="en" sz="1400">
                <a:solidFill>
                  <a:srgbClr val="000000"/>
                </a:solidFill>
                <a:latin typeface="Arial"/>
                <a:ea typeface="Arial"/>
                <a:cs typeface="Arial"/>
                <a:sym typeface="Arial"/>
              </a:rPr>
              <a:t>11. A. Kumar, Y.-Y. Wang, K.-C. Liu, I.-C. Tsai, C.- C. Huang, and N. Hung, “Distinguishing normal and pulmonary edema chest x-ray using gabor filter and svm,” in Bioelectronics and Bioinformatics (ISBB), 2014 IEEE International Symposium on. IEEE, 2014, pp. 1–4.</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3000"/>
              <a:buNone/>
            </a:pPr>
            <a:r>
              <a:rPr b="0" lang="en" sz="1400">
                <a:solidFill>
                  <a:srgbClr val="000000"/>
                </a:solidFill>
                <a:latin typeface="Arial"/>
                <a:ea typeface="Arial"/>
                <a:cs typeface="Arial"/>
                <a:sym typeface="Arial"/>
              </a:rPr>
              <a:t>12. Campadelli and E. Casiraghi, “Lung field segmen- tation in digital postero-anterior chest radiographs,” in International Conference on Pattern Recognition and Image Analysis. Springer, 2005, pp. 736–745.</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100"/>
              <a:buFont typeface="Arial"/>
              <a:buNone/>
            </a:pPr>
            <a:r>
              <a:rPr b="0" lang="en" sz="1400">
                <a:solidFill>
                  <a:srgbClr val="000000"/>
                </a:solidFill>
                <a:latin typeface="Arial"/>
                <a:ea typeface="Arial"/>
                <a:cs typeface="Arial"/>
                <a:sym typeface="Arial"/>
              </a:rPr>
              <a:t>13. https://medium.com/datadriveninvestor/ detecting-pneumonia-with-deep-learning-a-soft- introduction-to-convolutional-neural-networks- b3c6b6c23a88</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1960500" y="1897200"/>
            <a:ext cx="5223000" cy="98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Publication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8"/>
          <p:cNvSpPr txBox="1"/>
          <p:nvPr>
            <p:ph type="ctrTitle"/>
          </p:nvPr>
        </p:nvSpPr>
        <p:spPr>
          <a:xfrm>
            <a:off x="436825" y="901200"/>
            <a:ext cx="4065900" cy="334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https://easychair.org/conferences/overview.cgi?a=21172421</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9"/>
          <p:cNvSpPr txBox="1"/>
          <p:nvPr>
            <p:ph type="ctrTitle"/>
          </p:nvPr>
        </p:nvSpPr>
        <p:spPr>
          <a:xfrm>
            <a:off x="1130100" y="1742688"/>
            <a:ext cx="6883800" cy="1658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08775" y="770525"/>
            <a:ext cx="2866800" cy="375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a:t>
            </a:r>
            <a:endParaRPr/>
          </a:p>
        </p:txBody>
      </p:sp>
      <p:sp>
        <p:nvSpPr>
          <p:cNvPr id="227" name="Google Shape;227;p34"/>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Pneumonia is an infection in one or both lungs. It can be caused by bacteria, viruses, or fungi. Bacterial pneumonia is the most common type in adults.</a:t>
            </a:r>
            <a:endParaRPr/>
          </a:p>
          <a:p>
            <a:pPr indent="-317500" lvl="0" marL="457200" rtl="0" algn="l">
              <a:lnSpc>
                <a:spcPct val="115000"/>
              </a:lnSpc>
              <a:spcBef>
                <a:spcPts val="0"/>
              </a:spcBef>
              <a:spcAft>
                <a:spcPts val="0"/>
              </a:spcAft>
              <a:buSzPts val="1400"/>
              <a:buChar char="●"/>
            </a:pPr>
            <a:r>
              <a:rPr lang="en"/>
              <a:t>Pneumonia causes inflammation in the air sacs in your lungs, which are called alveoli. The alveoli fill with fluid or pus, making it difficult to breathe. </a:t>
            </a:r>
            <a:endParaRPr/>
          </a:p>
          <a:p>
            <a:pPr indent="-317500" lvl="0" marL="457200" rtl="0" algn="l">
              <a:lnSpc>
                <a:spcPct val="115000"/>
              </a:lnSpc>
              <a:spcBef>
                <a:spcPts val="0"/>
              </a:spcBef>
              <a:spcAft>
                <a:spcPts val="0"/>
              </a:spcAft>
              <a:buSzPts val="1400"/>
              <a:buChar char="●"/>
            </a:pPr>
            <a:r>
              <a:rPr lang="en"/>
              <a:t>According to National Institutes of Health (NIH), chest x ray is the best test for pneumonia diagnosis. </a:t>
            </a:r>
            <a:endParaRPr/>
          </a:p>
          <a:p>
            <a:pPr indent="-317500" lvl="0" marL="457200" rtl="0" algn="l">
              <a:lnSpc>
                <a:spcPct val="115000"/>
              </a:lnSpc>
              <a:spcBef>
                <a:spcPts val="0"/>
              </a:spcBef>
              <a:spcAft>
                <a:spcPts val="0"/>
              </a:spcAft>
              <a:buSzPts val="1400"/>
              <a:buChar char="●"/>
            </a:pPr>
            <a:r>
              <a:rPr lang="en"/>
              <a:t>However, reading x ray images can be tricky and requires domain expertise and experience. It would be nice if we can just ask a computer to read the images and tell us the results. </a:t>
            </a:r>
            <a:endParaRPr/>
          </a:p>
          <a:p>
            <a:pPr indent="0" lvl="0" marL="0" rtl="0" algn="l">
              <a:lnSpc>
                <a:spcPct val="115000"/>
              </a:lnSpc>
              <a:spcBef>
                <a:spcPts val="1600"/>
              </a:spcBef>
              <a:spcAft>
                <a:spcPts val="0"/>
              </a:spcAft>
              <a:buSzPts val="1400"/>
              <a:buNone/>
            </a:pPr>
            <a:r>
              <a:t/>
            </a:r>
            <a:endParaRPr sz="1800"/>
          </a:p>
          <a:p>
            <a:pPr indent="0" lvl="0" marL="0" rtl="0" algn="l">
              <a:lnSpc>
                <a:spcPct val="115000"/>
              </a:lnSpc>
              <a:spcBef>
                <a:spcPts val="1600"/>
              </a:spcBef>
              <a:spcAft>
                <a:spcPts val="1600"/>
              </a:spcAft>
              <a:buSzPts val="14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idx="1" type="body"/>
          </p:nvPr>
        </p:nvSpPr>
        <p:spPr>
          <a:xfrm>
            <a:off x="3868325" y="668326"/>
            <a:ext cx="4482600" cy="37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600"/>
              <a:buNone/>
            </a:pPr>
            <a:r>
              <a:rPr lang="en" sz="1800"/>
              <a:t>The dataset is organized into 3 folders (train, test, val) and contains subfolders for each image category (Pneumonia/Normal). There are 5,863 X-Ray images (JPEG) and 2 categories (Pneumonia/Normal).</a:t>
            </a:r>
            <a:endParaRPr sz="1800"/>
          </a:p>
          <a:p>
            <a:pPr indent="0" lvl="0" marL="0" rtl="0" algn="l">
              <a:lnSpc>
                <a:spcPct val="115000"/>
              </a:lnSpc>
              <a:spcBef>
                <a:spcPts val="1600"/>
              </a:spcBef>
              <a:spcAft>
                <a:spcPts val="0"/>
              </a:spcAft>
              <a:buSzPts val="1600"/>
              <a:buNone/>
            </a:pPr>
            <a:r>
              <a:rPr lang="en" sz="1800"/>
              <a:t>Chest X-ray images (anterior-posterior) were selected from retrospective cohorts of pediatric patients of one to five years old from Guangzhou Women and Children’s Medical Center, Guangzhou. All chest X-ray imaging was performed as part of patients’ routine clinical care.</a:t>
            </a:r>
            <a:endParaRPr sz="1800"/>
          </a:p>
          <a:p>
            <a:pPr indent="0" lvl="0" marL="0" rtl="0" algn="l">
              <a:lnSpc>
                <a:spcPct val="115000"/>
              </a:lnSpc>
              <a:spcBef>
                <a:spcPts val="1600"/>
              </a:spcBef>
              <a:spcAft>
                <a:spcPts val="1600"/>
              </a:spcAft>
              <a:buSzPts val="16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pic>
        <p:nvPicPr>
          <p:cNvPr id="237" name="Google Shape;237;p36"/>
          <p:cNvPicPr preferRelativeResize="0"/>
          <p:nvPr/>
        </p:nvPicPr>
        <p:blipFill rotWithShape="1">
          <a:blip r:embed="rId3">
            <a:alphaModFix/>
          </a:blip>
          <a:srcRect b="0" l="29381" r="29381" t="0"/>
          <a:stretch/>
        </p:blipFill>
        <p:spPr>
          <a:xfrm>
            <a:off x="4011000" y="25"/>
            <a:ext cx="5133000" cy="5143501"/>
          </a:xfrm>
          <a:prstGeom prst="rect">
            <a:avLst/>
          </a:prstGeom>
          <a:noFill/>
          <a:ln>
            <a:noFill/>
          </a:ln>
        </p:spPr>
      </p:pic>
      <p:sp>
        <p:nvSpPr>
          <p:cNvPr id="238" name="Google Shape;238;p36"/>
          <p:cNvSpPr txBox="1"/>
          <p:nvPr>
            <p:ph type="ctrTitle"/>
          </p:nvPr>
        </p:nvSpPr>
        <p:spPr>
          <a:xfrm>
            <a:off x="315175" y="318675"/>
            <a:ext cx="3224400" cy="302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Literature Survey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graphicFrame>
        <p:nvGraphicFramePr>
          <p:cNvPr id="243" name="Google Shape;243;p37"/>
          <p:cNvGraphicFramePr/>
          <p:nvPr/>
        </p:nvGraphicFramePr>
        <p:xfrm>
          <a:off x="100400" y="333450"/>
          <a:ext cx="3000000" cy="3000000"/>
        </p:xfrm>
        <a:graphic>
          <a:graphicData uri="http://schemas.openxmlformats.org/drawingml/2006/table">
            <a:tbl>
              <a:tblPr>
                <a:noFill/>
                <a:tableStyleId>{88E326C0-D0C3-4851-9070-90D8FAB2CF5E}</a:tableStyleId>
              </a:tblPr>
              <a:tblGrid>
                <a:gridCol w="758975"/>
                <a:gridCol w="1098800"/>
                <a:gridCol w="1298900"/>
                <a:gridCol w="1164025"/>
                <a:gridCol w="1273075"/>
                <a:gridCol w="1414950"/>
                <a:gridCol w="19344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Sr.No.</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Year of Publication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Author’s Name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Main Focus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Algorithm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Disadvantages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Inference</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Abhishek Sharma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Detection of Pneumonia Clouds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Otsu Thresholding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Method used is not accurate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Can be used for preprocessing of data</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Jeremy Irvin,Andrew 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CheXnet Radiology Level Detection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CNN 121-Layer Model</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Quite Complex &amp; Difficult to Implement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Can be used for detailed analysis of Dataset</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Li Yao</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Learning to Diagnose from Scratch</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Multi-label Classification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Interdependencies among the labels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Could be implemented with minimum features</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Bolei Zhou</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Deep Features for localization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Global Average Pooling</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Localization could be failed in case of CXR images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Used in various applications like AR</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graphicFrame>
        <p:nvGraphicFramePr>
          <p:cNvPr id="248" name="Google Shape;248;p38"/>
          <p:cNvGraphicFramePr/>
          <p:nvPr/>
        </p:nvGraphicFramePr>
        <p:xfrm>
          <a:off x="100413" y="110550"/>
          <a:ext cx="3000000" cy="3000000"/>
        </p:xfrm>
        <a:graphic>
          <a:graphicData uri="http://schemas.openxmlformats.org/drawingml/2006/table">
            <a:tbl>
              <a:tblPr>
                <a:noFill/>
                <a:tableStyleId>{88E326C0-D0C3-4851-9070-90D8FAB2CF5E}</a:tableStyleId>
              </a:tblPr>
              <a:tblGrid>
                <a:gridCol w="758975"/>
                <a:gridCol w="1098800"/>
                <a:gridCol w="1298900"/>
                <a:gridCol w="1164025"/>
                <a:gridCol w="1273075"/>
                <a:gridCol w="1414950"/>
                <a:gridCol w="19344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Sr.No.</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Year of Publication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Author’s Name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Main Focus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Algorithm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Disadvantages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Inference</a:t>
                      </a:r>
                      <a:endParaRPr sz="1400" u="none" cap="none" strike="noStrike"/>
                    </a:p>
                  </a:txBody>
                  <a:tcPr marT="91425" marB="91425" marR="91425" marL="91425"/>
                </a:tc>
              </a:tr>
              <a:tr h="15128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000" u="none" cap="none" strike="noStrike"/>
                        <a:t>Yu.Gordienko</a:t>
                      </a:r>
                      <a:endParaRPr sz="10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Deep Learning with Lung Segmentation and Bone Shadow Exclusion Techniques for Chest X-Ray Analysis of Lung Cancer</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400" u="none" cap="none" strike="noStrike"/>
                        <a:t>UNet-based convolutional neural network</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Method used is not accurate</a:t>
                      </a:r>
                      <a:endParaRPr sz="1400" u="none" cap="none" strike="noStrike"/>
                    </a:p>
                  </a:txBody>
                  <a:tcPr marT="91425" marB="91425" marR="91425" marL="91425"/>
                </a:tc>
                <a:tc>
                  <a:txBody>
                    <a:bodyPr/>
                    <a:lstStyle/>
                    <a:p>
                      <a:pPr indent="-228600" lvl="0" marL="457200" marR="0" rtl="0" algn="ctr">
                        <a:lnSpc>
                          <a:spcPct val="115000"/>
                        </a:lnSpc>
                        <a:spcBef>
                          <a:spcPts val="0"/>
                        </a:spcBef>
                        <a:spcAft>
                          <a:spcPts val="0"/>
                        </a:spcAft>
                        <a:buClr>
                          <a:srgbClr val="000000"/>
                        </a:buClr>
                        <a:buSzPts val="1000"/>
                        <a:buFont typeface="Arial"/>
                        <a:buNone/>
                      </a:pPr>
                      <a:r>
                        <a:rPr lang="en" sz="1000" u="none" cap="none" strike="noStrike"/>
                        <a:t>predicting the lung borders in the shape of black-and-white lung masks</a:t>
                      </a:r>
                      <a:endParaRPr sz="10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000" u="none" cap="none" strike="noStrike"/>
                        <a:t>Zongyuan Ge</a:t>
                      </a:r>
                      <a:endParaRPr sz="10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000" u="none" cap="none" strike="noStrike"/>
                        <a:t>Chest X-rays Classification</a:t>
                      </a:r>
                      <a:endParaRPr sz="1000" u="none" cap="none" strike="noStrike"/>
                    </a:p>
                    <a:p>
                      <a:pPr indent="0" lvl="0" marL="0" marR="0" rtl="0" algn="ctr">
                        <a:lnSpc>
                          <a:spcPct val="100000"/>
                        </a:lnSpc>
                        <a:spcBef>
                          <a:spcPts val="0"/>
                        </a:spcBef>
                        <a:spcAft>
                          <a:spcPts val="0"/>
                        </a:spcAft>
                        <a:buClr>
                          <a:srgbClr val="000000"/>
                        </a:buClr>
                        <a:buSzPts val="1100"/>
                        <a:buFont typeface="Arial"/>
                        <a:buNone/>
                      </a:pPr>
                      <a:r>
                        <a:rPr lang="en" sz="1000" u="none" cap="none" strike="noStrike"/>
                        <a:t>a Multi-Label and Fine-Grained Problem</a:t>
                      </a:r>
                      <a:endParaRPr sz="10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000" u="none" cap="none" strike="noStrike"/>
                        <a:t>Multi-Label Learning Loss</a:t>
                      </a:r>
                      <a:endParaRPr sz="10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Quite Complex &amp; Difficult to Implement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Can be used for detailed analysis of Dataset</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2016-17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XIUYUAN XU, QUAN GUO, (Member, IEEE)</a:t>
                      </a:r>
                      <a:endParaRPr sz="10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DeepCXray: Automatically Diagnosing Diseases on Chest X-Rays Using Deep Neural Networks</a:t>
                      </a:r>
                      <a:endParaRPr sz="10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Transfer Learning Inception V1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Very highly complex</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One of the accurate results</a:t>
                      </a:r>
                      <a:endParaRPr sz="1400" u="none" cap="none" strike="noStrike"/>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graphicFrame>
        <p:nvGraphicFramePr>
          <p:cNvPr id="253" name="Google Shape;253;p39"/>
          <p:cNvGraphicFramePr/>
          <p:nvPr/>
        </p:nvGraphicFramePr>
        <p:xfrm>
          <a:off x="100413" y="201038"/>
          <a:ext cx="3000000" cy="3000000"/>
        </p:xfrm>
        <a:graphic>
          <a:graphicData uri="http://schemas.openxmlformats.org/drawingml/2006/table">
            <a:tbl>
              <a:tblPr>
                <a:noFill/>
                <a:tableStyleId>{88E326C0-D0C3-4851-9070-90D8FAB2CF5E}</a:tableStyleId>
              </a:tblPr>
              <a:tblGrid>
                <a:gridCol w="758975"/>
                <a:gridCol w="1098800"/>
                <a:gridCol w="1621000"/>
                <a:gridCol w="956225"/>
                <a:gridCol w="1158775"/>
                <a:gridCol w="1414950"/>
                <a:gridCol w="19344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Sr.No.</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Year of Publication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Author’s Name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Main Focus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Algorithm</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Disadvantages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Inference</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Pedro Cisneros-Velarde, Malena Correa</a:t>
                      </a:r>
                      <a:endParaRPr sz="11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Automatic Pneumonia Detection based on Ultrasound Video Analysis</a:t>
                      </a:r>
                      <a:endParaRPr sz="11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Video Frame Analysis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Cannot determine other results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Can be used for preprocessing of data</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Liang Liu,Sanjay Mehrotra</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200" u="none" cap="none" strike="noStrike"/>
                        <a:t>Detecting out-of-bed activities to prevent pneumonia for hospitalized patient</a:t>
                      </a:r>
                      <a:endParaRPr sz="1200" u="none" cap="none" strike="noStrike"/>
                    </a:p>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 sz="1800" u="none" cap="none" strike="noStrike"/>
                        <a:t>Microsoft Kinect V2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Not enough insights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000" u="none" cap="none" strike="noStrike"/>
                        <a:t>Hospitalized patients are encouraged by the healthcare giver to move as earlier as possible after the surgery or other medical treatments.</a:t>
                      </a:r>
                      <a:endParaRPr sz="10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2016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Elina Naydenova,Althanasios Tsanas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000"/>
                        <a:buFont typeface="Arial"/>
                        <a:buNone/>
                      </a:pPr>
                      <a:r>
                        <a:rPr lang="en" sz="1000" u="none" cap="none" strike="noStrike"/>
                        <a:t>Smart Algorithms for detection of Childhood Pneumonia</a:t>
                      </a:r>
                      <a:endParaRPr sz="1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Resource Constrained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Very Limited</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SVM Techniques used for feature classification</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1367950" y="844325"/>
            <a:ext cx="6408000" cy="87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a:t>Inference from the Survey</a:t>
            </a:r>
            <a:endParaRPr/>
          </a:p>
        </p:txBody>
      </p:sp>
      <p:sp>
        <p:nvSpPr>
          <p:cNvPr id="259" name="Google Shape;259;p40"/>
          <p:cNvSpPr txBox="1"/>
          <p:nvPr>
            <p:ph idx="1" type="body"/>
          </p:nvPr>
        </p:nvSpPr>
        <p:spPr>
          <a:xfrm>
            <a:off x="838850" y="2535725"/>
            <a:ext cx="2209200" cy="174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sz="1400"/>
              <a:t>From the above literature review we believe that our base paper is from the CheXnet Radiology level Pneumonia Detection(Paper 2).</a:t>
            </a:r>
            <a:endParaRPr sz="1400"/>
          </a:p>
        </p:txBody>
      </p:sp>
      <p:sp>
        <p:nvSpPr>
          <p:cNvPr id="260" name="Google Shape;260;p40"/>
          <p:cNvSpPr txBox="1"/>
          <p:nvPr>
            <p:ph idx="2" type="body"/>
          </p:nvPr>
        </p:nvSpPr>
        <p:spPr>
          <a:xfrm>
            <a:off x="3467425" y="2544125"/>
            <a:ext cx="2209200" cy="2013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sz="1400"/>
              <a:t>This is because of the predicted accuracy it provides and offers to work on various machine learning models specially CNN Model which is the current system.</a:t>
            </a:r>
            <a:endParaRPr sz="1400"/>
          </a:p>
        </p:txBody>
      </p:sp>
      <p:sp>
        <p:nvSpPr>
          <p:cNvPr id="261" name="Google Shape;261;p40"/>
          <p:cNvSpPr txBox="1"/>
          <p:nvPr>
            <p:ph idx="3" type="body"/>
          </p:nvPr>
        </p:nvSpPr>
        <p:spPr>
          <a:xfrm>
            <a:off x="6095988" y="2544125"/>
            <a:ext cx="2209200" cy="174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200"/>
              <a:buNone/>
            </a:pPr>
            <a:r>
              <a:rPr lang="en" sz="1400"/>
              <a:t>The proposed system however uses transfer learning which concludes in a greater performance and the accuracy boost upto 10%.</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