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3"/>
  </p:notesMasterIdLst>
  <p:sldIdLst>
    <p:sldId id="256" r:id="rId2"/>
    <p:sldId id="267" r:id="rId3"/>
    <p:sldId id="257" r:id="rId4"/>
    <p:sldId id="258" r:id="rId5"/>
    <p:sldId id="259" r:id="rId6"/>
    <p:sldId id="263" r:id="rId7"/>
    <p:sldId id="262" r:id="rId8"/>
    <p:sldId id="268" r:id="rId9"/>
    <p:sldId id="264" r:id="rId10"/>
    <p:sldId id="265"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9FE5E-EA54-CDE4-5B32-DB7CBEAD6EF0}" v="2" dt="2021-04-19T16:38:27.982"/>
    <p1510:client id="{420ECEFE-0E6F-CD31-FB79-5AC717759E0B}" v="112" dt="2021-04-19T06:41:43.467"/>
    <p1510:client id="{46B1BF9F-80DD-0000-A09A-A2014379206E}" v="428" dt="2021-04-19T07:16:02.429"/>
    <p1510:client id="{4F8DD05F-6394-5181-2437-68275E2F6636}" v="45" dt="2021-04-19T18:08:25.029"/>
    <p1510:client id="{6DAEBF9F-60E7-0000-A09A-A2220D2BF667}" v="226" dt="2021-04-19T06:34:35.022"/>
    <p1510:client id="{85A66B56-5C57-DE44-24FF-C74B9EC8481C}" v="796" dt="2021-04-19T17:33:01.005"/>
    <p1510:client id="{8A543939-1E2F-4446-A3C7-43C57A8CBB7F}" v="2" dt="2021-04-19T06:33:10.713"/>
    <p1510:client id="{92B2BF9F-A069-0000-C22B-952384DADAD4}" v="44" dt="2021-04-19T07:18:28.873"/>
    <p1510:client id="{A448B419-5006-7876-7CDE-AC39BE69E589}" v="1" dt="2021-04-19T06:26:38.360"/>
    <p1510:client id="{AF3192D6-767A-AA4E-8870-99DF5D2E6416}" v="44" dt="2021-04-19T18:42:04.875"/>
    <p1510:client id="{CFD9BF9F-A0AD-0000-C31D-4F184261D10F}" v="8" dt="2021-04-19T18:51:18.381"/>
    <p1510:client id="{E3D8BF9F-5095-0000-A09A-AB88B6B846C1}" v="157" dt="2021-04-19T18:39:44.930"/>
    <p1510:client id="{F9E80D79-62BA-49C8-BA0D-6932914686A5}" v="329" dt="2021-04-18T18:54:34.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ek Choudhury" userId="ec212f2d-1f34-4576-adc1-1dd68b03f6df" providerId="ADAL" clId="{AF3192D6-767A-AA4E-8870-99DF5D2E6416}"/>
    <pc:docChg chg="custSel modSld">
      <pc:chgData name="Aveek Choudhury" userId="ec212f2d-1f34-4576-adc1-1dd68b03f6df" providerId="ADAL" clId="{AF3192D6-767A-AA4E-8870-99DF5D2E6416}" dt="2021-04-19T18:42:04.876" v="43" actId="20577"/>
      <pc:docMkLst>
        <pc:docMk/>
      </pc:docMkLst>
      <pc:sldChg chg="modSp mod">
        <pc:chgData name="Aveek Choudhury" userId="ec212f2d-1f34-4576-adc1-1dd68b03f6df" providerId="ADAL" clId="{AF3192D6-767A-AA4E-8870-99DF5D2E6416}" dt="2021-04-19T18:42:04.876" v="43" actId="20577"/>
        <pc:sldMkLst>
          <pc:docMk/>
          <pc:sldMk cId="3173822829" sldId="257"/>
        </pc:sldMkLst>
        <pc:spChg chg="mod">
          <ac:chgData name="Aveek Choudhury" userId="ec212f2d-1f34-4576-adc1-1dd68b03f6df" providerId="ADAL" clId="{AF3192D6-767A-AA4E-8870-99DF5D2E6416}" dt="2021-04-19T18:42:04.876" v="43" actId="20577"/>
          <ac:spMkLst>
            <pc:docMk/>
            <pc:sldMk cId="3173822829" sldId="257"/>
            <ac:spMk id="2" creationId="{F0A7C4D2-6139-4412-8C31-0B1C901F2419}"/>
          </ac:spMkLst>
        </pc:spChg>
      </pc:sldChg>
      <pc:sldChg chg="addSp delSp modSp mod">
        <pc:chgData name="Aveek Choudhury" userId="ec212f2d-1f34-4576-adc1-1dd68b03f6df" providerId="ADAL" clId="{AF3192D6-767A-AA4E-8870-99DF5D2E6416}" dt="2021-04-19T18:41:01.762" v="36" actId="1076"/>
        <pc:sldMkLst>
          <pc:docMk/>
          <pc:sldMk cId="658435937" sldId="262"/>
        </pc:sldMkLst>
        <pc:picChg chg="del">
          <ac:chgData name="Aveek Choudhury" userId="ec212f2d-1f34-4576-adc1-1dd68b03f6df" providerId="ADAL" clId="{AF3192D6-767A-AA4E-8870-99DF5D2E6416}" dt="2021-04-19T18:38:45.655" v="0" actId="478"/>
          <ac:picMkLst>
            <pc:docMk/>
            <pc:sldMk cId="658435937" sldId="262"/>
            <ac:picMk id="2" creationId="{FBAE57ED-322F-4F13-8B39-B1F469383124}"/>
          </ac:picMkLst>
        </pc:picChg>
        <pc:picChg chg="add mod">
          <ac:chgData name="Aveek Choudhury" userId="ec212f2d-1f34-4576-adc1-1dd68b03f6df" providerId="ADAL" clId="{AF3192D6-767A-AA4E-8870-99DF5D2E6416}" dt="2021-04-19T18:40:35.738" v="33" actId="1076"/>
          <ac:picMkLst>
            <pc:docMk/>
            <pc:sldMk cId="658435937" sldId="262"/>
            <ac:picMk id="4" creationId="{9E8ECDDE-01C1-D34F-A24C-DD1DF9DA4B78}"/>
          </ac:picMkLst>
        </pc:picChg>
        <pc:picChg chg="add mod">
          <ac:chgData name="Aveek Choudhury" userId="ec212f2d-1f34-4576-adc1-1dd68b03f6df" providerId="ADAL" clId="{AF3192D6-767A-AA4E-8870-99DF5D2E6416}" dt="2021-04-19T18:40:24.426" v="29" actId="1076"/>
          <ac:picMkLst>
            <pc:docMk/>
            <pc:sldMk cId="658435937" sldId="262"/>
            <ac:picMk id="7" creationId="{C733732F-B644-7342-B20F-E30A83F8F009}"/>
          </ac:picMkLst>
        </pc:picChg>
        <pc:picChg chg="add mod">
          <ac:chgData name="Aveek Choudhury" userId="ec212f2d-1f34-4576-adc1-1dd68b03f6df" providerId="ADAL" clId="{AF3192D6-767A-AA4E-8870-99DF5D2E6416}" dt="2021-04-19T18:41:01.762" v="36" actId="1076"/>
          <ac:picMkLst>
            <pc:docMk/>
            <pc:sldMk cId="658435937" sldId="262"/>
            <ac:picMk id="9" creationId="{52D82CB8-F963-0B4F-A5F8-5D0F3650437F}"/>
          </ac:picMkLst>
        </pc:picChg>
        <pc:picChg chg="add mod">
          <ac:chgData name="Aveek Choudhury" userId="ec212f2d-1f34-4576-adc1-1dd68b03f6df" providerId="ADAL" clId="{AF3192D6-767A-AA4E-8870-99DF5D2E6416}" dt="2021-04-19T18:40:43.023" v="34" actId="1076"/>
          <ac:picMkLst>
            <pc:docMk/>
            <pc:sldMk cId="658435937" sldId="262"/>
            <ac:picMk id="11" creationId="{6707D4DD-103C-6B4D-B4A6-A1C9728DED4D}"/>
          </ac:picMkLst>
        </pc:picChg>
      </pc:sldChg>
    </pc:docChg>
  </pc:docChgLst>
  <pc:docChgLst>
    <pc:chgData name="Harshita Ved" userId="S::ved.h@northeastern.edu::64df51ff-3b54-4581-8084-321fdf4f01f1" providerId="AD" clId="Web-{CFD9BF9F-A0AD-0000-C31D-4F184261D10F}"/>
    <pc:docChg chg="modSld">
      <pc:chgData name="Harshita Ved" userId="S::ved.h@northeastern.edu::64df51ff-3b54-4581-8084-321fdf4f01f1" providerId="AD" clId="Web-{CFD9BF9F-A0AD-0000-C31D-4F184261D10F}" dt="2021-04-19T18:51:18.381" v="7" actId="14100"/>
      <pc:docMkLst>
        <pc:docMk/>
      </pc:docMkLst>
      <pc:sldChg chg="addSp delSp modSp">
        <pc:chgData name="Harshita Ved" userId="S::ved.h@northeastern.edu::64df51ff-3b54-4581-8084-321fdf4f01f1" providerId="AD" clId="Web-{CFD9BF9F-A0AD-0000-C31D-4F184261D10F}" dt="2021-04-19T18:51:18.381" v="7" actId="14100"/>
        <pc:sldMkLst>
          <pc:docMk/>
          <pc:sldMk cId="658435937" sldId="262"/>
        </pc:sldMkLst>
        <pc:spChg chg="add mod">
          <ac:chgData name="Harshita Ved" userId="S::ved.h@northeastern.edu::64df51ff-3b54-4581-8084-321fdf4f01f1" providerId="AD" clId="Web-{CFD9BF9F-A0AD-0000-C31D-4F184261D10F}" dt="2021-04-19T18:51:18.381" v="7" actId="14100"/>
          <ac:spMkLst>
            <pc:docMk/>
            <pc:sldMk cId="658435937" sldId="262"/>
            <ac:spMk id="2" creationId="{099AB4B8-C128-4839-B852-2D71E10411A3}"/>
          </ac:spMkLst>
        </pc:spChg>
        <pc:spChg chg="add del mod">
          <ac:chgData name="Harshita Ved" userId="S::ved.h@northeastern.edu::64df51ff-3b54-4581-8084-321fdf4f01f1" providerId="AD" clId="Web-{CFD9BF9F-A0AD-0000-C31D-4F184261D10F}" dt="2021-04-19T18:50:52.411" v="4"/>
          <ac:spMkLst>
            <pc:docMk/>
            <pc:sldMk cId="658435937" sldId="262"/>
            <ac:spMk id="3" creationId="{DCFFFDE5-9F11-422D-B1AA-FD32441D966B}"/>
          </ac:spMkLst>
        </pc:spChg>
      </pc:sldChg>
    </pc:docChg>
  </pc:docChgLst>
  <pc:docChgLst>
    <pc:chgData name="Aveek Choudhury" userId="S::choudhury.a@northeastern.edu::ec212f2d-1f34-4576-adc1-1dd68b03f6df" providerId="AD" clId="Web-{A448B419-5006-7876-7CDE-AC39BE69E589}"/>
    <pc:docChg chg="addSld">
      <pc:chgData name="Aveek Choudhury" userId="S::choudhury.a@northeastern.edu::ec212f2d-1f34-4576-adc1-1dd68b03f6df" providerId="AD" clId="Web-{A448B419-5006-7876-7CDE-AC39BE69E589}" dt="2021-04-19T06:26:38.360" v="0"/>
      <pc:docMkLst>
        <pc:docMk/>
      </pc:docMkLst>
      <pc:sldChg chg="new">
        <pc:chgData name="Aveek Choudhury" userId="S::choudhury.a@northeastern.edu::ec212f2d-1f34-4576-adc1-1dd68b03f6df" providerId="AD" clId="Web-{A448B419-5006-7876-7CDE-AC39BE69E589}" dt="2021-04-19T06:26:38.360" v="0"/>
        <pc:sldMkLst>
          <pc:docMk/>
          <pc:sldMk cId="1645410773" sldId="266"/>
        </pc:sldMkLst>
      </pc:sldChg>
    </pc:docChg>
  </pc:docChgLst>
  <pc:docChgLst>
    <pc:chgData name="Harshita Ved" userId="S::ved.h@northeastern.edu::64df51ff-3b54-4581-8084-321fdf4f01f1" providerId="AD" clId="Web-{E3D8BF9F-5095-0000-A09A-AB88B6B846C1}"/>
    <pc:docChg chg="modSld">
      <pc:chgData name="Harshita Ved" userId="S::ved.h@northeastern.edu::64df51ff-3b54-4581-8084-321fdf4f01f1" providerId="AD" clId="Web-{E3D8BF9F-5095-0000-A09A-AB88B6B846C1}" dt="2021-04-19T18:39:44.930" v="115" actId="1076"/>
      <pc:docMkLst>
        <pc:docMk/>
      </pc:docMkLst>
      <pc:sldChg chg="modSp">
        <pc:chgData name="Harshita Ved" userId="S::ved.h@northeastern.edu::64df51ff-3b54-4581-8084-321fdf4f01f1" providerId="AD" clId="Web-{E3D8BF9F-5095-0000-A09A-AB88B6B846C1}" dt="2021-04-19T18:39:44.930" v="115" actId="1076"/>
        <pc:sldMkLst>
          <pc:docMk/>
          <pc:sldMk cId="658435937" sldId="262"/>
        </pc:sldMkLst>
        <pc:picChg chg="mod">
          <ac:chgData name="Harshita Ved" userId="S::ved.h@northeastern.edu::64df51ff-3b54-4581-8084-321fdf4f01f1" providerId="AD" clId="Web-{E3D8BF9F-5095-0000-A09A-AB88B6B846C1}" dt="2021-04-19T18:39:44.930" v="115" actId="1076"/>
          <ac:picMkLst>
            <pc:docMk/>
            <pc:sldMk cId="658435937" sldId="262"/>
            <ac:picMk id="7" creationId="{C733732F-B644-7342-B20F-E30A83F8F009}"/>
          </ac:picMkLst>
        </pc:picChg>
      </pc:sldChg>
      <pc:sldChg chg="modSp">
        <pc:chgData name="Harshita Ved" userId="S::ved.h@northeastern.edu::64df51ff-3b54-4581-8084-321fdf4f01f1" providerId="AD" clId="Web-{E3D8BF9F-5095-0000-A09A-AB88B6B846C1}" dt="2021-04-19T18:39:22.070" v="114"/>
        <pc:sldMkLst>
          <pc:docMk/>
          <pc:sldMk cId="4195357118" sldId="263"/>
        </pc:sldMkLst>
        <pc:graphicFrameChg chg="mod modGraphic">
          <ac:chgData name="Harshita Ved" userId="S::ved.h@northeastern.edu::64df51ff-3b54-4581-8084-321fdf4f01f1" providerId="AD" clId="Web-{E3D8BF9F-5095-0000-A09A-AB88B6B846C1}" dt="2021-04-19T18:39:22.070" v="114"/>
          <ac:graphicFrameMkLst>
            <pc:docMk/>
            <pc:sldMk cId="4195357118" sldId="263"/>
            <ac:graphicFrameMk id="4" creationId="{CEE5BC1B-EA9D-435F-98D8-9F9936FB67E0}"/>
          </ac:graphicFrameMkLst>
        </pc:graphicFrameChg>
      </pc:sldChg>
      <pc:sldChg chg="modSp">
        <pc:chgData name="Harshita Ved" userId="S::ved.h@northeastern.edu::64df51ff-3b54-4581-8084-321fdf4f01f1" providerId="AD" clId="Web-{E3D8BF9F-5095-0000-A09A-AB88B6B846C1}" dt="2021-04-19T18:29:32.381" v="87" actId="20577"/>
        <pc:sldMkLst>
          <pc:docMk/>
          <pc:sldMk cId="1668156831" sldId="264"/>
        </pc:sldMkLst>
        <pc:graphicFrameChg chg="modGraphic">
          <ac:chgData name="Harshita Ved" userId="S::ved.h@northeastern.edu::64df51ff-3b54-4581-8084-321fdf4f01f1" providerId="AD" clId="Web-{E3D8BF9F-5095-0000-A09A-AB88B6B846C1}" dt="2021-04-19T18:29:32.381" v="87" actId="20577"/>
          <ac:graphicFrameMkLst>
            <pc:docMk/>
            <pc:sldMk cId="1668156831" sldId="264"/>
            <ac:graphicFrameMk id="2" creationId="{8B58FA7A-AAEA-45B8-B847-7402441F9296}"/>
          </ac:graphicFrameMkLst>
        </pc:graphicFrameChg>
      </pc:sldChg>
    </pc:docChg>
  </pc:docChgLst>
  <pc:docChgLst>
    <pc:chgData name="Aveek Choudhury" userId="ec212f2d-1f34-4576-adc1-1dd68b03f6df" providerId="ADAL" clId="{8A543939-1E2F-4446-A3C7-43C57A8CBB7F}"/>
    <pc:docChg chg="addSld delSld modSld">
      <pc:chgData name="Aveek Choudhury" userId="ec212f2d-1f34-4576-adc1-1dd68b03f6df" providerId="ADAL" clId="{8A543939-1E2F-4446-A3C7-43C57A8CBB7F}" dt="2021-04-19T06:33:10.714" v="1" actId="2696"/>
      <pc:docMkLst>
        <pc:docMk/>
      </pc:docMkLst>
      <pc:sldChg chg="del">
        <pc:chgData name="Aveek Choudhury" userId="ec212f2d-1f34-4576-adc1-1dd68b03f6df" providerId="ADAL" clId="{8A543939-1E2F-4446-A3C7-43C57A8CBB7F}" dt="2021-04-19T06:33:10.714" v="1" actId="2696"/>
        <pc:sldMkLst>
          <pc:docMk/>
          <pc:sldMk cId="1645410773" sldId="266"/>
        </pc:sldMkLst>
      </pc:sldChg>
      <pc:sldChg chg="add">
        <pc:chgData name="Aveek Choudhury" userId="ec212f2d-1f34-4576-adc1-1dd68b03f6df" providerId="ADAL" clId="{8A543939-1E2F-4446-A3C7-43C57A8CBB7F}" dt="2021-04-19T06:33:07.291" v="0"/>
        <pc:sldMkLst>
          <pc:docMk/>
          <pc:sldMk cId="1474669986" sldId="267"/>
        </pc:sldMkLst>
      </pc:sldChg>
    </pc:docChg>
  </pc:docChgLst>
  <pc:docChgLst>
    <pc:chgData name="Harshita Ved" userId="S::ved.h@northeastern.edu::64df51ff-3b54-4581-8084-321fdf4f01f1" providerId="AD" clId="Web-{46B1BF9F-80DD-0000-A09A-A2014379206E}"/>
    <pc:docChg chg="modSld sldOrd">
      <pc:chgData name="Harshita Ved" userId="S::ved.h@northeastern.edu::64df51ff-3b54-4581-8084-321fdf4f01f1" providerId="AD" clId="Web-{46B1BF9F-80DD-0000-A09A-A2014379206E}" dt="2021-04-19T07:16:02.429" v="397" actId="1076"/>
      <pc:docMkLst>
        <pc:docMk/>
      </pc:docMkLst>
      <pc:sldChg chg="modSp">
        <pc:chgData name="Harshita Ved" userId="S::ved.h@northeastern.edu::64df51ff-3b54-4581-8084-321fdf4f01f1" providerId="AD" clId="Web-{46B1BF9F-80DD-0000-A09A-A2014379206E}" dt="2021-04-19T06:56:31.651" v="20" actId="14100"/>
        <pc:sldMkLst>
          <pc:docMk/>
          <pc:sldMk cId="3173822829" sldId="257"/>
        </pc:sldMkLst>
        <pc:spChg chg="mod">
          <ac:chgData name="Harshita Ved" userId="S::ved.h@northeastern.edu::64df51ff-3b54-4581-8084-321fdf4f01f1" providerId="AD" clId="Web-{46B1BF9F-80DD-0000-A09A-A2014379206E}" dt="2021-04-19T06:56:31.651" v="20" actId="14100"/>
          <ac:spMkLst>
            <pc:docMk/>
            <pc:sldMk cId="3173822829" sldId="257"/>
            <ac:spMk id="3" creationId="{4B1A4940-7862-4FDB-BECE-C70D55EE8501}"/>
          </ac:spMkLst>
        </pc:spChg>
        <pc:spChg chg="mod">
          <ac:chgData name="Harshita Ved" userId="S::ved.h@northeastern.edu::64df51ff-3b54-4581-8084-321fdf4f01f1" providerId="AD" clId="Web-{46B1BF9F-80DD-0000-A09A-A2014379206E}" dt="2021-04-19T06:56:21.838" v="18" actId="1076"/>
          <ac:spMkLst>
            <pc:docMk/>
            <pc:sldMk cId="3173822829" sldId="257"/>
            <ac:spMk id="10" creationId="{456767BB-F524-744A-A207-8731DE71F535}"/>
          </ac:spMkLst>
        </pc:spChg>
        <pc:spChg chg="mod">
          <ac:chgData name="Harshita Ved" userId="S::ved.h@northeastern.edu::64df51ff-3b54-4581-8084-321fdf4f01f1" providerId="AD" clId="Web-{46B1BF9F-80DD-0000-A09A-A2014379206E}" dt="2021-04-19T06:56:19.182" v="17" actId="1076"/>
          <ac:spMkLst>
            <pc:docMk/>
            <pc:sldMk cId="3173822829" sldId="257"/>
            <ac:spMk id="11" creationId="{25D196EB-C499-DE4F-856E-2F19F18EEC30}"/>
          </ac:spMkLst>
        </pc:spChg>
        <pc:spChg chg="mod">
          <ac:chgData name="Harshita Ved" userId="S::ved.h@northeastern.edu::64df51ff-3b54-4581-8084-321fdf4f01f1" providerId="AD" clId="Web-{46B1BF9F-80DD-0000-A09A-A2014379206E}" dt="2021-04-19T06:56:26.729" v="19" actId="1076"/>
          <ac:spMkLst>
            <pc:docMk/>
            <pc:sldMk cId="3173822829" sldId="257"/>
            <ac:spMk id="12" creationId="{9AD544AA-20BC-A940-BB09-A01EF145AED3}"/>
          </ac:spMkLst>
        </pc:spChg>
      </pc:sldChg>
      <pc:sldChg chg="addSp delSp modSp">
        <pc:chgData name="Harshita Ved" userId="S::ved.h@northeastern.edu::64df51ff-3b54-4581-8084-321fdf4f01f1" providerId="AD" clId="Web-{46B1BF9F-80DD-0000-A09A-A2014379206E}" dt="2021-04-19T07:16:02.429" v="397" actId="1076"/>
        <pc:sldMkLst>
          <pc:docMk/>
          <pc:sldMk cId="658435937" sldId="262"/>
        </pc:sldMkLst>
        <pc:picChg chg="add mod">
          <ac:chgData name="Harshita Ved" userId="S::ved.h@northeastern.edu::64df51ff-3b54-4581-8084-321fdf4f01f1" providerId="AD" clId="Web-{46B1BF9F-80DD-0000-A09A-A2014379206E}" dt="2021-04-19T07:16:02.429" v="397" actId="1076"/>
          <ac:picMkLst>
            <pc:docMk/>
            <pc:sldMk cId="658435937" sldId="262"/>
            <ac:picMk id="2" creationId="{FBAE57ED-322F-4F13-8B39-B1F469383124}"/>
          </ac:picMkLst>
        </pc:picChg>
        <pc:picChg chg="add del mod">
          <ac:chgData name="Harshita Ved" userId="S::ved.h@northeastern.edu::64df51ff-3b54-4581-8084-321fdf4f01f1" providerId="AD" clId="Web-{46B1BF9F-80DD-0000-A09A-A2014379206E}" dt="2021-04-19T07:15:58.789" v="396"/>
          <ac:picMkLst>
            <pc:docMk/>
            <pc:sldMk cId="658435937" sldId="262"/>
            <ac:picMk id="4" creationId="{72D06C7D-66C7-40A3-929C-4B11DFFFC195}"/>
          </ac:picMkLst>
        </pc:picChg>
      </pc:sldChg>
      <pc:sldChg chg="addSp delSp modSp">
        <pc:chgData name="Harshita Ved" userId="S::ved.h@northeastern.edu::64df51ff-3b54-4581-8084-321fdf4f01f1" providerId="AD" clId="Web-{46B1BF9F-80DD-0000-A09A-A2014379206E}" dt="2021-04-19T07:03:52.974" v="392"/>
        <pc:sldMkLst>
          <pc:docMk/>
          <pc:sldMk cId="4195357118" sldId="263"/>
        </pc:sldMkLst>
        <pc:graphicFrameChg chg="mod modGraphic">
          <ac:chgData name="Harshita Ved" userId="S::ved.h@northeastern.edu::64df51ff-3b54-4581-8084-321fdf4f01f1" providerId="AD" clId="Web-{46B1BF9F-80DD-0000-A09A-A2014379206E}" dt="2021-04-19T07:03:52.974" v="392"/>
          <ac:graphicFrameMkLst>
            <pc:docMk/>
            <pc:sldMk cId="4195357118" sldId="263"/>
            <ac:graphicFrameMk id="4" creationId="{CEE5BC1B-EA9D-435F-98D8-9F9936FB67E0}"/>
          </ac:graphicFrameMkLst>
        </pc:graphicFrameChg>
        <pc:graphicFrameChg chg="add del mod modGraphic">
          <ac:chgData name="Harshita Ved" userId="S::ved.h@northeastern.edu::64df51ff-3b54-4581-8084-321fdf4f01f1" providerId="AD" clId="Web-{46B1BF9F-80DD-0000-A09A-A2014379206E}" dt="2021-04-19T06:58:04.135" v="71"/>
          <ac:graphicFrameMkLst>
            <pc:docMk/>
            <pc:sldMk cId="4195357118" sldId="263"/>
            <ac:graphicFrameMk id="7" creationId="{2A822582-B44A-485E-BA2D-F6245A2C574F}"/>
          </ac:graphicFrameMkLst>
        </pc:graphicFrameChg>
        <pc:graphicFrameChg chg="add del">
          <ac:chgData name="Harshita Ved" userId="S::ved.h@northeastern.edu::64df51ff-3b54-4581-8084-321fdf4f01f1" providerId="AD" clId="Web-{46B1BF9F-80DD-0000-A09A-A2014379206E}" dt="2021-04-19T06:57:57.322" v="68"/>
          <ac:graphicFrameMkLst>
            <pc:docMk/>
            <pc:sldMk cId="4195357118" sldId="263"/>
            <ac:graphicFrameMk id="8" creationId="{4F98A4FB-8F2C-4D2F-A7DD-24DFFAFAAF64}"/>
          </ac:graphicFrameMkLst>
        </pc:graphicFrameChg>
        <pc:graphicFrameChg chg="add del">
          <ac:chgData name="Harshita Ved" userId="S::ved.h@northeastern.edu::64df51ff-3b54-4581-8084-321fdf4f01f1" providerId="AD" clId="Web-{46B1BF9F-80DD-0000-A09A-A2014379206E}" dt="2021-04-19T07:00:45.327" v="239"/>
          <ac:graphicFrameMkLst>
            <pc:docMk/>
            <pc:sldMk cId="4195357118" sldId="263"/>
            <ac:graphicFrameMk id="9" creationId="{52E10C69-C47C-419C-8343-A550C811B96E}"/>
          </ac:graphicFrameMkLst>
        </pc:graphicFrameChg>
        <pc:picChg chg="del mod">
          <ac:chgData name="Harshita Ved" userId="S::ved.h@northeastern.edu::64df51ff-3b54-4581-8084-321fdf4f01f1" providerId="AD" clId="Web-{46B1BF9F-80DD-0000-A09A-A2014379206E}" dt="2021-04-19T07:00:24.092" v="233"/>
          <ac:picMkLst>
            <pc:docMk/>
            <pc:sldMk cId="4195357118" sldId="263"/>
            <ac:picMk id="3" creationId="{34FC56D7-9351-44DD-8C93-75EF877353F9}"/>
          </ac:picMkLst>
        </pc:picChg>
        <pc:picChg chg="add del mod">
          <ac:chgData name="Harshita Ved" userId="S::ved.h@northeastern.edu::64df51ff-3b54-4581-8084-321fdf4f01f1" providerId="AD" clId="Web-{46B1BF9F-80DD-0000-A09A-A2014379206E}" dt="2021-04-19T07:00:43.983" v="238"/>
          <ac:picMkLst>
            <pc:docMk/>
            <pc:sldMk cId="4195357118" sldId="263"/>
            <ac:picMk id="5" creationId="{A551C64A-4304-4A8D-99CC-5472621654FA}"/>
          </ac:picMkLst>
        </pc:picChg>
        <pc:picChg chg="add del mod">
          <ac:chgData name="Harshita Ved" userId="S::ved.h@northeastern.edu::64df51ff-3b54-4581-8084-321fdf4f01f1" providerId="AD" clId="Web-{46B1BF9F-80DD-0000-A09A-A2014379206E}" dt="2021-04-19T07:00:51.905" v="244"/>
          <ac:picMkLst>
            <pc:docMk/>
            <pc:sldMk cId="4195357118" sldId="263"/>
            <ac:picMk id="10" creationId="{EC407E97-8553-4594-93CE-D180F027377D}"/>
          </ac:picMkLst>
        </pc:picChg>
        <pc:picChg chg="add mod">
          <ac:chgData name="Harshita Ved" userId="S::ved.h@northeastern.edu::64df51ff-3b54-4581-8084-321fdf4f01f1" providerId="AD" clId="Web-{46B1BF9F-80DD-0000-A09A-A2014379206E}" dt="2021-04-19T07:02:36.330" v="265" actId="1076"/>
          <ac:picMkLst>
            <pc:docMk/>
            <pc:sldMk cId="4195357118" sldId="263"/>
            <ac:picMk id="11" creationId="{887CF8FD-532A-4069-90B2-695B54231D45}"/>
          </ac:picMkLst>
        </pc:picChg>
        <pc:cxnChg chg="add del mod">
          <ac:chgData name="Harshita Ved" userId="S::ved.h@northeastern.edu::64df51ff-3b54-4581-8084-321fdf4f01f1" providerId="AD" clId="Web-{46B1BF9F-80DD-0000-A09A-A2014379206E}" dt="2021-04-19T07:02:31.923" v="263"/>
          <ac:cxnSpMkLst>
            <pc:docMk/>
            <pc:sldMk cId="4195357118" sldId="263"/>
            <ac:cxnSpMk id="13" creationId="{A774652D-8BDC-4C33-802C-A601FEDCB590}"/>
          </ac:cxnSpMkLst>
        </pc:cxnChg>
        <pc:cxnChg chg="add del mod">
          <ac:chgData name="Harshita Ved" userId="S::ved.h@northeastern.edu::64df51ff-3b54-4581-8084-321fdf4f01f1" providerId="AD" clId="Web-{46B1BF9F-80DD-0000-A09A-A2014379206E}" dt="2021-04-19T07:02:33.376" v="264"/>
          <ac:cxnSpMkLst>
            <pc:docMk/>
            <pc:sldMk cId="4195357118" sldId="263"/>
            <ac:cxnSpMk id="15" creationId="{FB542309-4687-4F3D-9B63-4FCE17B00E0C}"/>
          </ac:cxnSpMkLst>
        </pc:cxnChg>
      </pc:sldChg>
      <pc:sldChg chg="addSp delSp modSp ord">
        <pc:chgData name="Harshita Ved" userId="S::ved.h@northeastern.edu::64df51ff-3b54-4581-8084-321fdf4f01f1" providerId="AD" clId="Web-{46B1BF9F-80DD-0000-A09A-A2014379206E}" dt="2021-04-19T06:55:51.728" v="14"/>
        <pc:sldMkLst>
          <pc:docMk/>
          <pc:sldMk cId="1474669986" sldId="267"/>
        </pc:sldMkLst>
        <pc:graphicFrameChg chg="modGraphic">
          <ac:chgData name="Harshita Ved" userId="S::ved.h@northeastern.edu::64df51ff-3b54-4581-8084-321fdf4f01f1" providerId="AD" clId="Web-{46B1BF9F-80DD-0000-A09A-A2014379206E}" dt="2021-04-19T06:55:51.728" v="14"/>
          <ac:graphicFrameMkLst>
            <pc:docMk/>
            <pc:sldMk cId="1474669986" sldId="267"/>
            <ac:graphicFrameMk id="6" creationId="{662CC516-B70A-424B-B3DC-3C7AD8FCFD84}"/>
          </ac:graphicFrameMkLst>
        </pc:graphicFrameChg>
        <pc:graphicFrameChg chg="add del mod modGraphic">
          <ac:chgData name="Harshita Ved" userId="S::ved.h@northeastern.edu::64df51ff-3b54-4581-8084-321fdf4f01f1" providerId="AD" clId="Web-{46B1BF9F-80DD-0000-A09A-A2014379206E}" dt="2021-04-19T06:54:23.586" v="2"/>
          <ac:graphicFrameMkLst>
            <pc:docMk/>
            <pc:sldMk cId="1474669986" sldId="267"/>
            <ac:graphicFrameMk id="8" creationId="{89DF20B1-8EA6-49B3-96DD-DBE7C6CE6D27}"/>
          </ac:graphicFrameMkLst>
        </pc:graphicFrameChg>
      </pc:sldChg>
    </pc:docChg>
  </pc:docChgLst>
  <pc:docChgLst>
    <pc:chgData name="Aishwarya Vantipuli" userId="S::vantipuli.a@northeastern.edu::8c088304-03eb-4e2b-bda8-179853ea27c4" providerId="AD" clId="Web-{31E9FE5E-EA54-CDE4-5B32-DB7CBEAD6EF0}"/>
    <pc:docChg chg="modSld">
      <pc:chgData name="Aishwarya Vantipuli" userId="S::vantipuli.a@northeastern.edu::8c088304-03eb-4e2b-bda8-179853ea27c4" providerId="AD" clId="Web-{31E9FE5E-EA54-CDE4-5B32-DB7CBEAD6EF0}" dt="2021-04-19T16:38:27.982" v="1" actId="20577"/>
      <pc:docMkLst>
        <pc:docMk/>
      </pc:docMkLst>
      <pc:sldChg chg="modSp">
        <pc:chgData name="Aishwarya Vantipuli" userId="S::vantipuli.a@northeastern.edu::8c088304-03eb-4e2b-bda8-179853ea27c4" providerId="AD" clId="Web-{31E9FE5E-EA54-CDE4-5B32-DB7CBEAD6EF0}" dt="2021-04-19T16:38:27.982" v="1" actId="20577"/>
        <pc:sldMkLst>
          <pc:docMk/>
          <pc:sldMk cId="801353057" sldId="268"/>
        </pc:sldMkLst>
        <pc:spChg chg="mod">
          <ac:chgData name="Aishwarya Vantipuli" userId="S::vantipuli.a@northeastern.edu::8c088304-03eb-4e2b-bda8-179853ea27c4" providerId="AD" clId="Web-{31E9FE5E-EA54-CDE4-5B32-DB7CBEAD6EF0}" dt="2021-04-19T16:38:27.982" v="1" actId="20577"/>
          <ac:spMkLst>
            <pc:docMk/>
            <pc:sldMk cId="801353057" sldId="268"/>
            <ac:spMk id="184" creationId="{AA933F52-C19F-4D85-86E0-AA541DD2C7BF}"/>
          </ac:spMkLst>
        </pc:spChg>
      </pc:sldChg>
    </pc:docChg>
  </pc:docChgLst>
  <pc:docChgLst>
    <pc:chgData name="Harshita Ved" userId="S::ved.h@northeastern.edu::64df51ff-3b54-4581-8084-321fdf4f01f1" providerId="AD" clId="Web-{85A66B56-5C57-DE44-24FF-C74B9EC8481C}"/>
    <pc:docChg chg="addSld modSld sldOrd">
      <pc:chgData name="Harshita Ved" userId="S::ved.h@northeastern.edu::64df51ff-3b54-4581-8084-321fdf4f01f1" providerId="AD" clId="Web-{85A66B56-5C57-DE44-24FF-C74B9EC8481C}" dt="2021-04-19T17:33:01.005" v="611" actId="1076"/>
      <pc:docMkLst>
        <pc:docMk/>
      </pc:docMkLst>
      <pc:sldChg chg="modSp">
        <pc:chgData name="Harshita Ved" userId="S::ved.h@northeastern.edu::64df51ff-3b54-4581-8084-321fdf4f01f1" providerId="AD" clId="Web-{85A66B56-5C57-DE44-24FF-C74B9EC8481C}" dt="2021-04-19T17:32:31.738" v="607"/>
        <pc:sldMkLst>
          <pc:docMk/>
          <pc:sldMk cId="3173822829" sldId="257"/>
        </pc:sldMkLst>
        <pc:picChg chg="mod">
          <ac:chgData name="Harshita Ved" userId="S::ved.h@northeastern.edu::64df51ff-3b54-4581-8084-321fdf4f01f1" providerId="AD" clId="Web-{85A66B56-5C57-DE44-24FF-C74B9EC8481C}" dt="2021-04-19T17:32:31.738" v="607"/>
          <ac:picMkLst>
            <pc:docMk/>
            <pc:sldMk cId="3173822829" sldId="257"/>
            <ac:picMk id="8" creationId="{73B16C66-74D3-FC46-BF0A-C06B6CC520AB}"/>
          </ac:picMkLst>
        </pc:picChg>
      </pc:sldChg>
      <pc:sldChg chg="modSp">
        <pc:chgData name="Harshita Ved" userId="S::ved.h@northeastern.edu::64df51ff-3b54-4581-8084-321fdf4f01f1" providerId="AD" clId="Web-{85A66B56-5C57-DE44-24FF-C74B9EC8481C}" dt="2021-04-19T17:32:25.065" v="606"/>
        <pc:sldMkLst>
          <pc:docMk/>
          <pc:sldMk cId="1714449068" sldId="258"/>
        </pc:sldMkLst>
        <pc:picChg chg="mod">
          <ac:chgData name="Harshita Ved" userId="S::ved.h@northeastern.edu::64df51ff-3b54-4581-8084-321fdf4f01f1" providerId="AD" clId="Web-{85A66B56-5C57-DE44-24FF-C74B9EC8481C}" dt="2021-04-19T17:32:25.065" v="606"/>
          <ac:picMkLst>
            <pc:docMk/>
            <pc:sldMk cId="1714449068" sldId="258"/>
            <ac:picMk id="3" creationId="{9900B9AF-4C4C-445F-B9A9-F1DF08B6553A}"/>
          </ac:picMkLst>
        </pc:picChg>
      </pc:sldChg>
      <pc:sldChg chg="modSp">
        <pc:chgData name="Harshita Ved" userId="S::ved.h@northeastern.edu::64df51ff-3b54-4581-8084-321fdf4f01f1" providerId="AD" clId="Web-{85A66B56-5C57-DE44-24FF-C74B9EC8481C}" dt="2021-04-19T17:32:45.160" v="608"/>
        <pc:sldMkLst>
          <pc:docMk/>
          <pc:sldMk cId="2574929644" sldId="259"/>
        </pc:sldMkLst>
        <pc:picChg chg="mod">
          <ac:chgData name="Harshita Ved" userId="S::ved.h@northeastern.edu::64df51ff-3b54-4581-8084-321fdf4f01f1" providerId="AD" clId="Web-{85A66B56-5C57-DE44-24FF-C74B9EC8481C}" dt="2021-04-19T17:32:45.160" v="608"/>
          <ac:picMkLst>
            <pc:docMk/>
            <pc:sldMk cId="2574929644" sldId="259"/>
            <ac:picMk id="3" creationId="{2424B38C-77D0-44D8-97E5-A94CB5A3EBCE}"/>
          </ac:picMkLst>
        </pc:picChg>
      </pc:sldChg>
      <pc:sldChg chg="modSp mod modShow">
        <pc:chgData name="Harshita Ved" userId="S::ved.h@northeastern.edu::64df51ff-3b54-4581-8084-321fdf4f01f1" providerId="AD" clId="Web-{85A66B56-5C57-DE44-24FF-C74B9EC8481C}" dt="2021-04-19T16:35:34.630" v="583"/>
        <pc:sldMkLst>
          <pc:docMk/>
          <pc:sldMk cId="3718191666" sldId="261"/>
        </pc:sldMkLst>
        <pc:graphicFrameChg chg="modGraphic">
          <ac:chgData name="Harshita Ved" userId="S::ved.h@northeastern.edu::64df51ff-3b54-4581-8084-321fdf4f01f1" providerId="AD" clId="Web-{85A66B56-5C57-DE44-24FF-C74B9EC8481C}" dt="2021-04-19T14:30:22.277" v="66"/>
          <ac:graphicFrameMkLst>
            <pc:docMk/>
            <pc:sldMk cId="3718191666" sldId="261"/>
            <ac:graphicFrameMk id="4" creationId="{D3B714E0-054E-C545-977D-D6ADCA418C7D}"/>
          </ac:graphicFrameMkLst>
        </pc:graphicFrameChg>
      </pc:sldChg>
      <pc:sldChg chg="modSp">
        <pc:chgData name="Harshita Ved" userId="S::ved.h@northeastern.edu::64df51ff-3b54-4581-8084-321fdf4f01f1" providerId="AD" clId="Web-{85A66B56-5C57-DE44-24FF-C74B9EC8481C}" dt="2021-04-19T17:33:01.005" v="611" actId="1076"/>
        <pc:sldMkLst>
          <pc:docMk/>
          <pc:sldMk cId="658435937" sldId="262"/>
        </pc:sldMkLst>
        <pc:picChg chg="mod">
          <ac:chgData name="Harshita Ved" userId="S::ved.h@northeastern.edu::64df51ff-3b54-4581-8084-321fdf4f01f1" providerId="AD" clId="Web-{85A66B56-5C57-DE44-24FF-C74B9EC8481C}" dt="2021-04-19T17:33:01.005" v="611" actId="1076"/>
          <ac:picMkLst>
            <pc:docMk/>
            <pc:sldMk cId="658435937" sldId="262"/>
            <ac:picMk id="2" creationId="{FBAE57ED-322F-4F13-8B39-B1F469383124}"/>
          </ac:picMkLst>
        </pc:picChg>
      </pc:sldChg>
      <pc:sldChg chg="addSp delSp modSp ord modNotes">
        <pc:chgData name="Harshita Ved" userId="S::ved.h@northeastern.edu::64df51ff-3b54-4581-8084-321fdf4f01f1" providerId="AD" clId="Web-{85A66B56-5C57-DE44-24FF-C74B9EC8481C}" dt="2021-04-19T17:32:05.142" v="604"/>
        <pc:sldMkLst>
          <pc:docMk/>
          <pc:sldMk cId="4195357118" sldId="263"/>
        </pc:sldMkLst>
        <pc:spChg chg="add mod">
          <ac:chgData name="Harshita Ved" userId="S::ved.h@northeastern.edu::64df51ff-3b54-4581-8084-321fdf4f01f1" providerId="AD" clId="Web-{85A66B56-5C57-DE44-24FF-C74B9EC8481C}" dt="2021-04-19T16:18:52.479" v="249" actId="1076"/>
          <ac:spMkLst>
            <pc:docMk/>
            <pc:sldMk cId="4195357118" sldId="263"/>
            <ac:spMk id="3" creationId="{F324EA67-1362-465A-853B-F4A417B55AEB}"/>
          </ac:spMkLst>
        </pc:spChg>
        <pc:spChg chg="add del mod">
          <ac:chgData name="Harshita Ved" userId="S::ved.h@northeastern.edu::64df51ff-3b54-4581-8084-321fdf4f01f1" providerId="AD" clId="Web-{85A66B56-5C57-DE44-24FF-C74B9EC8481C}" dt="2021-04-19T14:31:44.251" v="70"/>
          <ac:spMkLst>
            <pc:docMk/>
            <pc:sldMk cId="4195357118" sldId="263"/>
            <ac:spMk id="5" creationId="{2BDA470B-84B4-4D4F-B357-2415AFA302AA}"/>
          </ac:spMkLst>
        </pc:spChg>
        <pc:graphicFrameChg chg="mod modGraphic">
          <ac:chgData name="Harshita Ved" userId="S::ved.h@northeastern.edu::64df51ff-3b54-4581-8084-321fdf4f01f1" providerId="AD" clId="Web-{85A66B56-5C57-DE44-24FF-C74B9EC8481C}" dt="2021-04-19T17:31:03.451" v="601"/>
          <ac:graphicFrameMkLst>
            <pc:docMk/>
            <pc:sldMk cId="4195357118" sldId="263"/>
            <ac:graphicFrameMk id="4" creationId="{CEE5BC1B-EA9D-435F-98D8-9F9936FB67E0}"/>
          </ac:graphicFrameMkLst>
        </pc:graphicFrameChg>
        <pc:graphicFrameChg chg="add del">
          <ac:chgData name="Harshita Ved" userId="S::ved.h@northeastern.edu::64df51ff-3b54-4581-8084-321fdf4f01f1" providerId="AD" clId="Web-{85A66B56-5C57-DE44-24FF-C74B9EC8481C}" dt="2021-04-19T16:19:09.292" v="253"/>
          <ac:graphicFrameMkLst>
            <pc:docMk/>
            <pc:sldMk cId="4195357118" sldId="263"/>
            <ac:graphicFrameMk id="5" creationId="{A4DC90DA-CA39-4583-9204-9B57DA91C763}"/>
          </ac:graphicFrameMkLst>
        </pc:graphicFrameChg>
        <pc:graphicFrameChg chg="add mod">
          <ac:chgData name="Harshita Ved" userId="S::ved.h@northeastern.edu::64df51ff-3b54-4581-8084-321fdf4f01f1" providerId="AD" clId="Web-{85A66B56-5C57-DE44-24FF-C74B9EC8481C}" dt="2021-04-19T16:19:03.917" v="252" actId="14100"/>
          <ac:graphicFrameMkLst>
            <pc:docMk/>
            <pc:sldMk cId="4195357118" sldId="263"/>
            <ac:graphicFrameMk id="17" creationId="{BCC4E03B-D23D-4F58-8A42-0B183BC69CB8}"/>
          </ac:graphicFrameMkLst>
        </pc:graphicFrameChg>
        <pc:picChg chg="mod">
          <ac:chgData name="Harshita Ved" userId="S::ved.h@northeastern.edu::64df51ff-3b54-4581-8084-321fdf4f01f1" providerId="AD" clId="Web-{85A66B56-5C57-DE44-24FF-C74B9EC8481C}" dt="2021-04-19T17:32:05.142" v="604"/>
          <ac:picMkLst>
            <pc:docMk/>
            <pc:sldMk cId="4195357118" sldId="263"/>
            <ac:picMk id="11" creationId="{887CF8FD-532A-4069-90B2-695B54231D45}"/>
          </ac:picMkLst>
        </pc:picChg>
      </pc:sldChg>
      <pc:sldChg chg="modSp">
        <pc:chgData name="Harshita Ved" userId="S::ved.h@northeastern.edu::64df51ff-3b54-4581-8084-321fdf4f01f1" providerId="AD" clId="Web-{85A66B56-5C57-DE44-24FF-C74B9EC8481C}" dt="2021-04-19T14:22:01.618" v="2" actId="20577"/>
        <pc:sldMkLst>
          <pc:docMk/>
          <pc:sldMk cId="1474669986" sldId="267"/>
        </pc:sldMkLst>
        <pc:graphicFrameChg chg="modGraphic">
          <ac:chgData name="Harshita Ved" userId="S::ved.h@northeastern.edu::64df51ff-3b54-4581-8084-321fdf4f01f1" providerId="AD" clId="Web-{85A66B56-5C57-DE44-24FF-C74B9EC8481C}" dt="2021-04-19T14:22:01.618" v="2" actId="20577"/>
          <ac:graphicFrameMkLst>
            <pc:docMk/>
            <pc:sldMk cId="1474669986" sldId="267"/>
            <ac:graphicFrameMk id="6" creationId="{662CC516-B70A-424B-B3DC-3C7AD8FCFD84}"/>
          </ac:graphicFrameMkLst>
        </pc:graphicFrameChg>
      </pc:sldChg>
      <pc:sldChg chg="addSp delSp modSp add modNotes">
        <pc:chgData name="Harshita Ved" userId="S::ved.h@northeastern.edu::64df51ff-3b54-4581-8084-321fdf4f01f1" providerId="AD" clId="Web-{85A66B56-5C57-DE44-24FF-C74B9EC8481C}" dt="2021-04-19T16:36:01.601" v="585" actId="1076"/>
        <pc:sldMkLst>
          <pc:docMk/>
          <pc:sldMk cId="801353057" sldId="268"/>
        </pc:sldMkLst>
        <pc:spChg chg="mod">
          <ac:chgData name="Harshita Ved" userId="S::ved.h@northeastern.edu::64df51ff-3b54-4581-8084-321fdf4f01f1" providerId="AD" clId="Web-{85A66B56-5C57-DE44-24FF-C74B9EC8481C}" dt="2021-04-19T16:21:08.409" v="261" actId="20577"/>
          <ac:spMkLst>
            <pc:docMk/>
            <pc:sldMk cId="801353057" sldId="268"/>
            <ac:spMk id="6" creationId="{278DD7CF-DC1E-6F44-9F04-249AEB0DF6BB}"/>
          </ac:spMkLst>
        </pc:spChg>
        <pc:spChg chg="add mod">
          <ac:chgData name="Harshita Ved" userId="S::ved.h@northeastern.edu::64df51ff-3b54-4581-8084-321fdf4f01f1" providerId="AD" clId="Web-{85A66B56-5C57-DE44-24FF-C74B9EC8481C}" dt="2021-04-19T16:33:00.512" v="551" actId="20577"/>
          <ac:spMkLst>
            <pc:docMk/>
            <pc:sldMk cId="801353057" sldId="268"/>
            <ac:spMk id="169" creationId="{BA5F8E42-D86E-4D3B-BF8F-A5E9EF526CE4}"/>
          </ac:spMkLst>
        </pc:spChg>
        <pc:spChg chg="add del">
          <ac:chgData name="Harshita Ved" userId="S::ved.h@northeastern.edu::64df51ff-3b54-4581-8084-321fdf4f01f1" providerId="AD" clId="Web-{85A66B56-5C57-DE44-24FF-C74B9EC8481C}" dt="2021-04-19T16:30:52.708" v="433"/>
          <ac:spMkLst>
            <pc:docMk/>
            <pc:sldMk cId="801353057" sldId="268"/>
            <ac:spMk id="170" creationId="{F22DE3BE-6404-46B9-9237-CD748BC9735B}"/>
          </ac:spMkLst>
        </pc:spChg>
        <pc:spChg chg="add del mod">
          <ac:chgData name="Harshita Ved" userId="S::ved.h@northeastern.edu::64df51ff-3b54-4581-8084-321fdf4f01f1" providerId="AD" clId="Web-{85A66B56-5C57-DE44-24FF-C74B9EC8481C}" dt="2021-04-19T16:33:36.030" v="563"/>
          <ac:spMkLst>
            <pc:docMk/>
            <pc:sldMk cId="801353057" sldId="268"/>
            <ac:spMk id="171" creationId="{9F235B0D-89EE-4FA0-80D0-8D8202726CBD}"/>
          </ac:spMkLst>
        </pc:spChg>
        <pc:spChg chg="add del mod">
          <ac:chgData name="Harshita Ved" userId="S::ved.h@northeastern.edu::64df51ff-3b54-4581-8084-321fdf4f01f1" providerId="AD" clId="Web-{85A66B56-5C57-DE44-24FF-C74B9EC8481C}" dt="2021-04-19T16:32:24.963" v="546"/>
          <ac:spMkLst>
            <pc:docMk/>
            <pc:sldMk cId="801353057" sldId="268"/>
            <ac:spMk id="182" creationId="{73D1A59A-751E-4FE5-8BD0-8621EE7AFA2A}"/>
          </ac:spMkLst>
        </pc:spChg>
        <pc:spChg chg="add mod">
          <ac:chgData name="Harshita Ved" userId="S::ved.h@northeastern.edu::64df51ff-3b54-4581-8084-321fdf4f01f1" providerId="AD" clId="Web-{85A66B56-5C57-DE44-24FF-C74B9EC8481C}" dt="2021-04-19T16:36:01.601" v="585" actId="1076"/>
          <ac:spMkLst>
            <pc:docMk/>
            <pc:sldMk cId="801353057" sldId="268"/>
            <ac:spMk id="183" creationId="{865AF37E-E463-4815-A56C-0D09930C3FA8}"/>
          </ac:spMkLst>
        </pc:spChg>
        <pc:spChg chg="add mod">
          <ac:chgData name="Harshita Ved" userId="S::ved.h@northeastern.edu::64df51ff-3b54-4581-8084-321fdf4f01f1" providerId="AD" clId="Web-{85A66B56-5C57-DE44-24FF-C74B9EC8481C}" dt="2021-04-19T16:34:26.845" v="582" actId="14100"/>
          <ac:spMkLst>
            <pc:docMk/>
            <pc:sldMk cId="801353057" sldId="268"/>
            <ac:spMk id="184" creationId="{AA933F52-C19F-4D85-86E0-AA541DD2C7BF}"/>
          </ac:spMkLst>
        </pc:spChg>
        <pc:spChg chg="add del">
          <ac:chgData name="Harshita Ved" userId="S::ved.h@northeastern.edu::64df51ff-3b54-4581-8084-321fdf4f01f1" providerId="AD" clId="Web-{85A66B56-5C57-DE44-24FF-C74B9EC8481C}" dt="2021-04-19T16:33:27.451" v="559"/>
          <ac:spMkLst>
            <pc:docMk/>
            <pc:sldMk cId="801353057" sldId="268"/>
            <ac:spMk id="185" creationId="{92E9D5B4-8175-4D6F-8B34-491EC9C70A12}"/>
          </ac:spMkLst>
        </pc:spChg>
        <pc:graphicFrameChg chg="add mod modGraphic">
          <ac:chgData name="Harshita Ved" userId="S::ved.h@northeastern.edu::64df51ff-3b54-4581-8084-321fdf4f01f1" providerId="AD" clId="Web-{85A66B56-5C57-DE44-24FF-C74B9EC8481C}" dt="2021-04-19T16:34:07.938" v="576" actId="1076"/>
          <ac:graphicFrameMkLst>
            <pc:docMk/>
            <pc:sldMk cId="801353057" sldId="268"/>
            <ac:graphicFrameMk id="3" creationId="{D28B967B-F71D-48C4-88A5-7BB2F4BD16C6}"/>
          </ac:graphicFrameMkLst>
        </pc:graphicFrameChg>
        <pc:picChg chg="del">
          <ac:chgData name="Harshita Ved" userId="S::ved.h@northeastern.edu::64df51ff-3b54-4581-8084-321fdf4f01f1" providerId="AD" clId="Web-{85A66B56-5C57-DE44-24FF-C74B9EC8481C}" dt="2021-04-19T16:21:09.643" v="262"/>
          <ac:picMkLst>
            <pc:docMk/>
            <pc:sldMk cId="801353057" sldId="268"/>
            <ac:picMk id="2" creationId="{FBAE57ED-322F-4F13-8B39-B1F469383124}"/>
          </ac:picMkLst>
        </pc:picChg>
        <pc:picChg chg="add mod">
          <ac:chgData name="Harshita Ved" userId="S::ved.h@northeastern.edu::64df51ff-3b54-4581-8084-321fdf4f01f1" providerId="AD" clId="Web-{85A66B56-5C57-DE44-24FF-C74B9EC8481C}" dt="2021-04-19T16:29:19.281" v="357"/>
          <ac:picMkLst>
            <pc:docMk/>
            <pc:sldMk cId="801353057" sldId="268"/>
            <ac:picMk id="137" creationId="{01E8619C-949F-4E01-B5CD-14A9F5788A31}"/>
          </ac:picMkLst>
        </pc:picChg>
        <pc:picChg chg="add mod">
          <ac:chgData name="Harshita Ved" userId="S::ved.h@northeastern.edu::64df51ff-3b54-4581-8084-321fdf4f01f1" providerId="AD" clId="Web-{85A66B56-5C57-DE44-24FF-C74B9EC8481C}" dt="2021-04-19T16:29:19.281" v="357"/>
          <ac:picMkLst>
            <pc:docMk/>
            <pc:sldMk cId="801353057" sldId="268"/>
            <ac:picMk id="138" creationId="{339BC15B-69BD-4A7F-8618-DB2436B5F4E1}"/>
          </ac:picMkLst>
        </pc:picChg>
        <pc:picChg chg="add mod">
          <ac:chgData name="Harshita Ved" userId="S::ved.h@northeastern.edu::64df51ff-3b54-4581-8084-321fdf4f01f1" providerId="AD" clId="Web-{85A66B56-5C57-DE44-24FF-C74B9EC8481C}" dt="2021-04-19T16:35:59.257" v="584" actId="1076"/>
          <ac:picMkLst>
            <pc:docMk/>
            <pc:sldMk cId="801353057" sldId="268"/>
            <ac:picMk id="145" creationId="{A6261C2A-F1B1-4293-B171-20E5E1C19136}"/>
          </ac:picMkLst>
        </pc:picChg>
        <pc:picChg chg="add del">
          <ac:chgData name="Harshita Ved" userId="S::ved.h@northeastern.edu::64df51ff-3b54-4581-8084-321fdf4f01f1" providerId="AD" clId="Web-{85A66B56-5C57-DE44-24FF-C74B9EC8481C}" dt="2021-04-19T16:29:32.485" v="360"/>
          <ac:picMkLst>
            <pc:docMk/>
            <pc:sldMk cId="801353057" sldId="268"/>
            <ac:picMk id="146" creationId="{F67BF533-AED2-4E8E-AC3F-E8A3F51910D6}"/>
          </ac:picMkLst>
        </pc:picChg>
        <pc:picChg chg="add mod">
          <ac:chgData name="Harshita Ved" userId="S::ved.h@northeastern.edu::64df51ff-3b54-4581-8084-321fdf4f01f1" providerId="AD" clId="Web-{85A66B56-5C57-DE44-24FF-C74B9EC8481C}" dt="2021-04-19T16:34:17.735" v="579" actId="1076"/>
          <ac:picMkLst>
            <pc:docMk/>
            <pc:sldMk cId="801353057" sldId="268"/>
            <ac:picMk id="147" creationId="{3447964B-B97E-4A11-9B7E-C9EF878179E3}"/>
          </ac:picMkLst>
        </pc:picChg>
      </pc:sldChg>
    </pc:docChg>
  </pc:docChgLst>
  <pc:docChgLst>
    <pc:chgData name="Harshita Ved" userId="S::ved.h@northeastern.edu::64df51ff-3b54-4581-8084-321fdf4f01f1" providerId="AD" clId="Web-{6DAEBF9F-60E7-0000-A09A-A2220D2BF667}"/>
    <pc:docChg chg="modSld">
      <pc:chgData name="Harshita Ved" userId="S::ved.h@northeastern.edu::64df51ff-3b54-4581-8084-321fdf4f01f1" providerId="AD" clId="Web-{6DAEBF9F-60E7-0000-A09A-A2220D2BF667}" dt="2021-04-19T06:34:35.022" v="380"/>
      <pc:docMkLst>
        <pc:docMk/>
      </pc:docMkLst>
      <pc:sldChg chg="modNotes">
        <pc:chgData name="Harshita Ved" userId="S::ved.h@northeastern.edu::64df51ff-3b54-4581-8084-321fdf4f01f1" providerId="AD" clId="Web-{6DAEBF9F-60E7-0000-A09A-A2220D2BF667}" dt="2021-04-19T06:05:14.517" v="11"/>
        <pc:sldMkLst>
          <pc:docMk/>
          <pc:sldMk cId="109857222" sldId="256"/>
        </pc:sldMkLst>
      </pc:sldChg>
      <pc:sldChg chg="modNotes">
        <pc:chgData name="Harshita Ved" userId="S::ved.h@northeastern.edu::64df51ff-3b54-4581-8084-321fdf4f01f1" providerId="AD" clId="Web-{6DAEBF9F-60E7-0000-A09A-A2220D2BF667}" dt="2021-04-19T06:06:47.523" v="43"/>
        <pc:sldMkLst>
          <pc:docMk/>
          <pc:sldMk cId="2574929644" sldId="259"/>
        </pc:sldMkLst>
      </pc:sldChg>
      <pc:sldChg chg="modNotes">
        <pc:chgData name="Harshita Ved" userId="S::ved.h@northeastern.edu::64df51ff-3b54-4581-8084-321fdf4f01f1" providerId="AD" clId="Web-{6DAEBF9F-60E7-0000-A09A-A2220D2BF667}" dt="2021-04-19T06:12:20.261" v="174"/>
        <pc:sldMkLst>
          <pc:docMk/>
          <pc:sldMk cId="3718191666" sldId="261"/>
        </pc:sldMkLst>
      </pc:sldChg>
      <pc:sldChg chg="addSp delSp modSp">
        <pc:chgData name="Harshita Ved" userId="S::ved.h@northeastern.edu::64df51ff-3b54-4581-8084-321fdf4f01f1" providerId="AD" clId="Web-{6DAEBF9F-60E7-0000-A09A-A2220D2BF667}" dt="2021-04-19T06:13:16.535" v="176"/>
        <pc:sldMkLst>
          <pc:docMk/>
          <pc:sldMk cId="658435937" sldId="262"/>
        </pc:sldMkLst>
        <pc:picChg chg="add del mod">
          <ac:chgData name="Harshita Ved" userId="S::ved.h@northeastern.edu::64df51ff-3b54-4581-8084-321fdf4f01f1" providerId="AD" clId="Web-{6DAEBF9F-60E7-0000-A09A-A2220D2BF667}" dt="2021-04-19T06:13:16.535" v="176"/>
          <ac:picMkLst>
            <pc:docMk/>
            <pc:sldMk cId="658435937" sldId="262"/>
            <ac:picMk id="2" creationId="{1F562EF9-83D3-4928-8047-521E34D25397}"/>
          </ac:picMkLst>
        </pc:picChg>
      </pc:sldChg>
      <pc:sldChg chg="addSp modSp">
        <pc:chgData name="Harshita Ved" userId="S::ved.h@northeastern.edu::64df51ff-3b54-4581-8084-321fdf4f01f1" providerId="AD" clId="Web-{6DAEBF9F-60E7-0000-A09A-A2220D2BF667}" dt="2021-04-19T06:34:35.022" v="380"/>
        <pc:sldMkLst>
          <pc:docMk/>
          <pc:sldMk cId="4195357118" sldId="263"/>
        </pc:sldMkLst>
        <pc:spChg chg="add mod">
          <ac:chgData name="Harshita Ved" userId="S::ved.h@northeastern.edu::64df51ff-3b54-4581-8084-321fdf4f01f1" providerId="AD" clId="Web-{6DAEBF9F-60E7-0000-A09A-A2220D2BF667}" dt="2021-04-19T06:13:19.380" v="178"/>
          <ac:spMkLst>
            <pc:docMk/>
            <pc:sldMk cId="4195357118" sldId="263"/>
            <ac:spMk id="2" creationId="{DB3E9D09-6090-440F-887B-CF65731C319F}"/>
          </ac:spMkLst>
        </pc:spChg>
        <pc:graphicFrameChg chg="add mod modGraphic">
          <ac:chgData name="Harshita Ved" userId="S::ved.h@northeastern.edu::64df51ff-3b54-4581-8084-321fdf4f01f1" providerId="AD" clId="Web-{6DAEBF9F-60E7-0000-A09A-A2220D2BF667}" dt="2021-04-19T06:34:35.022" v="380"/>
          <ac:graphicFrameMkLst>
            <pc:docMk/>
            <pc:sldMk cId="4195357118" sldId="263"/>
            <ac:graphicFrameMk id="4" creationId="{CEE5BC1B-EA9D-435F-98D8-9F9936FB67E0}"/>
          </ac:graphicFrameMkLst>
        </pc:graphicFrameChg>
        <pc:picChg chg="add mod">
          <ac:chgData name="Harshita Ved" userId="S::ved.h@northeastern.edu::64df51ff-3b54-4581-8084-321fdf4f01f1" providerId="AD" clId="Web-{6DAEBF9F-60E7-0000-A09A-A2220D2BF667}" dt="2021-04-19T06:26:50.370" v="279" actId="1076"/>
          <ac:picMkLst>
            <pc:docMk/>
            <pc:sldMk cId="4195357118" sldId="263"/>
            <ac:picMk id="3" creationId="{34FC56D7-9351-44DD-8C93-75EF877353F9}"/>
          </ac:picMkLst>
        </pc:picChg>
      </pc:sldChg>
    </pc:docChg>
  </pc:docChgLst>
  <pc:docChgLst>
    <pc:chgData name="Harshita Ved" userId="S::ved.h@northeastern.edu::64df51ff-3b54-4581-8084-321fdf4f01f1" providerId="AD" clId="Web-{92B2BF9F-A069-0000-C22B-952384DADAD4}"/>
    <pc:docChg chg="modSld">
      <pc:chgData name="Harshita Ved" userId="S::ved.h@northeastern.edu::64df51ff-3b54-4581-8084-321fdf4f01f1" providerId="AD" clId="Web-{92B2BF9F-A069-0000-C22B-952384DADAD4}" dt="2021-04-19T07:18:43.920" v="47" actId="1076"/>
      <pc:docMkLst>
        <pc:docMk/>
      </pc:docMkLst>
      <pc:sldChg chg="addSp modSp">
        <pc:chgData name="Harshita Ved" userId="S::ved.h@northeastern.edu::64df51ff-3b54-4581-8084-321fdf4f01f1" providerId="AD" clId="Web-{92B2BF9F-A069-0000-C22B-952384DADAD4}" dt="2021-04-19T07:18:43.920" v="47" actId="1076"/>
        <pc:sldMkLst>
          <pc:docMk/>
          <pc:sldMk cId="1668156831" sldId="264"/>
        </pc:sldMkLst>
        <pc:graphicFrameChg chg="add mod modGraphic">
          <ac:chgData name="Harshita Ved" userId="S::ved.h@northeastern.edu::64df51ff-3b54-4581-8084-321fdf4f01f1" providerId="AD" clId="Web-{92B2BF9F-A069-0000-C22B-952384DADAD4}" dt="2021-04-19T07:18:43.920" v="47" actId="1076"/>
          <ac:graphicFrameMkLst>
            <pc:docMk/>
            <pc:sldMk cId="1668156831" sldId="264"/>
            <ac:graphicFrameMk id="2" creationId="{8B58FA7A-AAEA-45B8-B847-7402441F9296}"/>
          </ac:graphicFrameMkLst>
        </pc:graphicFrameChg>
      </pc:sldChg>
    </pc:docChg>
  </pc:docChgLst>
  <pc:docChgLst>
    <pc:chgData name="Aishwarya Vantipuli" userId="S::vantipuli.a@northeastern.edu::8c088304-03eb-4e2b-bda8-179853ea27c4" providerId="AD" clId="Web-{420ECEFE-0E6F-CD31-FB79-5AC717759E0B}"/>
    <pc:docChg chg="modSld">
      <pc:chgData name="Aishwarya Vantipuli" userId="S::vantipuli.a@northeastern.edu::8c088304-03eb-4e2b-bda8-179853ea27c4" providerId="AD" clId="Web-{420ECEFE-0E6F-CD31-FB79-5AC717759E0B}" dt="2021-04-19T06:41:43.467" v="88"/>
      <pc:docMkLst>
        <pc:docMk/>
      </pc:docMkLst>
      <pc:sldChg chg="addSp delSp modSp">
        <pc:chgData name="Aishwarya Vantipuli" userId="S::vantipuli.a@northeastern.edu::8c088304-03eb-4e2b-bda8-179853ea27c4" providerId="AD" clId="Web-{420ECEFE-0E6F-CD31-FB79-5AC717759E0B}" dt="2021-04-19T06:40:32.903" v="83" actId="1076"/>
        <pc:sldMkLst>
          <pc:docMk/>
          <pc:sldMk cId="3173822829" sldId="257"/>
        </pc:sldMkLst>
        <pc:spChg chg="add mod">
          <ac:chgData name="Aishwarya Vantipuli" userId="S::vantipuli.a@northeastern.edu::8c088304-03eb-4e2b-bda8-179853ea27c4" providerId="AD" clId="Web-{420ECEFE-0E6F-CD31-FB79-5AC717759E0B}" dt="2021-04-19T06:40:03.839" v="76" actId="14100"/>
          <ac:spMkLst>
            <pc:docMk/>
            <pc:sldMk cId="3173822829" sldId="257"/>
            <ac:spMk id="3" creationId="{4B1A4940-7862-4FDB-BECE-C70D55EE8501}"/>
          </ac:spMkLst>
        </pc:spChg>
        <pc:spChg chg="del mod">
          <ac:chgData name="Aishwarya Vantipuli" userId="S::vantipuli.a@northeastern.edu::8c088304-03eb-4e2b-bda8-179853ea27c4" providerId="AD" clId="Web-{420ECEFE-0E6F-CD31-FB79-5AC717759E0B}" dt="2021-04-19T06:39:43.964" v="72"/>
          <ac:spMkLst>
            <pc:docMk/>
            <pc:sldMk cId="3173822829" sldId="257"/>
            <ac:spMk id="9" creationId="{52060605-364A-4546-8155-C3616B736903}"/>
          </ac:spMkLst>
        </pc:spChg>
        <pc:spChg chg="mod">
          <ac:chgData name="Aishwarya Vantipuli" userId="S::vantipuli.a@northeastern.edu::8c088304-03eb-4e2b-bda8-179853ea27c4" providerId="AD" clId="Web-{420ECEFE-0E6F-CD31-FB79-5AC717759E0B}" dt="2021-04-19T06:40:20.340" v="80" actId="1076"/>
          <ac:spMkLst>
            <pc:docMk/>
            <pc:sldMk cId="3173822829" sldId="257"/>
            <ac:spMk id="10" creationId="{456767BB-F524-744A-A207-8731DE71F535}"/>
          </ac:spMkLst>
        </pc:spChg>
        <pc:spChg chg="mod">
          <ac:chgData name="Aishwarya Vantipuli" userId="S::vantipuli.a@northeastern.edu::8c088304-03eb-4e2b-bda8-179853ea27c4" providerId="AD" clId="Web-{420ECEFE-0E6F-CD31-FB79-5AC717759E0B}" dt="2021-04-19T06:40:20.355" v="81" actId="1076"/>
          <ac:spMkLst>
            <pc:docMk/>
            <pc:sldMk cId="3173822829" sldId="257"/>
            <ac:spMk id="11" creationId="{25D196EB-C499-DE4F-856E-2F19F18EEC30}"/>
          </ac:spMkLst>
        </pc:spChg>
        <pc:spChg chg="mod">
          <ac:chgData name="Aishwarya Vantipuli" userId="S::vantipuli.a@northeastern.edu::8c088304-03eb-4e2b-bda8-179853ea27c4" providerId="AD" clId="Web-{420ECEFE-0E6F-CD31-FB79-5AC717759E0B}" dt="2021-04-19T06:40:32.903" v="83" actId="1076"/>
          <ac:spMkLst>
            <pc:docMk/>
            <pc:sldMk cId="3173822829" sldId="257"/>
            <ac:spMk id="12" creationId="{9AD544AA-20BC-A940-BB09-A01EF145AED3}"/>
          </ac:spMkLst>
        </pc:spChg>
      </pc:sldChg>
      <pc:sldChg chg="addSp delSp modSp">
        <pc:chgData name="Aishwarya Vantipuli" userId="S::vantipuli.a@northeastern.edu::8c088304-03eb-4e2b-bda8-179853ea27c4" providerId="AD" clId="Web-{420ECEFE-0E6F-CD31-FB79-5AC717759E0B}" dt="2021-04-19T06:29:24.997" v="25" actId="1076"/>
        <pc:sldMkLst>
          <pc:docMk/>
          <pc:sldMk cId="1714449068" sldId="258"/>
        </pc:sldMkLst>
        <pc:picChg chg="mod">
          <ac:chgData name="Aishwarya Vantipuli" userId="S::vantipuli.a@northeastern.edu::8c088304-03eb-4e2b-bda8-179853ea27c4" providerId="AD" clId="Web-{420ECEFE-0E6F-CD31-FB79-5AC717759E0B}" dt="2021-04-19T06:27:16.416" v="10" actId="1076"/>
          <ac:picMkLst>
            <pc:docMk/>
            <pc:sldMk cId="1714449068" sldId="258"/>
            <ac:picMk id="2" creationId="{1403653F-4AD3-884B-A458-75A024ABA4D2}"/>
          </ac:picMkLst>
        </pc:picChg>
        <pc:picChg chg="mod">
          <ac:chgData name="Aishwarya Vantipuli" userId="S::vantipuli.a@northeastern.edu::8c088304-03eb-4e2b-bda8-179853ea27c4" providerId="AD" clId="Web-{420ECEFE-0E6F-CD31-FB79-5AC717759E0B}" dt="2021-04-19T06:29:24.997" v="25" actId="1076"/>
          <ac:picMkLst>
            <pc:docMk/>
            <pc:sldMk cId="1714449068" sldId="258"/>
            <ac:picMk id="20" creationId="{1F6DFAE1-4F26-8D42-9094-B9CB8FAD9BEA}"/>
          </ac:picMkLst>
        </pc:picChg>
        <pc:cxnChg chg="add mod">
          <ac:chgData name="Aishwarya Vantipuli" userId="S::vantipuli.a@northeastern.edu::8c088304-03eb-4e2b-bda8-179853ea27c4" providerId="AD" clId="Web-{420ECEFE-0E6F-CD31-FB79-5AC717759E0B}" dt="2021-04-19T06:27:36.182" v="11" actId="1076"/>
          <ac:cxnSpMkLst>
            <pc:docMk/>
            <pc:sldMk cId="1714449068" sldId="258"/>
            <ac:cxnSpMk id="5" creationId="{B1205165-139C-4F52-9051-F40DCBE97609}"/>
          </ac:cxnSpMkLst>
        </pc:cxnChg>
        <pc:cxnChg chg="del">
          <ac:chgData name="Aishwarya Vantipuli" userId="S::vantipuli.a@northeastern.edu::8c088304-03eb-4e2b-bda8-179853ea27c4" providerId="AD" clId="Web-{420ECEFE-0E6F-CD31-FB79-5AC717759E0B}" dt="2021-04-19T06:26:12.274" v="0"/>
          <ac:cxnSpMkLst>
            <pc:docMk/>
            <pc:sldMk cId="1714449068" sldId="258"/>
            <ac:cxnSpMk id="6" creationId="{FFEEB441-9EA6-564B-81E2-D13E380F5CB1}"/>
          </ac:cxnSpMkLst>
        </pc:cxnChg>
        <pc:cxnChg chg="del">
          <ac:chgData name="Aishwarya Vantipuli" userId="S::vantipuli.a@northeastern.edu::8c088304-03eb-4e2b-bda8-179853ea27c4" providerId="AD" clId="Web-{420ECEFE-0E6F-CD31-FB79-5AC717759E0B}" dt="2021-04-19T06:28:05.604" v="14"/>
          <ac:cxnSpMkLst>
            <pc:docMk/>
            <pc:sldMk cId="1714449068" sldId="258"/>
            <ac:cxnSpMk id="7" creationId="{87A7BD25-3C07-404E-8AB3-3FFE291D9B08}"/>
          </ac:cxnSpMkLst>
        </pc:cxnChg>
        <pc:cxnChg chg="del mod">
          <ac:chgData name="Aishwarya Vantipuli" userId="S::vantipuli.a@northeastern.edu::8c088304-03eb-4e2b-bda8-179853ea27c4" providerId="AD" clId="Web-{420ECEFE-0E6F-CD31-FB79-5AC717759E0B}" dt="2021-04-19T06:28:44.668" v="19"/>
          <ac:cxnSpMkLst>
            <pc:docMk/>
            <pc:sldMk cId="1714449068" sldId="258"/>
            <ac:cxnSpMk id="12" creationId="{FCC3BED5-79CA-C44E-AA5E-141233AF9010}"/>
          </ac:cxnSpMkLst>
        </pc:cxnChg>
        <pc:cxnChg chg="add mod">
          <ac:chgData name="Aishwarya Vantipuli" userId="S::vantipuli.a@northeastern.edu::8c088304-03eb-4e2b-bda8-179853ea27c4" providerId="AD" clId="Web-{420ECEFE-0E6F-CD31-FB79-5AC717759E0B}" dt="2021-04-19T06:28:29.652" v="18" actId="14100"/>
          <ac:cxnSpMkLst>
            <pc:docMk/>
            <pc:sldMk cId="1714449068" sldId="258"/>
            <ac:cxnSpMk id="13" creationId="{831B47EA-CA6F-42F8-89A5-636A0997B57E}"/>
          </ac:cxnSpMkLst>
        </pc:cxnChg>
        <pc:cxnChg chg="add mod">
          <ac:chgData name="Aishwarya Vantipuli" userId="S::vantipuli.a@northeastern.edu::8c088304-03eb-4e2b-bda8-179853ea27c4" providerId="AD" clId="Web-{420ECEFE-0E6F-CD31-FB79-5AC717759E0B}" dt="2021-04-19T06:29:16.700" v="24" actId="1076"/>
          <ac:cxnSpMkLst>
            <pc:docMk/>
            <pc:sldMk cId="1714449068" sldId="258"/>
            <ac:cxnSpMk id="14" creationId="{9BBF3398-D9A9-42A7-9F1B-B115F9269E38}"/>
          </ac:cxnSpMkLst>
        </pc:cxnChg>
      </pc:sldChg>
      <pc:sldChg chg="addSp delSp modSp">
        <pc:chgData name="Aishwarya Vantipuli" userId="S::vantipuli.a@northeastern.edu::8c088304-03eb-4e2b-bda8-179853ea27c4" providerId="AD" clId="Web-{420ECEFE-0E6F-CD31-FB79-5AC717759E0B}" dt="2021-04-19T06:38:20.337" v="64" actId="1076"/>
        <pc:sldMkLst>
          <pc:docMk/>
          <pc:sldMk cId="2574929644" sldId="259"/>
        </pc:sldMkLst>
        <pc:spChg chg="mod">
          <ac:chgData name="Aishwarya Vantipuli" userId="S::vantipuli.a@northeastern.edu::8c088304-03eb-4e2b-bda8-179853ea27c4" providerId="AD" clId="Web-{420ECEFE-0E6F-CD31-FB79-5AC717759E0B}" dt="2021-04-19T06:31:20.468" v="26"/>
          <ac:spMkLst>
            <pc:docMk/>
            <pc:sldMk cId="2574929644" sldId="259"/>
            <ac:spMk id="6" creationId="{278DD7CF-DC1E-6F44-9F04-249AEB0DF6BB}"/>
          </ac:spMkLst>
        </pc:spChg>
        <pc:spChg chg="del">
          <ac:chgData name="Aishwarya Vantipuli" userId="S::vantipuli.a@northeastern.edu::8c088304-03eb-4e2b-bda8-179853ea27c4" providerId="AD" clId="Web-{420ECEFE-0E6F-CD31-FB79-5AC717759E0B}" dt="2021-04-19T06:31:20.468" v="26"/>
          <ac:spMkLst>
            <pc:docMk/>
            <pc:sldMk cId="2574929644" sldId="259"/>
            <ac:spMk id="13" creationId="{33E93247-6229-44AB-A550-739E971E690B}"/>
          </ac:spMkLst>
        </pc:spChg>
        <pc:spChg chg="mod">
          <ac:chgData name="Aishwarya Vantipuli" userId="S::vantipuli.a@northeastern.edu::8c088304-03eb-4e2b-bda8-179853ea27c4" providerId="AD" clId="Web-{420ECEFE-0E6F-CD31-FB79-5AC717759E0B}" dt="2021-04-19T06:36:21.459" v="54" actId="20577"/>
          <ac:spMkLst>
            <pc:docMk/>
            <pc:sldMk cId="2574929644" sldId="259"/>
            <ac:spMk id="15" creationId="{6044B635-DD7C-CC43-8296-B39C1A903FFB}"/>
          </ac:spMkLst>
        </pc:spChg>
        <pc:spChg chg="add">
          <ac:chgData name="Aishwarya Vantipuli" userId="S::vantipuli.a@northeastern.edu::8c088304-03eb-4e2b-bda8-179853ea27c4" providerId="AD" clId="Web-{420ECEFE-0E6F-CD31-FB79-5AC717759E0B}" dt="2021-04-19T06:31:20.468" v="26"/>
          <ac:spMkLst>
            <pc:docMk/>
            <pc:sldMk cId="2574929644" sldId="259"/>
            <ac:spMk id="31" creationId="{E49D7415-2F11-44C2-B6AA-13A25B6814B9}"/>
          </ac:spMkLst>
        </pc:spChg>
        <pc:picChg chg="add del mod">
          <ac:chgData name="Aishwarya Vantipuli" userId="S::vantipuli.a@northeastern.edu::8c088304-03eb-4e2b-bda8-179853ea27c4" providerId="AD" clId="Web-{420ECEFE-0E6F-CD31-FB79-5AC717759E0B}" dt="2021-04-19T06:34:52.864" v="50"/>
          <ac:picMkLst>
            <pc:docMk/>
            <pc:sldMk cId="2574929644" sldId="259"/>
            <ac:picMk id="2" creationId="{562FC9E4-2018-4045-8C0D-193D86D885A1}"/>
          </ac:picMkLst>
        </pc:picChg>
        <pc:picChg chg="add mod">
          <ac:chgData name="Aishwarya Vantipuli" userId="S::vantipuli.a@northeastern.edu::8c088304-03eb-4e2b-bda8-179853ea27c4" providerId="AD" clId="Web-{420ECEFE-0E6F-CD31-FB79-5AC717759E0B}" dt="2021-04-19T06:38:20.337" v="64" actId="1076"/>
          <ac:picMkLst>
            <pc:docMk/>
            <pc:sldMk cId="2574929644" sldId="259"/>
            <ac:picMk id="3" creationId="{2424B38C-77D0-44D8-97E5-A94CB5A3EBCE}"/>
          </ac:picMkLst>
        </pc:picChg>
        <pc:picChg chg="add del mod ord">
          <ac:chgData name="Aishwarya Vantipuli" userId="S::vantipuli.a@northeastern.edu::8c088304-03eb-4e2b-bda8-179853ea27c4" providerId="AD" clId="Web-{420ECEFE-0E6F-CD31-FB79-5AC717759E0B}" dt="2021-04-19T06:37:27.820" v="55"/>
          <ac:picMkLst>
            <pc:docMk/>
            <pc:sldMk cId="2574929644" sldId="259"/>
            <ac:picMk id="5" creationId="{3FDECD0A-F5F2-B54F-B772-105562ADCA32}"/>
          </ac:picMkLst>
        </pc:picChg>
        <pc:cxnChg chg="del">
          <ac:chgData name="Aishwarya Vantipuli" userId="S::vantipuli.a@northeastern.edu::8c088304-03eb-4e2b-bda8-179853ea27c4" providerId="AD" clId="Web-{420ECEFE-0E6F-CD31-FB79-5AC717759E0B}" dt="2021-04-19T06:31:20.468" v="26"/>
          <ac:cxnSpMkLst>
            <pc:docMk/>
            <pc:sldMk cId="2574929644" sldId="259"/>
            <ac:cxnSpMk id="16" creationId="{F64F9B95-9045-48D2-B9F3-2927E98F54AA}"/>
          </ac:cxnSpMkLst>
        </pc:cxnChg>
        <pc:cxnChg chg="del">
          <ac:chgData name="Aishwarya Vantipuli" userId="S::vantipuli.a@northeastern.edu::8c088304-03eb-4e2b-bda8-179853ea27c4" providerId="AD" clId="Web-{420ECEFE-0E6F-CD31-FB79-5AC717759E0B}" dt="2021-04-19T06:31:20.468" v="26"/>
          <ac:cxnSpMkLst>
            <pc:docMk/>
            <pc:sldMk cId="2574929644" sldId="259"/>
            <ac:cxnSpMk id="18" creationId="{085AA86F-6A4D-4BCB-A045-D992CDC2959B}"/>
          </ac:cxnSpMkLst>
        </pc:cxnChg>
        <pc:cxnChg chg="del">
          <ac:chgData name="Aishwarya Vantipuli" userId="S::vantipuli.a@northeastern.edu::8c088304-03eb-4e2b-bda8-179853ea27c4" providerId="AD" clId="Web-{420ECEFE-0E6F-CD31-FB79-5AC717759E0B}" dt="2021-04-19T06:31:20.468" v="26"/>
          <ac:cxnSpMkLst>
            <pc:docMk/>
            <pc:sldMk cId="2574929644" sldId="259"/>
            <ac:cxnSpMk id="22" creationId="{EE2E603F-4A95-4FE8-BB06-211DFD75DBEF}"/>
          </ac:cxnSpMkLst>
        </pc:cxnChg>
        <pc:cxnChg chg="add">
          <ac:chgData name="Aishwarya Vantipuli" userId="S::vantipuli.a@northeastern.edu::8c088304-03eb-4e2b-bda8-179853ea27c4" providerId="AD" clId="Web-{420ECEFE-0E6F-CD31-FB79-5AC717759E0B}" dt="2021-04-19T06:31:20.468" v="26"/>
          <ac:cxnSpMkLst>
            <pc:docMk/>
            <pc:sldMk cId="2574929644" sldId="259"/>
            <ac:cxnSpMk id="27" creationId="{F64F9B95-9045-48D2-B9F3-2927E98F54AA}"/>
          </ac:cxnSpMkLst>
        </pc:cxnChg>
        <pc:cxnChg chg="add">
          <ac:chgData name="Aishwarya Vantipuli" userId="S::vantipuli.a@northeastern.edu::8c088304-03eb-4e2b-bda8-179853ea27c4" providerId="AD" clId="Web-{420ECEFE-0E6F-CD31-FB79-5AC717759E0B}" dt="2021-04-19T06:31:20.468" v="26"/>
          <ac:cxnSpMkLst>
            <pc:docMk/>
            <pc:sldMk cId="2574929644" sldId="259"/>
            <ac:cxnSpMk id="29" creationId="{085AA86F-6A4D-4BCB-A045-D992CDC2959B}"/>
          </ac:cxnSpMkLst>
        </pc:cxnChg>
        <pc:cxnChg chg="add">
          <ac:chgData name="Aishwarya Vantipuli" userId="S::vantipuli.a@northeastern.edu::8c088304-03eb-4e2b-bda8-179853ea27c4" providerId="AD" clId="Web-{420ECEFE-0E6F-CD31-FB79-5AC717759E0B}" dt="2021-04-19T06:31:20.468" v="26"/>
          <ac:cxnSpMkLst>
            <pc:docMk/>
            <pc:sldMk cId="2574929644" sldId="259"/>
            <ac:cxnSpMk id="33" creationId="{D2E57F3D-33BE-4306-87E6-245763719516}"/>
          </ac:cxnSpMkLst>
        </pc:cxnChg>
        <pc:cxnChg chg="add">
          <ac:chgData name="Aishwarya Vantipuli" userId="S::vantipuli.a@northeastern.edu::8c088304-03eb-4e2b-bda8-179853ea27c4" providerId="AD" clId="Web-{420ECEFE-0E6F-CD31-FB79-5AC717759E0B}" dt="2021-04-19T06:31:20.468" v="26"/>
          <ac:cxnSpMkLst>
            <pc:docMk/>
            <pc:sldMk cId="2574929644" sldId="259"/>
            <ac:cxnSpMk id="35" creationId="{8E0104E4-99BC-494F-8342-F250828E574F}"/>
          </ac:cxnSpMkLst>
        </pc:cxnChg>
      </pc:sldChg>
      <pc:sldChg chg="modSp">
        <pc:chgData name="Aishwarya Vantipuli" userId="S::vantipuli.a@northeastern.edu::8c088304-03eb-4e2b-bda8-179853ea27c4" providerId="AD" clId="Web-{420ECEFE-0E6F-CD31-FB79-5AC717759E0B}" dt="2021-04-19T06:41:43.467" v="88"/>
        <pc:sldMkLst>
          <pc:docMk/>
          <pc:sldMk cId="4195357118" sldId="263"/>
        </pc:sldMkLst>
        <pc:graphicFrameChg chg="mod modGraphic">
          <ac:chgData name="Aishwarya Vantipuli" userId="S::vantipuli.a@northeastern.edu::8c088304-03eb-4e2b-bda8-179853ea27c4" providerId="AD" clId="Web-{420ECEFE-0E6F-CD31-FB79-5AC717759E0B}" dt="2021-04-19T06:41:43.467" v="88"/>
          <ac:graphicFrameMkLst>
            <pc:docMk/>
            <pc:sldMk cId="4195357118" sldId="263"/>
            <ac:graphicFrameMk id="4" creationId="{CEE5BC1B-EA9D-435F-98D8-9F9936FB67E0}"/>
          </ac:graphicFrameMkLst>
        </pc:graphicFrameChg>
        <pc:picChg chg="mod">
          <ac:chgData name="Aishwarya Vantipuli" userId="S::vantipuli.a@northeastern.edu::8c088304-03eb-4e2b-bda8-179853ea27c4" providerId="AD" clId="Web-{420ECEFE-0E6F-CD31-FB79-5AC717759E0B}" dt="2021-04-19T06:41:27.154" v="84" actId="14100"/>
          <ac:picMkLst>
            <pc:docMk/>
            <pc:sldMk cId="4195357118" sldId="263"/>
            <ac:picMk id="3" creationId="{34FC56D7-9351-44DD-8C93-75EF877353F9}"/>
          </ac:picMkLst>
        </pc:picChg>
      </pc:sldChg>
    </pc:docChg>
  </pc:docChgLst>
  <pc:docChgLst>
    <pc:chgData name="Aveek Choudhury" userId="S::choudhury.a@northeastern.edu::ec212f2d-1f34-4576-adc1-1dd68b03f6df" providerId="AD" clId="Web-{4F8DD05F-6394-5181-2437-68275E2F6636}"/>
    <pc:docChg chg="modSld sldOrd">
      <pc:chgData name="Aveek Choudhury" userId="S::choudhury.a@northeastern.edu::ec212f2d-1f34-4576-adc1-1dd68b03f6df" providerId="AD" clId="Web-{4F8DD05F-6394-5181-2437-68275E2F6636}" dt="2021-04-19T18:08:25.029" v="24"/>
      <pc:docMkLst>
        <pc:docMk/>
      </pc:docMkLst>
      <pc:sldChg chg="ord">
        <pc:chgData name="Aveek Choudhury" userId="S::choudhury.a@northeastern.edu::ec212f2d-1f34-4576-adc1-1dd68b03f6df" providerId="AD" clId="Web-{4F8DD05F-6394-5181-2437-68275E2F6636}" dt="2021-04-19T18:08:25.029" v="24"/>
        <pc:sldMkLst>
          <pc:docMk/>
          <pc:sldMk cId="3718191666" sldId="261"/>
        </pc:sldMkLst>
      </pc:sldChg>
      <pc:sldChg chg="modSp">
        <pc:chgData name="Aveek Choudhury" userId="S::choudhury.a@northeastern.edu::ec212f2d-1f34-4576-adc1-1dd68b03f6df" providerId="AD" clId="Web-{4F8DD05F-6394-5181-2437-68275E2F6636}" dt="2021-04-19T16:25:47.579" v="23"/>
        <pc:sldMkLst>
          <pc:docMk/>
          <pc:sldMk cId="4195357118" sldId="263"/>
        </pc:sldMkLst>
        <pc:graphicFrameChg chg="mod modGraphic">
          <ac:chgData name="Aveek Choudhury" userId="S::choudhury.a@northeastern.edu::ec212f2d-1f34-4576-adc1-1dd68b03f6df" providerId="AD" clId="Web-{4F8DD05F-6394-5181-2437-68275E2F6636}" dt="2021-04-19T16:25:47.579" v="23"/>
          <ac:graphicFrameMkLst>
            <pc:docMk/>
            <pc:sldMk cId="4195357118" sldId="263"/>
            <ac:graphicFrameMk id="4" creationId="{CEE5BC1B-EA9D-435F-98D8-9F9936FB67E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444C8-4847-3344-8293-62C2B303A012}" type="doc">
      <dgm:prSet loTypeId="urn:microsoft.com/office/officeart/2005/8/layout/hList6" loCatId="" qsTypeId="urn:microsoft.com/office/officeart/2005/8/quickstyle/simple1" qsCatId="simple" csTypeId="urn:microsoft.com/office/officeart/2005/8/colors/accent1_2" csCatId="accent1" phldr="1"/>
      <dgm:spPr/>
      <dgm:t>
        <a:bodyPr/>
        <a:lstStyle/>
        <a:p>
          <a:endParaRPr lang="en-US"/>
        </a:p>
      </dgm:t>
    </dgm:pt>
    <dgm:pt modelId="{733C32DE-F8AE-184A-B72C-79D551645BCB}">
      <dgm:prSet phldrT="[Text]"/>
      <dgm:spPr/>
      <dgm:t>
        <a:bodyPr/>
        <a:lstStyle/>
        <a:p>
          <a:r>
            <a:rPr lang="en-US" b="1"/>
            <a:t>Idea</a:t>
          </a:r>
        </a:p>
      </dgm:t>
    </dgm:pt>
    <dgm:pt modelId="{219D00AB-17D5-8043-B13D-E8E7B9B4A300}" type="parTrans" cxnId="{EFD1DF52-CFE0-894D-874E-67E53029D6CC}">
      <dgm:prSet/>
      <dgm:spPr/>
      <dgm:t>
        <a:bodyPr/>
        <a:lstStyle/>
        <a:p>
          <a:endParaRPr lang="en-US"/>
        </a:p>
      </dgm:t>
    </dgm:pt>
    <dgm:pt modelId="{FA6243AB-5D99-5448-AFC5-AF8D5B6DCBBB}" type="sibTrans" cxnId="{EFD1DF52-CFE0-894D-874E-67E53029D6CC}">
      <dgm:prSet/>
      <dgm:spPr/>
      <dgm:t>
        <a:bodyPr/>
        <a:lstStyle/>
        <a:p>
          <a:endParaRPr lang="en-US"/>
        </a:p>
      </dgm:t>
    </dgm:pt>
    <dgm:pt modelId="{0067C89B-A7E2-1C41-9916-1BDB6AF54027}">
      <dgm:prSet phldrT="[Text]"/>
      <dgm:spPr/>
      <dgm:t>
        <a:bodyPr/>
        <a:lstStyle/>
        <a:p>
          <a:r>
            <a:rPr lang="en-US" b="0"/>
            <a:t>Whitening inputs of neural network </a:t>
          </a:r>
          <a:r>
            <a:rPr lang="en-US" b="0">
              <a:sym typeface="Wingdings" pitchFamily="2" charset="2"/>
            </a:rPr>
            <a:t> better performance &amp; faster convergence</a:t>
          </a:r>
          <a:endParaRPr lang="en-US" b="0"/>
        </a:p>
      </dgm:t>
    </dgm:pt>
    <dgm:pt modelId="{CEB178A6-DFFE-B148-9C79-CB30BFDAB406}" type="parTrans" cxnId="{512CF23F-0195-5D49-AD69-CCDD95B4B2AA}">
      <dgm:prSet/>
      <dgm:spPr/>
      <dgm:t>
        <a:bodyPr/>
        <a:lstStyle/>
        <a:p>
          <a:endParaRPr lang="en-US"/>
        </a:p>
      </dgm:t>
    </dgm:pt>
    <dgm:pt modelId="{B4170E1C-AF8F-034F-B7DA-201E798B9138}" type="sibTrans" cxnId="{512CF23F-0195-5D49-AD69-CCDD95B4B2AA}">
      <dgm:prSet/>
      <dgm:spPr/>
      <dgm:t>
        <a:bodyPr/>
        <a:lstStyle/>
        <a:p>
          <a:endParaRPr lang="en-US"/>
        </a:p>
      </dgm:t>
    </dgm:pt>
    <dgm:pt modelId="{44DC6B7C-C0E5-2249-B2D0-26B5F3A5EC6B}">
      <dgm:prSet phldrT="[Text]"/>
      <dgm:spPr/>
      <dgm:t>
        <a:bodyPr/>
        <a:lstStyle/>
        <a:p>
          <a:r>
            <a:rPr lang="en-US" b="1"/>
            <a:t>Contribution</a:t>
          </a:r>
        </a:p>
      </dgm:t>
    </dgm:pt>
    <dgm:pt modelId="{B63894D2-7F90-9B47-AAA2-1D5372AECC76}" type="parTrans" cxnId="{572B4717-7C2D-4047-AC37-1A62D3661226}">
      <dgm:prSet/>
      <dgm:spPr/>
      <dgm:t>
        <a:bodyPr/>
        <a:lstStyle/>
        <a:p>
          <a:endParaRPr lang="en-US"/>
        </a:p>
      </dgm:t>
    </dgm:pt>
    <dgm:pt modelId="{51DE871A-0D3E-2546-B2A6-2043E0F31E07}" type="sibTrans" cxnId="{572B4717-7C2D-4047-AC37-1A62D3661226}">
      <dgm:prSet/>
      <dgm:spPr/>
      <dgm:t>
        <a:bodyPr/>
        <a:lstStyle/>
        <a:p>
          <a:endParaRPr lang="en-US"/>
        </a:p>
      </dgm:t>
    </dgm:pt>
    <dgm:pt modelId="{E22E3E3F-6B2D-934C-8D97-8561D49584E8}">
      <dgm:prSet phldrT="[Text]"/>
      <dgm:spPr/>
      <dgm:t>
        <a:bodyPr/>
        <a:lstStyle/>
        <a:p>
          <a:r>
            <a:rPr lang="en-US"/>
            <a:t>Combine Batch Normalization and Dropout in Independent-Component (IC) Layer</a:t>
          </a:r>
        </a:p>
      </dgm:t>
    </dgm:pt>
    <dgm:pt modelId="{BD2AC5EC-4D3D-064A-B7CC-1650A4B81218}" type="parTrans" cxnId="{291DE8F9-F09F-D143-8975-FFCF9CF66C45}">
      <dgm:prSet/>
      <dgm:spPr/>
      <dgm:t>
        <a:bodyPr/>
        <a:lstStyle/>
        <a:p>
          <a:endParaRPr lang="en-US"/>
        </a:p>
      </dgm:t>
    </dgm:pt>
    <dgm:pt modelId="{1F803007-5F02-3E4A-BC66-9E9C76717D66}" type="sibTrans" cxnId="{291DE8F9-F09F-D143-8975-FFCF9CF66C45}">
      <dgm:prSet/>
      <dgm:spPr/>
      <dgm:t>
        <a:bodyPr/>
        <a:lstStyle/>
        <a:p>
          <a:endParaRPr lang="en-US"/>
        </a:p>
      </dgm:t>
    </dgm:pt>
    <dgm:pt modelId="{24A17761-0EBE-EB4D-ABFC-589F0E10D0FD}">
      <dgm:prSet phldrT="[Text]"/>
      <dgm:spPr/>
      <dgm:t>
        <a:bodyPr/>
        <a:lstStyle/>
        <a:p>
          <a:r>
            <a:rPr lang="en-US" b="1"/>
            <a:t>Performance</a:t>
          </a:r>
        </a:p>
      </dgm:t>
    </dgm:pt>
    <dgm:pt modelId="{F21BB5B5-3760-564D-A077-2578A3A7CED9}" type="parTrans" cxnId="{EAF49080-62AB-6046-ACBA-6BF1662C166E}">
      <dgm:prSet/>
      <dgm:spPr/>
      <dgm:t>
        <a:bodyPr/>
        <a:lstStyle/>
        <a:p>
          <a:endParaRPr lang="en-US"/>
        </a:p>
      </dgm:t>
    </dgm:pt>
    <dgm:pt modelId="{93F4A2F7-F132-5446-881A-9A99091FF40B}" type="sibTrans" cxnId="{EAF49080-62AB-6046-ACBA-6BF1662C166E}">
      <dgm:prSet/>
      <dgm:spPr/>
      <dgm:t>
        <a:bodyPr/>
        <a:lstStyle/>
        <a:p>
          <a:endParaRPr lang="en-US"/>
        </a:p>
      </dgm:t>
    </dgm:pt>
    <dgm:pt modelId="{8A412522-0AE4-1841-AB80-E0B795123DE7}">
      <dgm:prSet phldrT="[Text]"/>
      <dgm:spPr/>
      <dgm:t>
        <a:bodyPr/>
        <a:lstStyle/>
        <a:p>
          <a:r>
            <a:rPr lang="en-US"/>
            <a:t>More stable training process, faster convergence speed and better convergence limit on CIFAR 10/100 and ILSVRC2012</a:t>
          </a:r>
        </a:p>
      </dgm:t>
    </dgm:pt>
    <dgm:pt modelId="{6707FD82-0E03-D443-87F6-FD63810290ED}" type="parTrans" cxnId="{88282CF0-8C89-0947-B4CD-9F4233AE83D5}">
      <dgm:prSet/>
      <dgm:spPr/>
      <dgm:t>
        <a:bodyPr/>
        <a:lstStyle/>
        <a:p>
          <a:endParaRPr lang="en-US"/>
        </a:p>
      </dgm:t>
    </dgm:pt>
    <dgm:pt modelId="{438FB169-4C4F-C946-A924-8C7807237742}" type="sibTrans" cxnId="{88282CF0-8C89-0947-B4CD-9F4233AE83D5}">
      <dgm:prSet/>
      <dgm:spPr/>
      <dgm:t>
        <a:bodyPr/>
        <a:lstStyle/>
        <a:p>
          <a:endParaRPr lang="en-US"/>
        </a:p>
      </dgm:t>
    </dgm:pt>
    <dgm:pt modelId="{97BD60D3-F1F1-2842-8DFA-92E50AD7EEE3}" type="pres">
      <dgm:prSet presAssocID="{263444C8-4847-3344-8293-62C2B303A012}" presName="Name0" presStyleCnt="0">
        <dgm:presLayoutVars>
          <dgm:dir/>
          <dgm:resizeHandles val="exact"/>
        </dgm:presLayoutVars>
      </dgm:prSet>
      <dgm:spPr/>
    </dgm:pt>
    <dgm:pt modelId="{4B088D85-F334-0948-A78F-6EB0698712C1}" type="pres">
      <dgm:prSet presAssocID="{733C32DE-F8AE-184A-B72C-79D551645BCB}" presName="node" presStyleLbl="node1" presStyleIdx="0" presStyleCnt="3">
        <dgm:presLayoutVars>
          <dgm:bulletEnabled val="1"/>
        </dgm:presLayoutVars>
      </dgm:prSet>
      <dgm:spPr/>
    </dgm:pt>
    <dgm:pt modelId="{0FD77A7E-998E-AB4E-A8A2-6CAFB4724D35}" type="pres">
      <dgm:prSet presAssocID="{FA6243AB-5D99-5448-AFC5-AF8D5B6DCBBB}" presName="sibTrans" presStyleCnt="0"/>
      <dgm:spPr/>
    </dgm:pt>
    <dgm:pt modelId="{A0EFD6A2-7C10-4446-8D80-8B83A4853216}" type="pres">
      <dgm:prSet presAssocID="{44DC6B7C-C0E5-2249-B2D0-26B5F3A5EC6B}" presName="node" presStyleLbl="node1" presStyleIdx="1" presStyleCnt="3">
        <dgm:presLayoutVars>
          <dgm:bulletEnabled val="1"/>
        </dgm:presLayoutVars>
      </dgm:prSet>
      <dgm:spPr/>
    </dgm:pt>
    <dgm:pt modelId="{FA1A5684-672A-DC43-AE83-A63D7402A57D}" type="pres">
      <dgm:prSet presAssocID="{51DE871A-0D3E-2546-B2A6-2043E0F31E07}" presName="sibTrans" presStyleCnt="0"/>
      <dgm:spPr/>
    </dgm:pt>
    <dgm:pt modelId="{43526A70-0632-9C41-9F87-220C20721EBC}" type="pres">
      <dgm:prSet presAssocID="{24A17761-0EBE-EB4D-ABFC-589F0E10D0FD}" presName="node" presStyleLbl="node1" presStyleIdx="2" presStyleCnt="3">
        <dgm:presLayoutVars>
          <dgm:bulletEnabled val="1"/>
        </dgm:presLayoutVars>
      </dgm:prSet>
      <dgm:spPr/>
    </dgm:pt>
  </dgm:ptLst>
  <dgm:cxnLst>
    <dgm:cxn modelId="{572B4717-7C2D-4047-AC37-1A62D3661226}" srcId="{263444C8-4847-3344-8293-62C2B303A012}" destId="{44DC6B7C-C0E5-2249-B2D0-26B5F3A5EC6B}" srcOrd="1" destOrd="0" parTransId="{B63894D2-7F90-9B47-AAA2-1D5372AECC76}" sibTransId="{51DE871A-0D3E-2546-B2A6-2043E0F31E07}"/>
    <dgm:cxn modelId="{512CF23F-0195-5D49-AD69-CCDD95B4B2AA}" srcId="{733C32DE-F8AE-184A-B72C-79D551645BCB}" destId="{0067C89B-A7E2-1C41-9916-1BDB6AF54027}" srcOrd="0" destOrd="0" parTransId="{CEB178A6-DFFE-B148-9C79-CB30BFDAB406}" sibTransId="{B4170E1C-AF8F-034F-B7DA-201E798B9138}"/>
    <dgm:cxn modelId="{46E03640-EC85-49F9-BC02-632BAA161DBE}" type="presOf" srcId="{E22E3E3F-6B2D-934C-8D97-8561D49584E8}" destId="{A0EFD6A2-7C10-4446-8D80-8B83A4853216}" srcOrd="0" destOrd="1" presId="urn:microsoft.com/office/officeart/2005/8/layout/hList6"/>
    <dgm:cxn modelId="{5EDEFC5E-5CF6-4FB0-930E-9FCA9C184FB3}" type="presOf" srcId="{0067C89B-A7E2-1C41-9916-1BDB6AF54027}" destId="{4B088D85-F334-0948-A78F-6EB0698712C1}" srcOrd="0" destOrd="1" presId="urn:microsoft.com/office/officeart/2005/8/layout/hList6"/>
    <dgm:cxn modelId="{B8CADE66-B392-40C9-B972-9D515F0DA7F9}" type="presOf" srcId="{44DC6B7C-C0E5-2249-B2D0-26B5F3A5EC6B}" destId="{A0EFD6A2-7C10-4446-8D80-8B83A4853216}" srcOrd="0" destOrd="0" presId="urn:microsoft.com/office/officeart/2005/8/layout/hList6"/>
    <dgm:cxn modelId="{128C804F-0C0B-4FBD-8B7A-5A07C124B8E3}" type="presOf" srcId="{8A412522-0AE4-1841-AB80-E0B795123DE7}" destId="{43526A70-0632-9C41-9F87-220C20721EBC}" srcOrd="0" destOrd="1" presId="urn:microsoft.com/office/officeart/2005/8/layout/hList6"/>
    <dgm:cxn modelId="{DA899D51-67EA-4103-A54C-96C99CE49C6E}" type="presOf" srcId="{263444C8-4847-3344-8293-62C2B303A012}" destId="{97BD60D3-F1F1-2842-8DFA-92E50AD7EEE3}" srcOrd="0" destOrd="0" presId="urn:microsoft.com/office/officeart/2005/8/layout/hList6"/>
    <dgm:cxn modelId="{EFD1DF52-CFE0-894D-874E-67E53029D6CC}" srcId="{263444C8-4847-3344-8293-62C2B303A012}" destId="{733C32DE-F8AE-184A-B72C-79D551645BCB}" srcOrd="0" destOrd="0" parTransId="{219D00AB-17D5-8043-B13D-E8E7B9B4A300}" sibTransId="{FA6243AB-5D99-5448-AFC5-AF8D5B6DCBBB}"/>
    <dgm:cxn modelId="{EAF49080-62AB-6046-ACBA-6BF1662C166E}" srcId="{263444C8-4847-3344-8293-62C2B303A012}" destId="{24A17761-0EBE-EB4D-ABFC-589F0E10D0FD}" srcOrd="2" destOrd="0" parTransId="{F21BB5B5-3760-564D-A077-2578A3A7CED9}" sibTransId="{93F4A2F7-F132-5446-881A-9A99091FF40B}"/>
    <dgm:cxn modelId="{88282CF0-8C89-0947-B4CD-9F4233AE83D5}" srcId="{24A17761-0EBE-EB4D-ABFC-589F0E10D0FD}" destId="{8A412522-0AE4-1841-AB80-E0B795123DE7}" srcOrd="0" destOrd="0" parTransId="{6707FD82-0E03-D443-87F6-FD63810290ED}" sibTransId="{438FB169-4C4F-C946-A924-8C7807237742}"/>
    <dgm:cxn modelId="{291DE8F9-F09F-D143-8975-FFCF9CF66C45}" srcId="{44DC6B7C-C0E5-2249-B2D0-26B5F3A5EC6B}" destId="{E22E3E3F-6B2D-934C-8D97-8561D49584E8}" srcOrd="0" destOrd="0" parTransId="{BD2AC5EC-4D3D-064A-B7CC-1650A4B81218}" sibTransId="{1F803007-5F02-3E4A-BC66-9E9C76717D66}"/>
    <dgm:cxn modelId="{7A62D3FA-97B6-4FDA-8567-63DCBE1FB121}" type="presOf" srcId="{24A17761-0EBE-EB4D-ABFC-589F0E10D0FD}" destId="{43526A70-0632-9C41-9F87-220C20721EBC}" srcOrd="0" destOrd="0" presId="urn:microsoft.com/office/officeart/2005/8/layout/hList6"/>
    <dgm:cxn modelId="{5DAFDEFC-B053-4AF4-B559-BD4CBD948AF9}" type="presOf" srcId="{733C32DE-F8AE-184A-B72C-79D551645BCB}" destId="{4B088D85-F334-0948-A78F-6EB0698712C1}" srcOrd="0" destOrd="0" presId="urn:microsoft.com/office/officeart/2005/8/layout/hList6"/>
    <dgm:cxn modelId="{06FFCFD3-8A91-425B-BA1B-3673F8E083BD}" type="presParOf" srcId="{97BD60D3-F1F1-2842-8DFA-92E50AD7EEE3}" destId="{4B088D85-F334-0948-A78F-6EB0698712C1}" srcOrd="0" destOrd="0" presId="urn:microsoft.com/office/officeart/2005/8/layout/hList6"/>
    <dgm:cxn modelId="{EF637598-C315-4E84-8A1C-DE20E9CD62B0}" type="presParOf" srcId="{97BD60D3-F1F1-2842-8DFA-92E50AD7EEE3}" destId="{0FD77A7E-998E-AB4E-A8A2-6CAFB4724D35}" srcOrd="1" destOrd="0" presId="urn:microsoft.com/office/officeart/2005/8/layout/hList6"/>
    <dgm:cxn modelId="{459F05B1-9EB2-426C-9B76-CEC251B16024}" type="presParOf" srcId="{97BD60D3-F1F1-2842-8DFA-92E50AD7EEE3}" destId="{A0EFD6A2-7C10-4446-8D80-8B83A4853216}" srcOrd="2" destOrd="0" presId="urn:microsoft.com/office/officeart/2005/8/layout/hList6"/>
    <dgm:cxn modelId="{02A79AC5-6F2F-4257-B741-3E039CE0D4D3}" type="presParOf" srcId="{97BD60D3-F1F1-2842-8DFA-92E50AD7EEE3}" destId="{FA1A5684-672A-DC43-AE83-A63D7402A57D}" srcOrd="3" destOrd="0" presId="urn:microsoft.com/office/officeart/2005/8/layout/hList6"/>
    <dgm:cxn modelId="{F1D17A87-18D5-46F3-B673-173F7317122A}" type="presParOf" srcId="{97BD60D3-F1F1-2842-8DFA-92E50AD7EEE3}" destId="{43526A70-0632-9C41-9F87-220C20721EBC}"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4E2063-9BCD-5A41-9AEF-8ED7B683DC07}" type="doc">
      <dgm:prSet loTypeId="urn:microsoft.com/office/officeart/2008/layout/IncreasingCircleProcess" loCatId="" qsTypeId="urn:microsoft.com/office/officeart/2005/8/quickstyle/simple1" qsCatId="simple" csTypeId="urn:microsoft.com/office/officeart/2005/8/colors/accent1_2" csCatId="accent1" phldr="1"/>
      <dgm:spPr/>
      <dgm:t>
        <a:bodyPr/>
        <a:lstStyle/>
        <a:p>
          <a:endParaRPr lang="en-US"/>
        </a:p>
      </dgm:t>
    </dgm:pt>
    <dgm:pt modelId="{EFE111EB-C37E-B546-B75F-B87DD3BC8299}">
      <dgm:prSet phldrT="[Text]"/>
      <dgm:spPr/>
      <dgm:t>
        <a:bodyPr/>
        <a:lstStyle/>
        <a:p>
          <a:r>
            <a:rPr lang="en-US"/>
            <a:t>Epochs: 100</a:t>
          </a:r>
        </a:p>
      </dgm:t>
    </dgm:pt>
    <dgm:pt modelId="{39D0A343-9F92-5F43-A312-BAE281B84E55}" type="parTrans" cxnId="{6B967ABA-1215-3947-A33B-B004A1E8D990}">
      <dgm:prSet/>
      <dgm:spPr/>
      <dgm:t>
        <a:bodyPr/>
        <a:lstStyle/>
        <a:p>
          <a:endParaRPr lang="en-US"/>
        </a:p>
      </dgm:t>
    </dgm:pt>
    <dgm:pt modelId="{5F87409B-8968-094A-AB8F-1BA540ACF638}" type="sibTrans" cxnId="{6B967ABA-1215-3947-A33B-B004A1E8D990}">
      <dgm:prSet/>
      <dgm:spPr/>
      <dgm:t>
        <a:bodyPr/>
        <a:lstStyle/>
        <a:p>
          <a:endParaRPr lang="en-US"/>
        </a:p>
      </dgm:t>
    </dgm:pt>
    <dgm:pt modelId="{7F73EF44-48A3-0247-993A-6FEE5C497086}">
      <dgm:prSet phldrT="[Text]"/>
      <dgm:spPr/>
      <dgm:t>
        <a:bodyPr/>
        <a:lstStyle/>
        <a:p>
          <a:r>
            <a:rPr lang="en-US"/>
            <a:t>LR: </a:t>
          </a:r>
          <a:r>
            <a:rPr lang="en-US" b="0"/>
            <a:t>0.001</a:t>
          </a:r>
          <a:endParaRPr lang="en-US"/>
        </a:p>
      </dgm:t>
    </dgm:pt>
    <dgm:pt modelId="{B89CB983-56C2-4D4C-B505-4DAAE5086190}" type="parTrans" cxnId="{9B43F70F-2992-CE44-9316-FBBEF4486078}">
      <dgm:prSet/>
      <dgm:spPr/>
      <dgm:t>
        <a:bodyPr/>
        <a:lstStyle/>
        <a:p>
          <a:endParaRPr lang="en-US"/>
        </a:p>
      </dgm:t>
    </dgm:pt>
    <dgm:pt modelId="{57ECBE7E-FE24-FB40-80DD-86B6BDFD63CA}" type="sibTrans" cxnId="{9B43F70F-2992-CE44-9316-FBBEF4486078}">
      <dgm:prSet/>
      <dgm:spPr/>
      <dgm:t>
        <a:bodyPr/>
        <a:lstStyle/>
        <a:p>
          <a:endParaRPr lang="en-US"/>
        </a:p>
      </dgm:t>
    </dgm:pt>
    <dgm:pt modelId="{3BA686AD-02AA-CD46-B3E9-E555558B4095}" type="pres">
      <dgm:prSet presAssocID="{4E4E2063-9BCD-5A41-9AEF-8ED7B683DC07}" presName="Name0" presStyleCnt="0">
        <dgm:presLayoutVars>
          <dgm:chMax val="7"/>
          <dgm:chPref val="7"/>
          <dgm:dir/>
          <dgm:animOne val="branch"/>
          <dgm:animLvl val="lvl"/>
        </dgm:presLayoutVars>
      </dgm:prSet>
      <dgm:spPr/>
    </dgm:pt>
    <dgm:pt modelId="{D091A65D-698A-0D48-A23F-8010905B32B4}" type="pres">
      <dgm:prSet presAssocID="{EFE111EB-C37E-B546-B75F-B87DD3BC8299}" presName="composite" presStyleCnt="0"/>
      <dgm:spPr/>
    </dgm:pt>
    <dgm:pt modelId="{B1F6CBC3-19FF-D04B-A014-4E80FF750BC2}" type="pres">
      <dgm:prSet presAssocID="{EFE111EB-C37E-B546-B75F-B87DD3BC8299}" presName="BackAccent" presStyleLbl="bgShp" presStyleIdx="0" presStyleCnt="2"/>
      <dgm:spPr/>
    </dgm:pt>
    <dgm:pt modelId="{0A0003AF-3DF6-794E-B4F6-50AB54BF18C3}" type="pres">
      <dgm:prSet presAssocID="{EFE111EB-C37E-B546-B75F-B87DD3BC8299}" presName="Accent" presStyleLbl="alignNode1" presStyleIdx="0" presStyleCnt="2"/>
      <dgm:spPr/>
    </dgm:pt>
    <dgm:pt modelId="{C96F1A46-435F-D14C-B265-3A9453601429}" type="pres">
      <dgm:prSet presAssocID="{EFE111EB-C37E-B546-B75F-B87DD3BC8299}" presName="Child" presStyleLbl="revTx" presStyleIdx="0" presStyleCnt="2">
        <dgm:presLayoutVars>
          <dgm:chMax val="0"/>
          <dgm:chPref val="0"/>
          <dgm:bulletEnabled val="1"/>
        </dgm:presLayoutVars>
      </dgm:prSet>
      <dgm:spPr/>
    </dgm:pt>
    <dgm:pt modelId="{86B9DD5C-4C0D-BF45-81DF-F91FE8C3769A}" type="pres">
      <dgm:prSet presAssocID="{EFE111EB-C37E-B546-B75F-B87DD3BC8299}" presName="Parent" presStyleLbl="revTx" presStyleIdx="0" presStyleCnt="2">
        <dgm:presLayoutVars>
          <dgm:chMax val="1"/>
          <dgm:chPref val="1"/>
          <dgm:bulletEnabled val="1"/>
        </dgm:presLayoutVars>
      </dgm:prSet>
      <dgm:spPr/>
    </dgm:pt>
    <dgm:pt modelId="{7849A713-A6FD-9B4C-ABEB-E7A03B3711FC}" type="pres">
      <dgm:prSet presAssocID="{5F87409B-8968-094A-AB8F-1BA540ACF638}" presName="sibTrans" presStyleCnt="0"/>
      <dgm:spPr/>
    </dgm:pt>
    <dgm:pt modelId="{A03CAF3C-19E3-A244-B6C4-9FC1A6FA443F}" type="pres">
      <dgm:prSet presAssocID="{7F73EF44-48A3-0247-993A-6FEE5C497086}" presName="composite" presStyleCnt="0"/>
      <dgm:spPr/>
    </dgm:pt>
    <dgm:pt modelId="{630A8881-C95B-F84C-9F07-8EAEFB2548DB}" type="pres">
      <dgm:prSet presAssocID="{7F73EF44-48A3-0247-993A-6FEE5C497086}" presName="BackAccent" presStyleLbl="bgShp" presStyleIdx="1" presStyleCnt="2"/>
      <dgm:spPr/>
    </dgm:pt>
    <dgm:pt modelId="{7C998D45-B83F-F146-BBAC-C343191664DF}" type="pres">
      <dgm:prSet presAssocID="{7F73EF44-48A3-0247-993A-6FEE5C497086}" presName="Accent" presStyleLbl="alignNode1" presStyleIdx="1" presStyleCnt="2"/>
      <dgm:spPr/>
    </dgm:pt>
    <dgm:pt modelId="{9803440C-7231-9449-8613-08A7E5A12FCB}" type="pres">
      <dgm:prSet presAssocID="{7F73EF44-48A3-0247-993A-6FEE5C497086}" presName="Child" presStyleLbl="revTx" presStyleIdx="0" presStyleCnt="2">
        <dgm:presLayoutVars>
          <dgm:chMax val="0"/>
          <dgm:chPref val="0"/>
          <dgm:bulletEnabled val="1"/>
        </dgm:presLayoutVars>
      </dgm:prSet>
      <dgm:spPr/>
    </dgm:pt>
    <dgm:pt modelId="{DB5BC2D9-8DEC-8544-A134-F0C16A1DFD32}" type="pres">
      <dgm:prSet presAssocID="{7F73EF44-48A3-0247-993A-6FEE5C497086}" presName="Parent" presStyleLbl="revTx" presStyleIdx="1" presStyleCnt="2">
        <dgm:presLayoutVars>
          <dgm:chMax val="1"/>
          <dgm:chPref val="1"/>
          <dgm:bulletEnabled val="1"/>
        </dgm:presLayoutVars>
      </dgm:prSet>
      <dgm:spPr/>
    </dgm:pt>
  </dgm:ptLst>
  <dgm:cxnLst>
    <dgm:cxn modelId="{9B43F70F-2992-CE44-9316-FBBEF4486078}" srcId="{4E4E2063-9BCD-5A41-9AEF-8ED7B683DC07}" destId="{7F73EF44-48A3-0247-993A-6FEE5C497086}" srcOrd="1" destOrd="0" parTransId="{B89CB983-56C2-4D4C-B505-4DAAE5086190}" sibTransId="{57ECBE7E-FE24-FB40-80DD-86B6BDFD63CA}"/>
    <dgm:cxn modelId="{F7A56C14-B676-234F-896D-DB150B43316D}" type="presOf" srcId="{EFE111EB-C37E-B546-B75F-B87DD3BC8299}" destId="{86B9DD5C-4C0D-BF45-81DF-F91FE8C3769A}" srcOrd="0" destOrd="0" presId="urn:microsoft.com/office/officeart/2008/layout/IncreasingCircleProcess"/>
    <dgm:cxn modelId="{54374726-850C-FF41-ADF2-8C595893270D}" type="presOf" srcId="{4E4E2063-9BCD-5A41-9AEF-8ED7B683DC07}" destId="{3BA686AD-02AA-CD46-B3E9-E555558B4095}" srcOrd="0" destOrd="0" presId="urn:microsoft.com/office/officeart/2008/layout/IncreasingCircleProcess"/>
    <dgm:cxn modelId="{8BDD978E-B7CB-5C40-8B69-F947104D70B7}" type="presOf" srcId="{7F73EF44-48A3-0247-993A-6FEE5C497086}" destId="{DB5BC2D9-8DEC-8544-A134-F0C16A1DFD32}" srcOrd="0" destOrd="0" presId="urn:microsoft.com/office/officeart/2008/layout/IncreasingCircleProcess"/>
    <dgm:cxn modelId="{6B967ABA-1215-3947-A33B-B004A1E8D990}" srcId="{4E4E2063-9BCD-5A41-9AEF-8ED7B683DC07}" destId="{EFE111EB-C37E-B546-B75F-B87DD3BC8299}" srcOrd="0" destOrd="0" parTransId="{39D0A343-9F92-5F43-A312-BAE281B84E55}" sibTransId="{5F87409B-8968-094A-AB8F-1BA540ACF638}"/>
    <dgm:cxn modelId="{975FD99B-C7CA-5540-8E1B-F769F702A31A}" type="presParOf" srcId="{3BA686AD-02AA-CD46-B3E9-E555558B4095}" destId="{D091A65D-698A-0D48-A23F-8010905B32B4}" srcOrd="0" destOrd="0" presId="urn:microsoft.com/office/officeart/2008/layout/IncreasingCircleProcess"/>
    <dgm:cxn modelId="{C7A3D205-2D00-EB4F-B17E-FD51D4B71263}" type="presParOf" srcId="{D091A65D-698A-0D48-A23F-8010905B32B4}" destId="{B1F6CBC3-19FF-D04B-A014-4E80FF750BC2}" srcOrd="0" destOrd="0" presId="urn:microsoft.com/office/officeart/2008/layout/IncreasingCircleProcess"/>
    <dgm:cxn modelId="{54180657-307A-924D-B2B3-489EF0791C69}" type="presParOf" srcId="{D091A65D-698A-0D48-A23F-8010905B32B4}" destId="{0A0003AF-3DF6-794E-B4F6-50AB54BF18C3}" srcOrd="1" destOrd="0" presId="urn:microsoft.com/office/officeart/2008/layout/IncreasingCircleProcess"/>
    <dgm:cxn modelId="{ED4ACE09-4488-6E4B-B657-65E69FF82D09}" type="presParOf" srcId="{D091A65D-698A-0D48-A23F-8010905B32B4}" destId="{C96F1A46-435F-D14C-B265-3A9453601429}" srcOrd="2" destOrd="0" presId="urn:microsoft.com/office/officeart/2008/layout/IncreasingCircleProcess"/>
    <dgm:cxn modelId="{75B69388-2A61-ED49-ACE8-E3CCDBC5315A}" type="presParOf" srcId="{D091A65D-698A-0D48-A23F-8010905B32B4}" destId="{86B9DD5C-4C0D-BF45-81DF-F91FE8C3769A}" srcOrd="3" destOrd="0" presId="urn:microsoft.com/office/officeart/2008/layout/IncreasingCircleProcess"/>
    <dgm:cxn modelId="{BBB16D3D-D747-0E49-9D24-F5D62CAEA18A}" type="presParOf" srcId="{3BA686AD-02AA-CD46-B3E9-E555558B4095}" destId="{7849A713-A6FD-9B4C-ABEB-E7A03B3711FC}" srcOrd="1" destOrd="0" presId="urn:microsoft.com/office/officeart/2008/layout/IncreasingCircleProcess"/>
    <dgm:cxn modelId="{3971E981-5B2D-A94D-AA2A-F8EA513D895D}" type="presParOf" srcId="{3BA686AD-02AA-CD46-B3E9-E555558B4095}" destId="{A03CAF3C-19E3-A244-B6C4-9FC1A6FA443F}" srcOrd="2" destOrd="0" presId="urn:microsoft.com/office/officeart/2008/layout/IncreasingCircleProcess"/>
    <dgm:cxn modelId="{C772D6BC-5E7F-264B-A8A1-9F63BD5DAB8D}" type="presParOf" srcId="{A03CAF3C-19E3-A244-B6C4-9FC1A6FA443F}" destId="{630A8881-C95B-F84C-9F07-8EAEFB2548DB}" srcOrd="0" destOrd="0" presId="urn:microsoft.com/office/officeart/2008/layout/IncreasingCircleProcess"/>
    <dgm:cxn modelId="{8E553364-8871-604E-BECE-1356B3E5A99F}" type="presParOf" srcId="{A03CAF3C-19E3-A244-B6C4-9FC1A6FA443F}" destId="{7C998D45-B83F-F146-BBAC-C343191664DF}" srcOrd="1" destOrd="0" presId="urn:microsoft.com/office/officeart/2008/layout/IncreasingCircleProcess"/>
    <dgm:cxn modelId="{F8A48642-017D-A642-BA52-D37D3A49C808}" type="presParOf" srcId="{A03CAF3C-19E3-A244-B6C4-9FC1A6FA443F}" destId="{9803440C-7231-9449-8613-08A7E5A12FCB}" srcOrd="2" destOrd="0" presId="urn:microsoft.com/office/officeart/2008/layout/IncreasingCircleProcess"/>
    <dgm:cxn modelId="{6C3FC902-23C9-8C46-ABBC-2F7CB412587A}" type="presParOf" srcId="{A03CAF3C-19E3-A244-B6C4-9FC1A6FA443F}" destId="{DB5BC2D9-8DEC-8544-A134-F0C16A1DFD32}" srcOrd="3" destOrd="0" presId="urn:microsoft.com/office/officeart/2008/layout/Increasing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E85D67-F93E-4FA8-B0A2-AAF835C510A9}"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FDE30BCE-462F-4C69-AFD1-70B6E85747BA}">
      <dgm:prSet phldrT="[Text]" phldr="0"/>
      <dgm:spPr/>
      <dgm:t>
        <a:bodyPr/>
        <a:lstStyle/>
        <a:p>
          <a:r>
            <a:rPr lang="en-US">
              <a:latin typeface="Univers Condensed"/>
            </a:rPr>
            <a:t> Computation Power</a:t>
          </a:r>
          <a:endParaRPr lang="en-US"/>
        </a:p>
      </dgm:t>
    </dgm:pt>
    <dgm:pt modelId="{F92259D3-0286-441A-B9C3-E6C43275C18F}" type="parTrans" cxnId="{1E0434FF-F760-495E-BCDA-DD3C2F529754}">
      <dgm:prSet/>
      <dgm:spPr/>
      <dgm:t>
        <a:bodyPr/>
        <a:lstStyle/>
        <a:p>
          <a:endParaRPr lang="en-US"/>
        </a:p>
      </dgm:t>
    </dgm:pt>
    <dgm:pt modelId="{00A9093E-7F00-4B31-89FE-E9F9DF6056B7}" type="sibTrans" cxnId="{1E0434FF-F760-495E-BCDA-DD3C2F529754}">
      <dgm:prSet/>
      <dgm:spPr/>
      <dgm:t>
        <a:bodyPr/>
        <a:lstStyle/>
        <a:p>
          <a:endParaRPr lang="en-US"/>
        </a:p>
      </dgm:t>
    </dgm:pt>
    <dgm:pt modelId="{C0A53F42-B173-4BC9-9BC5-11E55DC5198B}">
      <dgm:prSet phldrT="[Text]" phldr="0"/>
      <dgm:spPr/>
      <dgm:t>
        <a:bodyPr/>
        <a:lstStyle/>
        <a:p>
          <a:r>
            <a:rPr lang="en-US">
              <a:latin typeface="Univers Condensed"/>
            </a:rPr>
            <a:t> Architecture clarification</a:t>
          </a:r>
          <a:endParaRPr lang="en-US"/>
        </a:p>
      </dgm:t>
    </dgm:pt>
    <dgm:pt modelId="{6D7C3F78-A7FB-4BF0-B1A1-C126D29BF167}" type="parTrans" cxnId="{8684F0CD-4886-4B1B-B2B1-28CEDFB7F5F9}">
      <dgm:prSet/>
      <dgm:spPr/>
      <dgm:t>
        <a:bodyPr/>
        <a:lstStyle/>
        <a:p>
          <a:endParaRPr lang="en-US"/>
        </a:p>
      </dgm:t>
    </dgm:pt>
    <dgm:pt modelId="{EE0EB826-F6F9-42C9-94EE-F833C1EEBF08}" type="sibTrans" cxnId="{8684F0CD-4886-4B1B-B2B1-28CEDFB7F5F9}">
      <dgm:prSet/>
      <dgm:spPr/>
      <dgm:t>
        <a:bodyPr/>
        <a:lstStyle/>
        <a:p>
          <a:endParaRPr lang="en-US"/>
        </a:p>
      </dgm:t>
    </dgm:pt>
    <dgm:pt modelId="{2429DB49-DAAC-4E76-905F-A04E4F0F5C92}" type="pres">
      <dgm:prSet presAssocID="{CDE85D67-F93E-4FA8-B0A2-AAF835C510A9}" presName="diagram" presStyleCnt="0">
        <dgm:presLayoutVars>
          <dgm:dir/>
          <dgm:resizeHandles val="exact"/>
        </dgm:presLayoutVars>
      </dgm:prSet>
      <dgm:spPr/>
    </dgm:pt>
    <dgm:pt modelId="{F0892B41-D0FD-41B3-BDE1-204CD17301E0}" type="pres">
      <dgm:prSet presAssocID="{FDE30BCE-462F-4C69-AFD1-70B6E85747BA}" presName="arrow" presStyleLbl="node1" presStyleIdx="0" presStyleCnt="2">
        <dgm:presLayoutVars>
          <dgm:bulletEnabled val="1"/>
        </dgm:presLayoutVars>
      </dgm:prSet>
      <dgm:spPr/>
    </dgm:pt>
    <dgm:pt modelId="{6D149D02-372B-4B64-9EE8-9B603703C417}" type="pres">
      <dgm:prSet presAssocID="{C0A53F42-B173-4BC9-9BC5-11E55DC5198B}" presName="arrow" presStyleLbl="node1" presStyleIdx="1" presStyleCnt="2">
        <dgm:presLayoutVars>
          <dgm:bulletEnabled val="1"/>
        </dgm:presLayoutVars>
      </dgm:prSet>
      <dgm:spPr/>
    </dgm:pt>
  </dgm:ptLst>
  <dgm:cxnLst>
    <dgm:cxn modelId="{FC2A3D11-2390-47E3-BD4E-354D44894BA0}" type="presOf" srcId="{FDE30BCE-462F-4C69-AFD1-70B6E85747BA}" destId="{F0892B41-D0FD-41B3-BDE1-204CD17301E0}" srcOrd="0" destOrd="0" presId="urn:microsoft.com/office/officeart/2005/8/layout/arrow5"/>
    <dgm:cxn modelId="{A246A551-E9D7-49BB-A8C3-3FCC1B2D306A}" type="presOf" srcId="{CDE85D67-F93E-4FA8-B0A2-AAF835C510A9}" destId="{2429DB49-DAAC-4E76-905F-A04E4F0F5C92}" srcOrd="0" destOrd="0" presId="urn:microsoft.com/office/officeart/2005/8/layout/arrow5"/>
    <dgm:cxn modelId="{9F193E79-B2E4-403B-8866-557AE9F1D525}" type="presOf" srcId="{C0A53F42-B173-4BC9-9BC5-11E55DC5198B}" destId="{6D149D02-372B-4B64-9EE8-9B603703C417}" srcOrd="0" destOrd="0" presId="urn:microsoft.com/office/officeart/2005/8/layout/arrow5"/>
    <dgm:cxn modelId="{8684F0CD-4886-4B1B-B2B1-28CEDFB7F5F9}" srcId="{CDE85D67-F93E-4FA8-B0A2-AAF835C510A9}" destId="{C0A53F42-B173-4BC9-9BC5-11E55DC5198B}" srcOrd="1" destOrd="0" parTransId="{6D7C3F78-A7FB-4BF0-B1A1-C126D29BF167}" sibTransId="{EE0EB826-F6F9-42C9-94EE-F833C1EEBF08}"/>
    <dgm:cxn modelId="{1E0434FF-F760-495E-BCDA-DD3C2F529754}" srcId="{CDE85D67-F93E-4FA8-B0A2-AAF835C510A9}" destId="{FDE30BCE-462F-4C69-AFD1-70B6E85747BA}" srcOrd="0" destOrd="0" parTransId="{F92259D3-0286-441A-B9C3-E6C43275C18F}" sibTransId="{00A9093E-7F00-4B31-89FE-E9F9DF6056B7}"/>
    <dgm:cxn modelId="{085EC899-4DA4-477C-A598-CCC0E455D646}" type="presParOf" srcId="{2429DB49-DAAC-4E76-905F-A04E4F0F5C92}" destId="{F0892B41-D0FD-41B3-BDE1-204CD17301E0}" srcOrd="0" destOrd="0" presId="urn:microsoft.com/office/officeart/2005/8/layout/arrow5"/>
    <dgm:cxn modelId="{E3D8A187-7628-4E04-A69A-7EFBD751B48F}" type="presParOf" srcId="{2429DB49-DAAC-4E76-905F-A04E4F0F5C92}" destId="{6D149D02-372B-4B64-9EE8-9B603703C41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22378F-8083-4BAB-8F84-B1E37C731AF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91DC1EA-F642-44F2-B197-C30A8772EA04}">
      <dgm:prSet phldrT="[Text]" phldr="0"/>
      <dgm:spPr/>
      <dgm:t>
        <a:bodyPr/>
        <a:lstStyle/>
        <a:p>
          <a:r>
            <a:rPr lang="en-US">
              <a:latin typeface="Univers Condensed"/>
            </a:rPr>
            <a:t>1</a:t>
          </a:r>
          <a:endParaRPr lang="en-US"/>
        </a:p>
      </dgm:t>
    </dgm:pt>
    <dgm:pt modelId="{392D994C-9D8E-4897-B348-3CF2BC2E9E48}" type="parTrans" cxnId="{D7CF1D3C-C079-4FE1-848E-2D5DD4EDF654}">
      <dgm:prSet/>
      <dgm:spPr/>
      <dgm:t>
        <a:bodyPr/>
        <a:lstStyle/>
        <a:p>
          <a:endParaRPr lang="en-US"/>
        </a:p>
      </dgm:t>
    </dgm:pt>
    <dgm:pt modelId="{79C3FECD-F10F-4240-9459-0DC31342CA5D}" type="sibTrans" cxnId="{D7CF1D3C-C079-4FE1-848E-2D5DD4EDF654}">
      <dgm:prSet/>
      <dgm:spPr/>
      <dgm:t>
        <a:bodyPr/>
        <a:lstStyle/>
        <a:p>
          <a:endParaRPr lang="en-US"/>
        </a:p>
      </dgm:t>
    </dgm:pt>
    <dgm:pt modelId="{6CCB7DB0-6745-4817-B8D5-22E0B07D4BE6}">
      <dgm:prSet phldrT="[Text]" phldr="0"/>
      <dgm:spPr/>
      <dgm:t>
        <a:bodyPr/>
        <a:lstStyle/>
        <a:p>
          <a:pPr rtl="0"/>
          <a:r>
            <a:rPr lang="en-US">
              <a:latin typeface="Univers Condensed"/>
            </a:rPr>
            <a:t> Successfully implemented </a:t>
          </a:r>
          <a:r>
            <a:rPr lang="en-US"/>
            <a:t>the IC layer in the network </a:t>
          </a:r>
        </a:p>
      </dgm:t>
    </dgm:pt>
    <dgm:pt modelId="{9EFF1634-3AF5-4399-B355-B538CDB44431}" type="parTrans" cxnId="{2C1C2654-5222-45E7-A090-495BB9728F19}">
      <dgm:prSet/>
      <dgm:spPr/>
      <dgm:t>
        <a:bodyPr/>
        <a:lstStyle/>
        <a:p>
          <a:endParaRPr lang="en-US"/>
        </a:p>
      </dgm:t>
    </dgm:pt>
    <dgm:pt modelId="{574E0D3E-CC4D-4BB2-8763-793AB6FBFD31}" type="sibTrans" cxnId="{2C1C2654-5222-45E7-A090-495BB9728F19}">
      <dgm:prSet/>
      <dgm:spPr/>
      <dgm:t>
        <a:bodyPr/>
        <a:lstStyle/>
        <a:p>
          <a:endParaRPr lang="en-US"/>
        </a:p>
      </dgm:t>
    </dgm:pt>
    <dgm:pt modelId="{6FBE2990-F8A5-42B4-B432-23FC3E1BAB10}">
      <dgm:prSet phldrT="[Text]" phldr="0"/>
      <dgm:spPr/>
      <dgm:t>
        <a:bodyPr/>
        <a:lstStyle/>
        <a:p>
          <a:r>
            <a:rPr lang="en-US">
              <a:latin typeface="Univers Condensed"/>
            </a:rPr>
            <a:t>2</a:t>
          </a:r>
          <a:endParaRPr lang="en-US"/>
        </a:p>
      </dgm:t>
    </dgm:pt>
    <dgm:pt modelId="{4AD411FC-1F07-47F2-81DD-61027E3284F9}" type="parTrans" cxnId="{B88F4DC5-BEDF-4042-A369-F11304EC8983}">
      <dgm:prSet/>
      <dgm:spPr/>
      <dgm:t>
        <a:bodyPr/>
        <a:lstStyle/>
        <a:p>
          <a:endParaRPr lang="en-US"/>
        </a:p>
      </dgm:t>
    </dgm:pt>
    <dgm:pt modelId="{8125F121-8013-476B-81B3-D05C8993F73E}" type="sibTrans" cxnId="{B88F4DC5-BEDF-4042-A369-F11304EC8983}">
      <dgm:prSet/>
      <dgm:spPr/>
      <dgm:t>
        <a:bodyPr/>
        <a:lstStyle/>
        <a:p>
          <a:endParaRPr lang="en-US"/>
        </a:p>
      </dgm:t>
    </dgm:pt>
    <dgm:pt modelId="{BC61B44E-8905-4E03-8F0E-D778FF324AAF}">
      <dgm:prSet phldrT="[Text]" phldr="0"/>
      <dgm:spPr/>
      <dgm:t>
        <a:bodyPr/>
        <a:lstStyle/>
        <a:p>
          <a:r>
            <a:rPr lang="en-US">
              <a:latin typeface="Univers Condensed"/>
            </a:rPr>
            <a:t>3</a:t>
          </a:r>
          <a:endParaRPr lang="en-US"/>
        </a:p>
      </dgm:t>
    </dgm:pt>
    <dgm:pt modelId="{3C7C1DC1-199E-431F-8C7F-672810DD741A}" type="parTrans" cxnId="{9A8FD500-D091-43D9-9436-8505CA6AC4D4}">
      <dgm:prSet/>
      <dgm:spPr/>
      <dgm:t>
        <a:bodyPr/>
        <a:lstStyle/>
        <a:p>
          <a:endParaRPr lang="en-US"/>
        </a:p>
      </dgm:t>
    </dgm:pt>
    <dgm:pt modelId="{DA9AF961-D84E-4DA9-8A32-9DA75914BB37}" type="sibTrans" cxnId="{9A8FD500-D091-43D9-9436-8505CA6AC4D4}">
      <dgm:prSet/>
      <dgm:spPr/>
      <dgm:t>
        <a:bodyPr/>
        <a:lstStyle/>
        <a:p>
          <a:endParaRPr lang="en-US"/>
        </a:p>
      </dgm:t>
    </dgm:pt>
    <dgm:pt modelId="{B8EE7A08-EB0E-462C-B916-3FC9AE88F4D1}">
      <dgm:prSet phldr="0"/>
      <dgm:spPr/>
      <dgm:t>
        <a:bodyPr/>
        <a:lstStyle/>
        <a:p>
          <a:pPr rtl="0"/>
          <a:r>
            <a:rPr lang="en-US">
              <a:latin typeface="Univers Condensed"/>
            </a:rPr>
            <a:t>Evaluated performance and got</a:t>
          </a:r>
          <a:r>
            <a:rPr lang="en-US"/>
            <a:t> more stable learning, faster convergence and better performance</a:t>
          </a:r>
          <a:r>
            <a:rPr lang="en-US">
              <a:latin typeface="Univers Condensed"/>
            </a:rPr>
            <a:t> with proposed method</a:t>
          </a:r>
          <a:endParaRPr lang="en-US"/>
        </a:p>
      </dgm:t>
    </dgm:pt>
    <dgm:pt modelId="{F2C0DE49-A8B4-4051-BA15-FC3578CD2CF5}" type="parTrans" cxnId="{F605F1A6-E08A-4AB7-9CF7-73DB98306F88}">
      <dgm:prSet/>
      <dgm:spPr/>
    </dgm:pt>
    <dgm:pt modelId="{1801441F-3831-4D96-98EF-746BA9312B36}" type="sibTrans" cxnId="{F605F1A6-E08A-4AB7-9CF7-73DB98306F88}">
      <dgm:prSet/>
      <dgm:spPr/>
    </dgm:pt>
    <dgm:pt modelId="{34B121CC-6737-4417-B855-63ECDAF64A2D}">
      <dgm:prSet phldr="0"/>
      <dgm:spPr/>
      <dgm:t>
        <a:bodyPr/>
        <a:lstStyle/>
        <a:p>
          <a:pPr rtl="0"/>
          <a:r>
            <a:rPr lang="en-US">
              <a:latin typeface="Univers Condensed"/>
            </a:rPr>
            <a:t>Found</a:t>
          </a:r>
          <a:r>
            <a:rPr lang="en-US"/>
            <a:t> that the residual unit with ReLU-IC-Conv2D always achieves the most stable training performance among all types of residual units implemented</a:t>
          </a:r>
          <a:endParaRPr lang="en-US">
            <a:latin typeface="Univers Condensed"/>
          </a:endParaRPr>
        </a:p>
      </dgm:t>
    </dgm:pt>
    <dgm:pt modelId="{7DBE39E1-28BE-46C9-AABC-399BFCA6D3DE}" type="parTrans" cxnId="{7F10EB26-4653-4A4D-B9DE-4B30C46FA44E}">
      <dgm:prSet/>
      <dgm:spPr/>
    </dgm:pt>
    <dgm:pt modelId="{B5E0DDD9-61A8-43C7-8C86-1EB39D32CFA1}" type="sibTrans" cxnId="{7F10EB26-4653-4A4D-B9DE-4B30C46FA44E}">
      <dgm:prSet/>
      <dgm:spPr/>
    </dgm:pt>
    <dgm:pt modelId="{E5AE0EA7-DD96-46A3-BAE0-CC9986366828}">
      <dgm:prSet phldr="0"/>
      <dgm:spPr/>
      <dgm:t>
        <a:bodyPr/>
        <a:lstStyle/>
        <a:p>
          <a:pPr rtl="0"/>
          <a:endParaRPr lang="en-US">
            <a:latin typeface="Univers Condensed"/>
          </a:endParaRPr>
        </a:p>
      </dgm:t>
    </dgm:pt>
    <dgm:pt modelId="{13C67049-AAA8-45D7-AB24-CC0EAE8195D2}" type="parTrans" cxnId="{40DC4A3E-7FA9-4A7D-92BB-2CB979BC3D41}">
      <dgm:prSet/>
      <dgm:spPr/>
    </dgm:pt>
    <dgm:pt modelId="{0AA6B89B-2BC2-4232-9E93-D1C6B1FB3EAD}" type="sibTrans" cxnId="{40DC4A3E-7FA9-4A7D-92BB-2CB979BC3D41}">
      <dgm:prSet/>
      <dgm:spPr/>
    </dgm:pt>
    <dgm:pt modelId="{38AB07F4-B4EC-428B-BB99-2B056ED245C8}" type="pres">
      <dgm:prSet presAssocID="{3C22378F-8083-4BAB-8F84-B1E37C731AFB}" presName="linearFlow" presStyleCnt="0">
        <dgm:presLayoutVars>
          <dgm:dir/>
          <dgm:animLvl val="lvl"/>
          <dgm:resizeHandles val="exact"/>
        </dgm:presLayoutVars>
      </dgm:prSet>
      <dgm:spPr/>
    </dgm:pt>
    <dgm:pt modelId="{3DF5878A-B8CF-4859-AEA6-4BD63FA5E30C}" type="pres">
      <dgm:prSet presAssocID="{E91DC1EA-F642-44F2-B197-C30A8772EA04}" presName="composite" presStyleCnt="0"/>
      <dgm:spPr/>
    </dgm:pt>
    <dgm:pt modelId="{3DCF1B08-4154-4175-98EB-45780EF509FE}" type="pres">
      <dgm:prSet presAssocID="{E91DC1EA-F642-44F2-B197-C30A8772EA04}" presName="parentText" presStyleLbl="alignNode1" presStyleIdx="0" presStyleCnt="3">
        <dgm:presLayoutVars>
          <dgm:chMax val="1"/>
          <dgm:bulletEnabled val="1"/>
        </dgm:presLayoutVars>
      </dgm:prSet>
      <dgm:spPr/>
    </dgm:pt>
    <dgm:pt modelId="{5DBF4A92-66EE-49D3-B565-E67339545CE1}" type="pres">
      <dgm:prSet presAssocID="{E91DC1EA-F642-44F2-B197-C30A8772EA04}" presName="descendantText" presStyleLbl="alignAcc1" presStyleIdx="0" presStyleCnt="3">
        <dgm:presLayoutVars>
          <dgm:bulletEnabled val="1"/>
        </dgm:presLayoutVars>
      </dgm:prSet>
      <dgm:spPr/>
    </dgm:pt>
    <dgm:pt modelId="{050977FE-C190-43B9-A639-CD6DDD94E4AE}" type="pres">
      <dgm:prSet presAssocID="{79C3FECD-F10F-4240-9459-0DC31342CA5D}" presName="sp" presStyleCnt="0"/>
      <dgm:spPr/>
    </dgm:pt>
    <dgm:pt modelId="{8B1C3F6E-BF23-4330-9371-ADA6532466A0}" type="pres">
      <dgm:prSet presAssocID="{6FBE2990-F8A5-42B4-B432-23FC3E1BAB10}" presName="composite" presStyleCnt="0"/>
      <dgm:spPr/>
    </dgm:pt>
    <dgm:pt modelId="{46EA7747-DA1D-42E0-80B9-59C149145E92}" type="pres">
      <dgm:prSet presAssocID="{6FBE2990-F8A5-42B4-B432-23FC3E1BAB10}" presName="parentText" presStyleLbl="alignNode1" presStyleIdx="1" presStyleCnt="3">
        <dgm:presLayoutVars>
          <dgm:chMax val="1"/>
          <dgm:bulletEnabled val="1"/>
        </dgm:presLayoutVars>
      </dgm:prSet>
      <dgm:spPr/>
    </dgm:pt>
    <dgm:pt modelId="{59D65999-91C2-4BAE-8023-AC2013DF164C}" type="pres">
      <dgm:prSet presAssocID="{6FBE2990-F8A5-42B4-B432-23FC3E1BAB10}" presName="descendantText" presStyleLbl="alignAcc1" presStyleIdx="1" presStyleCnt="3">
        <dgm:presLayoutVars>
          <dgm:bulletEnabled val="1"/>
        </dgm:presLayoutVars>
      </dgm:prSet>
      <dgm:spPr/>
    </dgm:pt>
    <dgm:pt modelId="{07FF3771-7A95-4B31-BDA2-535A297EEA21}" type="pres">
      <dgm:prSet presAssocID="{8125F121-8013-476B-81B3-D05C8993F73E}" presName="sp" presStyleCnt="0"/>
      <dgm:spPr/>
    </dgm:pt>
    <dgm:pt modelId="{5380A46D-28D7-47E7-9397-AA01FCBBBBCF}" type="pres">
      <dgm:prSet presAssocID="{BC61B44E-8905-4E03-8F0E-D778FF324AAF}" presName="composite" presStyleCnt="0"/>
      <dgm:spPr/>
    </dgm:pt>
    <dgm:pt modelId="{FAD7688B-8B2B-497B-BCDB-4E8F65AD736C}" type="pres">
      <dgm:prSet presAssocID="{BC61B44E-8905-4E03-8F0E-D778FF324AAF}" presName="parentText" presStyleLbl="alignNode1" presStyleIdx="2" presStyleCnt="3">
        <dgm:presLayoutVars>
          <dgm:chMax val="1"/>
          <dgm:bulletEnabled val="1"/>
        </dgm:presLayoutVars>
      </dgm:prSet>
      <dgm:spPr/>
    </dgm:pt>
    <dgm:pt modelId="{D627CA3A-A935-4B4B-A857-86114340A751}" type="pres">
      <dgm:prSet presAssocID="{BC61B44E-8905-4E03-8F0E-D778FF324AAF}" presName="descendantText" presStyleLbl="alignAcc1" presStyleIdx="2" presStyleCnt="3">
        <dgm:presLayoutVars>
          <dgm:bulletEnabled val="1"/>
        </dgm:presLayoutVars>
      </dgm:prSet>
      <dgm:spPr/>
    </dgm:pt>
  </dgm:ptLst>
  <dgm:cxnLst>
    <dgm:cxn modelId="{9A8FD500-D091-43D9-9436-8505CA6AC4D4}" srcId="{3C22378F-8083-4BAB-8F84-B1E37C731AFB}" destId="{BC61B44E-8905-4E03-8F0E-D778FF324AAF}" srcOrd="2" destOrd="0" parTransId="{3C7C1DC1-199E-431F-8C7F-672810DD741A}" sibTransId="{DA9AF961-D84E-4DA9-8A32-9DA75914BB37}"/>
    <dgm:cxn modelId="{D7EEFD0D-D38E-49D0-A8EB-77A07E952ADE}" type="presOf" srcId="{BC61B44E-8905-4E03-8F0E-D778FF324AAF}" destId="{FAD7688B-8B2B-497B-BCDB-4E8F65AD736C}" srcOrd="0" destOrd="0" presId="urn:microsoft.com/office/officeart/2005/8/layout/chevron2"/>
    <dgm:cxn modelId="{7F10EB26-4653-4A4D-B9DE-4B30C46FA44E}" srcId="{BC61B44E-8905-4E03-8F0E-D778FF324AAF}" destId="{34B121CC-6737-4417-B855-63ECDAF64A2D}" srcOrd="0" destOrd="0" parTransId="{7DBE39E1-28BE-46C9-AABC-399BFCA6D3DE}" sibTransId="{B5E0DDD9-61A8-43C7-8C86-1EB39D32CFA1}"/>
    <dgm:cxn modelId="{D7CF1D3C-C079-4FE1-848E-2D5DD4EDF654}" srcId="{3C22378F-8083-4BAB-8F84-B1E37C731AFB}" destId="{E91DC1EA-F642-44F2-B197-C30A8772EA04}" srcOrd="0" destOrd="0" parTransId="{392D994C-9D8E-4897-B348-3CF2BC2E9E48}" sibTransId="{79C3FECD-F10F-4240-9459-0DC31342CA5D}"/>
    <dgm:cxn modelId="{40DC4A3E-7FA9-4A7D-92BB-2CB979BC3D41}" srcId="{BC61B44E-8905-4E03-8F0E-D778FF324AAF}" destId="{E5AE0EA7-DD96-46A3-BAE0-CC9986366828}" srcOrd="1" destOrd="0" parTransId="{13C67049-AAA8-45D7-AB24-CC0EAE8195D2}" sibTransId="{0AA6B89B-2BC2-4232-9E93-D1C6B1FB3EAD}"/>
    <dgm:cxn modelId="{2C1C2654-5222-45E7-A090-495BB9728F19}" srcId="{E91DC1EA-F642-44F2-B197-C30A8772EA04}" destId="{6CCB7DB0-6745-4817-B8D5-22E0B07D4BE6}" srcOrd="0" destOrd="0" parTransId="{9EFF1634-3AF5-4399-B355-B538CDB44431}" sibTransId="{574E0D3E-CC4D-4BB2-8763-793AB6FBFD31}"/>
    <dgm:cxn modelId="{6BCC8984-FF1A-4648-B0E6-A92DFC134C8C}" type="presOf" srcId="{34B121CC-6737-4417-B855-63ECDAF64A2D}" destId="{D627CA3A-A935-4B4B-A857-86114340A751}" srcOrd="0" destOrd="0" presId="urn:microsoft.com/office/officeart/2005/8/layout/chevron2"/>
    <dgm:cxn modelId="{EFDF1987-F403-4452-A2BD-AD666BDCB093}" type="presOf" srcId="{B8EE7A08-EB0E-462C-B916-3FC9AE88F4D1}" destId="{59D65999-91C2-4BAE-8023-AC2013DF164C}" srcOrd="0" destOrd="0" presId="urn:microsoft.com/office/officeart/2005/8/layout/chevron2"/>
    <dgm:cxn modelId="{7F66F58D-CC5F-447E-AB51-FC3AFE6A7E8C}" type="presOf" srcId="{6CCB7DB0-6745-4817-B8D5-22E0B07D4BE6}" destId="{5DBF4A92-66EE-49D3-B565-E67339545CE1}" srcOrd="0" destOrd="0" presId="urn:microsoft.com/office/officeart/2005/8/layout/chevron2"/>
    <dgm:cxn modelId="{C9250FA4-F8D6-46C6-BE79-20FF054A4B7C}" type="presOf" srcId="{E5AE0EA7-DD96-46A3-BAE0-CC9986366828}" destId="{D627CA3A-A935-4B4B-A857-86114340A751}" srcOrd="0" destOrd="1" presId="urn:microsoft.com/office/officeart/2005/8/layout/chevron2"/>
    <dgm:cxn modelId="{F605F1A6-E08A-4AB7-9CF7-73DB98306F88}" srcId="{6FBE2990-F8A5-42B4-B432-23FC3E1BAB10}" destId="{B8EE7A08-EB0E-462C-B916-3FC9AE88F4D1}" srcOrd="0" destOrd="0" parTransId="{F2C0DE49-A8B4-4051-BA15-FC3578CD2CF5}" sibTransId="{1801441F-3831-4D96-98EF-746BA9312B36}"/>
    <dgm:cxn modelId="{F8BFF0AF-94C5-402F-A219-247E023B76EB}" type="presOf" srcId="{E91DC1EA-F642-44F2-B197-C30A8772EA04}" destId="{3DCF1B08-4154-4175-98EB-45780EF509FE}" srcOrd="0" destOrd="0" presId="urn:microsoft.com/office/officeart/2005/8/layout/chevron2"/>
    <dgm:cxn modelId="{276856BC-9C77-450A-BCF8-9CE49A4A9878}" type="presOf" srcId="{3C22378F-8083-4BAB-8F84-B1E37C731AFB}" destId="{38AB07F4-B4EC-428B-BB99-2B056ED245C8}" srcOrd="0" destOrd="0" presId="urn:microsoft.com/office/officeart/2005/8/layout/chevron2"/>
    <dgm:cxn modelId="{B88F4DC5-BEDF-4042-A369-F11304EC8983}" srcId="{3C22378F-8083-4BAB-8F84-B1E37C731AFB}" destId="{6FBE2990-F8A5-42B4-B432-23FC3E1BAB10}" srcOrd="1" destOrd="0" parTransId="{4AD411FC-1F07-47F2-81DD-61027E3284F9}" sibTransId="{8125F121-8013-476B-81B3-D05C8993F73E}"/>
    <dgm:cxn modelId="{64D05BEC-F4F0-4F0C-954B-D2281C18F9EC}" type="presOf" srcId="{6FBE2990-F8A5-42B4-B432-23FC3E1BAB10}" destId="{46EA7747-DA1D-42E0-80B9-59C149145E92}" srcOrd="0" destOrd="0" presId="urn:microsoft.com/office/officeart/2005/8/layout/chevron2"/>
    <dgm:cxn modelId="{89E0B314-5BF9-44C6-A8B2-F1B1BBDD35DA}" type="presParOf" srcId="{38AB07F4-B4EC-428B-BB99-2B056ED245C8}" destId="{3DF5878A-B8CF-4859-AEA6-4BD63FA5E30C}" srcOrd="0" destOrd="0" presId="urn:microsoft.com/office/officeart/2005/8/layout/chevron2"/>
    <dgm:cxn modelId="{295EE9DE-FF4D-4008-9831-3262449D7504}" type="presParOf" srcId="{3DF5878A-B8CF-4859-AEA6-4BD63FA5E30C}" destId="{3DCF1B08-4154-4175-98EB-45780EF509FE}" srcOrd="0" destOrd="0" presId="urn:microsoft.com/office/officeart/2005/8/layout/chevron2"/>
    <dgm:cxn modelId="{837009A1-040D-4EFF-A197-946C7AC391D2}" type="presParOf" srcId="{3DF5878A-B8CF-4859-AEA6-4BD63FA5E30C}" destId="{5DBF4A92-66EE-49D3-B565-E67339545CE1}" srcOrd="1" destOrd="0" presId="urn:microsoft.com/office/officeart/2005/8/layout/chevron2"/>
    <dgm:cxn modelId="{B4ED0E23-590D-48AC-A7A3-891B9F2584BC}" type="presParOf" srcId="{38AB07F4-B4EC-428B-BB99-2B056ED245C8}" destId="{050977FE-C190-43B9-A639-CD6DDD94E4AE}" srcOrd="1" destOrd="0" presId="urn:microsoft.com/office/officeart/2005/8/layout/chevron2"/>
    <dgm:cxn modelId="{49B88351-17E9-40FB-981F-CC308844B886}" type="presParOf" srcId="{38AB07F4-B4EC-428B-BB99-2B056ED245C8}" destId="{8B1C3F6E-BF23-4330-9371-ADA6532466A0}" srcOrd="2" destOrd="0" presId="urn:microsoft.com/office/officeart/2005/8/layout/chevron2"/>
    <dgm:cxn modelId="{4F4048C2-6D4C-445B-966F-1280A9BB9F55}" type="presParOf" srcId="{8B1C3F6E-BF23-4330-9371-ADA6532466A0}" destId="{46EA7747-DA1D-42E0-80B9-59C149145E92}" srcOrd="0" destOrd="0" presId="urn:microsoft.com/office/officeart/2005/8/layout/chevron2"/>
    <dgm:cxn modelId="{B65EC1B6-CB7E-46D9-B328-6A13229C1093}" type="presParOf" srcId="{8B1C3F6E-BF23-4330-9371-ADA6532466A0}" destId="{59D65999-91C2-4BAE-8023-AC2013DF164C}" srcOrd="1" destOrd="0" presId="urn:microsoft.com/office/officeart/2005/8/layout/chevron2"/>
    <dgm:cxn modelId="{205D893F-1759-45A8-8239-B213E752C9D4}" type="presParOf" srcId="{38AB07F4-B4EC-428B-BB99-2B056ED245C8}" destId="{07FF3771-7A95-4B31-BDA2-535A297EEA21}" srcOrd="3" destOrd="0" presId="urn:microsoft.com/office/officeart/2005/8/layout/chevron2"/>
    <dgm:cxn modelId="{9816A0C1-2503-4BE0-BCEB-C0AA13406D3C}" type="presParOf" srcId="{38AB07F4-B4EC-428B-BB99-2B056ED245C8}" destId="{5380A46D-28D7-47E7-9397-AA01FCBBBBCF}" srcOrd="4" destOrd="0" presId="urn:microsoft.com/office/officeart/2005/8/layout/chevron2"/>
    <dgm:cxn modelId="{9B7F7D81-5C6A-406F-B08D-647F44C8B34A}" type="presParOf" srcId="{5380A46D-28D7-47E7-9397-AA01FCBBBBCF}" destId="{FAD7688B-8B2B-497B-BCDB-4E8F65AD736C}" srcOrd="0" destOrd="0" presId="urn:microsoft.com/office/officeart/2005/8/layout/chevron2"/>
    <dgm:cxn modelId="{F493A603-0366-46C4-9649-8CA050A38940}" type="presParOf" srcId="{5380A46D-28D7-47E7-9397-AA01FCBBBBCF}" destId="{D627CA3A-A935-4B4B-A857-86114340A75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4E2063-9BCD-5A41-9AEF-8ED7B683DC07}" type="doc">
      <dgm:prSet loTypeId="urn:microsoft.com/office/officeart/2008/layout/IncreasingCircleProcess" loCatId="" qsTypeId="urn:microsoft.com/office/officeart/2005/8/quickstyle/simple1" qsCatId="simple" csTypeId="urn:microsoft.com/office/officeart/2005/8/colors/accent1_2" csCatId="accent1" phldr="1"/>
      <dgm:spPr/>
      <dgm:t>
        <a:bodyPr/>
        <a:lstStyle/>
        <a:p>
          <a:endParaRPr lang="en-US"/>
        </a:p>
      </dgm:t>
    </dgm:pt>
    <dgm:pt modelId="{EFE111EB-C37E-B546-B75F-B87DD3BC8299}">
      <dgm:prSet phldrT="[Text]"/>
      <dgm:spPr/>
      <dgm:t>
        <a:bodyPr/>
        <a:lstStyle/>
        <a:p>
          <a:r>
            <a:rPr lang="en-US"/>
            <a:t>Epochs: 100</a:t>
          </a:r>
        </a:p>
      </dgm:t>
    </dgm:pt>
    <dgm:pt modelId="{39D0A343-9F92-5F43-A312-BAE281B84E55}" type="parTrans" cxnId="{6B967ABA-1215-3947-A33B-B004A1E8D990}">
      <dgm:prSet/>
      <dgm:spPr/>
      <dgm:t>
        <a:bodyPr/>
        <a:lstStyle/>
        <a:p>
          <a:endParaRPr lang="en-US"/>
        </a:p>
      </dgm:t>
    </dgm:pt>
    <dgm:pt modelId="{5F87409B-8968-094A-AB8F-1BA540ACF638}" type="sibTrans" cxnId="{6B967ABA-1215-3947-A33B-B004A1E8D990}">
      <dgm:prSet/>
      <dgm:spPr/>
      <dgm:t>
        <a:bodyPr/>
        <a:lstStyle/>
        <a:p>
          <a:endParaRPr lang="en-US"/>
        </a:p>
      </dgm:t>
    </dgm:pt>
    <dgm:pt modelId="{7F73EF44-48A3-0247-993A-6FEE5C497086}">
      <dgm:prSet phldrT="[Text]"/>
      <dgm:spPr/>
      <dgm:t>
        <a:bodyPr/>
        <a:lstStyle/>
        <a:p>
          <a:r>
            <a:rPr lang="en-US"/>
            <a:t>LR: </a:t>
          </a:r>
          <a:r>
            <a:rPr lang="en-US" b="0"/>
            <a:t>0.001</a:t>
          </a:r>
          <a:endParaRPr lang="en-US"/>
        </a:p>
      </dgm:t>
    </dgm:pt>
    <dgm:pt modelId="{B89CB983-56C2-4D4C-B505-4DAAE5086190}" type="parTrans" cxnId="{9B43F70F-2992-CE44-9316-FBBEF4486078}">
      <dgm:prSet/>
      <dgm:spPr/>
      <dgm:t>
        <a:bodyPr/>
        <a:lstStyle/>
        <a:p>
          <a:endParaRPr lang="en-US"/>
        </a:p>
      </dgm:t>
    </dgm:pt>
    <dgm:pt modelId="{57ECBE7E-FE24-FB40-80DD-86B6BDFD63CA}" type="sibTrans" cxnId="{9B43F70F-2992-CE44-9316-FBBEF4486078}">
      <dgm:prSet/>
      <dgm:spPr/>
      <dgm:t>
        <a:bodyPr/>
        <a:lstStyle/>
        <a:p>
          <a:endParaRPr lang="en-US"/>
        </a:p>
      </dgm:t>
    </dgm:pt>
    <dgm:pt modelId="{3BA686AD-02AA-CD46-B3E9-E555558B4095}" type="pres">
      <dgm:prSet presAssocID="{4E4E2063-9BCD-5A41-9AEF-8ED7B683DC07}" presName="Name0" presStyleCnt="0">
        <dgm:presLayoutVars>
          <dgm:chMax val="7"/>
          <dgm:chPref val="7"/>
          <dgm:dir/>
          <dgm:animOne val="branch"/>
          <dgm:animLvl val="lvl"/>
        </dgm:presLayoutVars>
      </dgm:prSet>
      <dgm:spPr/>
    </dgm:pt>
    <dgm:pt modelId="{D091A65D-698A-0D48-A23F-8010905B32B4}" type="pres">
      <dgm:prSet presAssocID="{EFE111EB-C37E-B546-B75F-B87DD3BC8299}" presName="composite" presStyleCnt="0"/>
      <dgm:spPr/>
    </dgm:pt>
    <dgm:pt modelId="{B1F6CBC3-19FF-D04B-A014-4E80FF750BC2}" type="pres">
      <dgm:prSet presAssocID="{EFE111EB-C37E-B546-B75F-B87DD3BC8299}" presName="BackAccent" presStyleLbl="bgShp" presStyleIdx="0" presStyleCnt="2"/>
      <dgm:spPr/>
    </dgm:pt>
    <dgm:pt modelId="{0A0003AF-3DF6-794E-B4F6-50AB54BF18C3}" type="pres">
      <dgm:prSet presAssocID="{EFE111EB-C37E-B546-B75F-B87DD3BC8299}" presName="Accent" presStyleLbl="alignNode1" presStyleIdx="0" presStyleCnt="2"/>
      <dgm:spPr/>
    </dgm:pt>
    <dgm:pt modelId="{C96F1A46-435F-D14C-B265-3A9453601429}" type="pres">
      <dgm:prSet presAssocID="{EFE111EB-C37E-B546-B75F-B87DD3BC8299}" presName="Child" presStyleLbl="revTx" presStyleIdx="0" presStyleCnt="2">
        <dgm:presLayoutVars>
          <dgm:chMax val="0"/>
          <dgm:chPref val="0"/>
          <dgm:bulletEnabled val="1"/>
        </dgm:presLayoutVars>
      </dgm:prSet>
      <dgm:spPr/>
    </dgm:pt>
    <dgm:pt modelId="{86B9DD5C-4C0D-BF45-81DF-F91FE8C3769A}" type="pres">
      <dgm:prSet presAssocID="{EFE111EB-C37E-B546-B75F-B87DD3BC8299}" presName="Parent" presStyleLbl="revTx" presStyleIdx="0" presStyleCnt="2">
        <dgm:presLayoutVars>
          <dgm:chMax val="1"/>
          <dgm:chPref val="1"/>
          <dgm:bulletEnabled val="1"/>
        </dgm:presLayoutVars>
      </dgm:prSet>
      <dgm:spPr/>
    </dgm:pt>
    <dgm:pt modelId="{7849A713-A6FD-9B4C-ABEB-E7A03B3711FC}" type="pres">
      <dgm:prSet presAssocID="{5F87409B-8968-094A-AB8F-1BA540ACF638}" presName="sibTrans" presStyleCnt="0"/>
      <dgm:spPr/>
    </dgm:pt>
    <dgm:pt modelId="{A03CAF3C-19E3-A244-B6C4-9FC1A6FA443F}" type="pres">
      <dgm:prSet presAssocID="{7F73EF44-48A3-0247-993A-6FEE5C497086}" presName="composite" presStyleCnt="0"/>
      <dgm:spPr/>
    </dgm:pt>
    <dgm:pt modelId="{630A8881-C95B-F84C-9F07-8EAEFB2548DB}" type="pres">
      <dgm:prSet presAssocID="{7F73EF44-48A3-0247-993A-6FEE5C497086}" presName="BackAccent" presStyleLbl="bgShp" presStyleIdx="1" presStyleCnt="2"/>
      <dgm:spPr/>
    </dgm:pt>
    <dgm:pt modelId="{7C998D45-B83F-F146-BBAC-C343191664DF}" type="pres">
      <dgm:prSet presAssocID="{7F73EF44-48A3-0247-993A-6FEE5C497086}" presName="Accent" presStyleLbl="alignNode1" presStyleIdx="1" presStyleCnt="2"/>
      <dgm:spPr/>
    </dgm:pt>
    <dgm:pt modelId="{9803440C-7231-9449-8613-08A7E5A12FCB}" type="pres">
      <dgm:prSet presAssocID="{7F73EF44-48A3-0247-993A-6FEE5C497086}" presName="Child" presStyleLbl="revTx" presStyleIdx="0" presStyleCnt="2">
        <dgm:presLayoutVars>
          <dgm:chMax val="0"/>
          <dgm:chPref val="0"/>
          <dgm:bulletEnabled val="1"/>
        </dgm:presLayoutVars>
      </dgm:prSet>
      <dgm:spPr/>
    </dgm:pt>
    <dgm:pt modelId="{DB5BC2D9-8DEC-8544-A134-F0C16A1DFD32}" type="pres">
      <dgm:prSet presAssocID="{7F73EF44-48A3-0247-993A-6FEE5C497086}" presName="Parent" presStyleLbl="revTx" presStyleIdx="1" presStyleCnt="2">
        <dgm:presLayoutVars>
          <dgm:chMax val="1"/>
          <dgm:chPref val="1"/>
          <dgm:bulletEnabled val="1"/>
        </dgm:presLayoutVars>
      </dgm:prSet>
      <dgm:spPr/>
    </dgm:pt>
  </dgm:ptLst>
  <dgm:cxnLst>
    <dgm:cxn modelId="{9B43F70F-2992-CE44-9316-FBBEF4486078}" srcId="{4E4E2063-9BCD-5A41-9AEF-8ED7B683DC07}" destId="{7F73EF44-48A3-0247-993A-6FEE5C497086}" srcOrd="1" destOrd="0" parTransId="{B89CB983-56C2-4D4C-B505-4DAAE5086190}" sibTransId="{57ECBE7E-FE24-FB40-80DD-86B6BDFD63CA}"/>
    <dgm:cxn modelId="{F7A56C14-B676-234F-896D-DB150B43316D}" type="presOf" srcId="{EFE111EB-C37E-B546-B75F-B87DD3BC8299}" destId="{86B9DD5C-4C0D-BF45-81DF-F91FE8C3769A}" srcOrd="0" destOrd="0" presId="urn:microsoft.com/office/officeart/2008/layout/IncreasingCircleProcess"/>
    <dgm:cxn modelId="{54374726-850C-FF41-ADF2-8C595893270D}" type="presOf" srcId="{4E4E2063-9BCD-5A41-9AEF-8ED7B683DC07}" destId="{3BA686AD-02AA-CD46-B3E9-E555558B4095}" srcOrd="0" destOrd="0" presId="urn:microsoft.com/office/officeart/2008/layout/IncreasingCircleProcess"/>
    <dgm:cxn modelId="{8BDD978E-B7CB-5C40-8B69-F947104D70B7}" type="presOf" srcId="{7F73EF44-48A3-0247-993A-6FEE5C497086}" destId="{DB5BC2D9-8DEC-8544-A134-F0C16A1DFD32}" srcOrd="0" destOrd="0" presId="urn:microsoft.com/office/officeart/2008/layout/IncreasingCircleProcess"/>
    <dgm:cxn modelId="{6B967ABA-1215-3947-A33B-B004A1E8D990}" srcId="{4E4E2063-9BCD-5A41-9AEF-8ED7B683DC07}" destId="{EFE111EB-C37E-B546-B75F-B87DD3BC8299}" srcOrd="0" destOrd="0" parTransId="{39D0A343-9F92-5F43-A312-BAE281B84E55}" sibTransId="{5F87409B-8968-094A-AB8F-1BA540ACF638}"/>
    <dgm:cxn modelId="{975FD99B-C7CA-5540-8E1B-F769F702A31A}" type="presParOf" srcId="{3BA686AD-02AA-CD46-B3E9-E555558B4095}" destId="{D091A65D-698A-0D48-A23F-8010905B32B4}" srcOrd="0" destOrd="0" presId="urn:microsoft.com/office/officeart/2008/layout/IncreasingCircleProcess"/>
    <dgm:cxn modelId="{C7A3D205-2D00-EB4F-B17E-FD51D4B71263}" type="presParOf" srcId="{D091A65D-698A-0D48-A23F-8010905B32B4}" destId="{B1F6CBC3-19FF-D04B-A014-4E80FF750BC2}" srcOrd="0" destOrd="0" presId="urn:microsoft.com/office/officeart/2008/layout/IncreasingCircleProcess"/>
    <dgm:cxn modelId="{54180657-307A-924D-B2B3-489EF0791C69}" type="presParOf" srcId="{D091A65D-698A-0D48-A23F-8010905B32B4}" destId="{0A0003AF-3DF6-794E-B4F6-50AB54BF18C3}" srcOrd="1" destOrd="0" presId="urn:microsoft.com/office/officeart/2008/layout/IncreasingCircleProcess"/>
    <dgm:cxn modelId="{ED4ACE09-4488-6E4B-B657-65E69FF82D09}" type="presParOf" srcId="{D091A65D-698A-0D48-A23F-8010905B32B4}" destId="{C96F1A46-435F-D14C-B265-3A9453601429}" srcOrd="2" destOrd="0" presId="urn:microsoft.com/office/officeart/2008/layout/IncreasingCircleProcess"/>
    <dgm:cxn modelId="{75B69388-2A61-ED49-ACE8-E3CCDBC5315A}" type="presParOf" srcId="{D091A65D-698A-0D48-A23F-8010905B32B4}" destId="{86B9DD5C-4C0D-BF45-81DF-F91FE8C3769A}" srcOrd="3" destOrd="0" presId="urn:microsoft.com/office/officeart/2008/layout/IncreasingCircleProcess"/>
    <dgm:cxn modelId="{BBB16D3D-D747-0E49-9D24-F5D62CAEA18A}" type="presParOf" srcId="{3BA686AD-02AA-CD46-B3E9-E555558B4095}" destId="{7849A713-A6FD-9B4C-ABEB-E7A03B3711FC}" srcOrd="1" destOrd="0" presId="urn:microsoft.com/office/officeart/2008/layout/IncreasingCircleProcess"/>
    <dgm:cxn modelId="{3971E981-5B2D-A94D-AA2A-F8EA513D895D}" type="presParOf" srcId="{3BA686AD-02AA-CD46-B3E9-E555558B4095}" destId="{A03CAF3C-19E3-A244-B6C4-9FC1A6FA443F}" srcOrd="2" destOrd="0" presId="urn:microsoft.com/office/officeart/2008/layout/IncreasingCircleProcess"/>
    <dgm:cxn modelId="{C772D6BC-5E7F-264B-A8A1-9F63BD5DAB8D}" type="presParOf" srcId="{A03CAF3C-19E3-A244-B6C4-9FC1A6FA443F}" destId="{630A8881-C95B-F84C-9F07-8EAEFB2548DB}" srcOrd="0" destOrd="0" presId="urn:microsoft.com/office/officeart/2008/layout/IncreasingCircleProcess"/>
    <dgm:cxn modelId="{8E553364-8871-604E-BECE-1356B3E5A99F}" type="presParOf" srcId="{A03CAF3C-19E3-A244-B6C4-9FC1A6FA443F}" destId="{7C998D45-B83F-F146-BBAC-C343191664DF}" srcOrd="1" destOrd="0" presId="urn:microsoft.com/office/officeart/2008/layout/IncreasingCircleProcess"/>
    <dgm:cxn modelId="{F8A48642-017D-A642-BA52-D37D3A49C808}" type="presParOf" srcId="{A03CAF3C-19E3-A244-B6C4-9FC1A6FA443F}" destId="{9803440C-7231-9449-8613-08A7E5A12FCB}" srcOrd="2" destOrd="0" presId="urn:microsoft.com/office/officeart/2008/layout/IncreasingCircleProcess"/>
    <dgm:cxn modelId="{6C3FC902-23C9-8C46-ABBC-2F7CB412587A}" type="presParOf" srcId="{A03CAF3C-19E3-A244-B6C4-9FC1A6FA443F}" destId="{DB5BC2D9-8DEC-8544-A134-F0C16A1DFD32}"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08EB0E-E39B-B944-B8BA-B2C54BAF8BA4}" type="doc">
      <dgm:prSet loTypeId="urn:microsoft.com/office/officeart/2005/8/layout/lProcess2" loCatId="" qsTypeId="urn:microsoft.com/office/officeart/2005/8/quickstyle/simple3" qsCatId="simple" csTypeId="urn:microsoft.com/office/officeart/2005/8/colors/accent1_5" csCatId="accent1" phldr="1"/>
      <dgm:spPr/>
      <dgm:t>
        <a:bodyPr/>
        <a:lstStyle/>
        <a:p>
          <a:endParaRPr lang="en-US"/>
        </a:p>
      </dgm:t>
    </dgm:pt>
    <dgm:pt modelId="{07F8D8AA-6FB7-DA44-ACEF-A4321AE7164F}">
      <dgm:prSet phldrT="[Text]" custT="1"/>
      <dgm:spPr/>
      <dgm:t>
        <a:bodyPr/>
        <a:lstStyle/>
        <a:p>
          <a:pPr rtl="0"/>
          <a:r>
            <a:rPr lang="en-US" sz="2400" b="0" i="0"/>
            <a:t>{IC-Conv2D-ReLU}</a:t>
          </a:r>
          <a:endParaRPr lang="en-US" sz="2400">
            <a:latin typeface="Univers Condensed"/>
          </a:endParaRPr>
        </a:p>
      </dgm:t>
    </dgm:pt>
    <dgm:pt modelId="{A7731FB3-C1F0-3746-80E4-3948F137B8AA}" type="parTrans" cxnId="{95060700-6594-E045-8EC4-4EB1CC575BE1}">
      <dgm:prSet/>
      <dgm:spPr/>
      <dgm:t>
        <a:bodyPr/>
        <a:lstStyle/>
        <a:p>
          <a:endParaRPr lang="en-US"/>
        </a:p>
      </dgm:t>
    </dgm:pt>
    <dgm:pt modelId="{B680D6BC-3EDE-0F47-8CD6-ABBEF2E32B47}" type="sibTrans" cxnId="{95060700-6594-E045-8EC4-4EB1CC575BE1}">
      <dgm:prSet/>
      <dgm:spPr/>
      <dgm:t>
        <a:bodyPr/>
        <a:lstStyle/>
        <a:p>
          <a:endParaRPr lang="en-US"/>
        </a:p>
      </dgm:t>
    </dgm:pt>
    <dgm:pt modelId="{790CAE9C-B94D-B444-97C4-EB59E45C7ABF}">
      <dgm:prSet phldrT="[Text]"/>
      <dgm:spPr/>
      <dgm:t>
        <a:bodyPr/>
        <a:lstStyle/>
        <a:p>
          <a:r>
            <a:rPr lang="en-US">
              <a:latin typeface="Univers Condensed"/>
            </a:rPr>
            <a:t>84.49%</a:t>
          </a:r>
          <a:endParaRPr lang="en-US"/>
        </a:p>
      </dgm:t>
    </dgm:pt>
    <dgm:pt modelId="{4587E1DC-C753-BC4A-B1BF-7F946E188A98}" type="parTrans" cxnId="{666A5030-B893-4D46-B8F8-04C84F9A3C26}">
      <dgm:prSet/>
      <dgm:spPr/>
      <dgm:t>
        <a:bodyPr/>
        <a:lstStyle/>
        <a:p>
          <a:endParaRPr lang="en-US"/>
        </a:p>
      </dgm:t>
    </dgm:pt>
    <dgm:pt modelId="{5EAF4B9F-A12B-374F-9029-E3FA55FB0CEF}" type="sibTrans" cxnId="{666A5030-B893-4D46-B8F8-04C84F9A3C26}">
      <dgm:prSet/>
      <dgm:spPr/>
      <dgm:t>
        <a:bodyPr/>
        <a:lstStyle/>
        <a:p>
          <a:endParaRPr lang="en-US"/>
        </a:p>
      </dgm:t>
    </dgm:pt>
    <dgm:pt modelId="{1560462F-1940-E347-95B2-CD5144A8416E}">
      <dgm:prSet phldrT="[Text]"/>
      <dgm:spPr/>
      <dgm:t>
        <a:bodyPr/>
        <a:lstStyle/>
        <a:p>
          <a:r>
            <a:rPr lang="en-US" b="0" i="0"/>
            <a:t>{Conv2D-ReLU-IC}</a:t>
          </a:r>
        </a:p>
      </dgm:t>
    </dgm:pt>
    <dgm:pt modelId="{44C266CD-1906-3142-A60E-C7531D0A37F2}" type="sibTrans" cxnId="{0D5FEB8D-B6BF-544C-BA30-DAA3BC980584}">
      <dgm:prSet/>
      <dgm:spPr/>
      <dgm:t>
        <a:bodyPr/>
        <a:lstStyle/>
        <a:p>
          <a:endParaRPr lang="en-US"/>
        </a:p>
      </dgm:t>
    </dgm:pt>
    <dgm:pt modelId="{5B08AB92-164C-AD4C-A5AA-A232F84E3BCD}" type="parTrans" cxnId="{0D5FEB8D-B6BF-544C-BA30-DAA3BC980584}">
      <dgm:prSet/>
      <dgm:spPr/>
      <dgm:t>
        <a:bodyPr/>
        <a:lstStyle/>
        <a:p>
          <a:endParaRPr lang="en-US"/>
        </a:p>
      </dgm:t>
    </dgm:pt>
    <dgm:pt modelId="{05F1FA7F-B8E5-2A4E-A7D8-B868E94FA5AA}">
      <dgm:prSet phldrT="[Text]"/>
      <dgm:spPr/>
      <dgm:t>
        <a:bodyPr/>
        <a:lstStyle/>
        <a:p>
          <a:r>
            <a:rPr lang="en-US"/>
            <a:t>Baseline</a:t>
          </a:r>
        </a:p>
      </dgm:t>
    </dgm:pt>
    <dgm:pt modelId="{06BCA993-3B6B-2248-AFA5-876CD4B242B5}" type="parTrans" cxnId="{93DD5D55-1D71-C748-A463-30372E45B186}">
      <dgm:prSet/>
      <dgm:spPr/>
      <dgm:t>
        <a:bodyPr/>
        <a:lstStyle/>
        <a:p>
          <a:endParaRPr lang="en-US"/>
        </a:p>
      </dgm:t>
    </dgm:pt>
    <dgm:pt modelId="{B497FA6D-218F-DF43-BD76-E3E651A4BA36}" type="sibTrans" cxnId="{93DD5D55-1D71-C748-A463-30372E45B186}">
      <dgm:prSet/>
      <dgm:spPr/>
      <dgm:t>
        <a:bodyPr/>
        <a:lstStyle/>
        <a:p>
          <a:endParaRPr lang="en-US"/>
        </a:p>
      </dgm:t>
    </dgm:pt>
    <dgm:pt modelId="{550A31B4-A9A3-4B48-9DFD-3261E54FB3EC}">
      <dgm:prSet phldrT="[Text]" phldr="0"/>
      <dgm:spPr/>
      <dgm:t>
        <a:bodyPr/>
        <a:lstStyle/>
        <a:p>
          <a:r>
            <a:rPr lang="en-US">
              <a:latin typeface="Univers Condensed"/>
            </a:rPr>
            <a:t>66.54%</a:t>
          </a:r>
          <a:endParaRPr lang="en-US"/>
        </a:p>
      </dgm:t>
    </dgm:pt>
    <dgm:pt modelId="{CD18590F-4792-6A44-8F07-69478271D2DD}" type="parTrans" cxnId="{8202F0A6-BB57-C342-88AD-D7900A3224BD}">
      <dgm:prSet/>
      <dgm:spPr/>
      <dgm:t>
        <a:bodyPr/>
        <a:lstStyle/>
        <a:p>
          <a:endParaRPr lang="en-US"/>
        </a:p>
      </dgm:t>
    </dgm:pt>
    <dgm:pt modelId="{B6FF8296-E7B1-B04C-8C83-87D37E4F6902}" type="sibTrans" cxnId="{8202F0A6-BB57-C342-88AD-D7900A3224BD}">
      <dgm:prSet/>
      <dgm:spPr/>
      <dgm:t>
        <a:bodyPr/>
        <a:lstStyle/>
        <a:p>
          <a:endParaRPr lang="en-US"/>
        </a:p>
      </dgm:t>
    </dgm:pt>
    <dgm:pt modelId="{234EDF6D-B308-5647-8A28-5DEFB5A7CCDF}">
      <dgm:prSet phldrT="[Text]" phldr="0"/>
      <dgm:spPr/>
      <dgm:t>
        <a:bodyPr/>
        <a:lstStyle/>
        <a:p>
          <a:r>
            <a:rPr lang="en-US">
              <a:latin typeface="Univers Condensed"/>
            </a:rPr>
            <a:t>81.59%</a:t>
          </a:r>
          <a:endParaRPr lang="en-US"/>
        </a:p>
      </dgm:t>
    </dgm:pt>
    <dgm:pt modelId="{06127B01-FEC5-4E4F-8FA2-4197AF014C1D}" type="parTrans" cxnId="{1FAE00D2-55D9-AC4B-8128-3BB8B978E500}">
      <dgm:prSet/>
      <dgm:spPr/>
      <dgm:t>
        <a:bodyPr/>
        <a:lstStyle/>
        <a:p>
          <a:endParaRPr lang="en-US"/>
        </a:p>
      </dgm:t>
    </dgm:pt>
    <dgm:pt modelId="{D61B5B0D-52EB-D04E-8172-F2665237CD0A}" type="sibTrans" cxnId="{1FAE00D2-55D9-AC4B-8128-3BB8B978E500}">
      <dgm:prSet/>
      <dgm:spPr/>
      <dgm:t>
        <a:bodyPr/>
        <a:lstStyle/>
        <a:p>
          <a:endParaRPr lang="en-US"/>
        </a:p>
      </dgm:t>
    </dgm:pt>
    <dgm:pt modelId="{978F77CE-CF00-5545-9437-0D58783C4BE8}">
      <dgm:prSet phldrT="[Text]"/>
      <dgm:spPr/>
      <dgm:t>
        <a:bodyPr/>
        <a:lstStyle/>
        <a:p>
          <a:r>
            <a:rPr lang="en-US"/>
            <a:t>0</a:t>
          </a:r>
        </a:p>
      </dgm:t>
    </dgm:pt>
    <dgm:pt modelId="{48B9B0F9-D2FB-9244-A9F4-DC4EE430519C}" type="parTrans" cxnId="{CEAB5B55-0F2F-E046-8EA9-A62E2937C781}">
      <dgm:prSet/>
      <dgm:spPr/>
      <dgm:t>
        <a:bodyPr/>
        <a:lstStyle/>
        <a:p>
          <a:endParaRPr lang="en-US"/>
        </a:p>
      </dgm:t>
    </dgm:pt>
    <dgm:pt modelId="{90CCE819-9345-A440-967E-9A7BDD258DB9}" type="sibTrans" cxnId="{CEAB5B55-0F2F-E046-8EA9-A62E2937C781}">
      <dgm:prSet/>
      <dgm:spPr/>
      <dgm:t>
        <a:bodyPr/>
        <a:lstStyle/>
        <a:p>
          <a:endParaRPr lang="en-US"/>
        </a:p>
      </dgm:t>
    </dgm:pt>
    <dgm:pt modelId="{4D19714E-2179-8E49-92D5-150EC0D52EFC}">
      <dgm:prSet phldrT="[Text]"/>
      <dgm:spPr/>
      <dgm:t>
        <a:bodyPr/>
        <a:lstStyle/>
        <a:p>
          <a:r>
            <a:rPr lang="en-US"/>
            <a:t>0</a:t>
          </a:r>
        </a:p>
      </dgm:t>
    </dgm:pt>
    <dgm:pt modelId="{B70EA2B9-E929-A74D-947C-F57691111BD4}" type="parTrans" cxnId="{F3C0C238-B81E-7B43-B8C2-E5AB88EC6720}">
      <dgm:prSet/>
      <dgm:spPr/>
      <dgm:t>
        <a:bodyPr/>
        <a:lstStyle/>
        <a:p>
          <a:endParaRPr lang="en-US"/>
        </a:p>
      </dgm:t>
    </dgm:pt>
    <dgm:pt modelId="{0B0C6CBE-557E-684E-9D65-40EAE0F59F27}" type="sibTrans" cxnId="{F3C0C238-B81E-7B43-B8C2-E5AB88EC6720}">
      <dgm:prSet/>
      <dgm:spPr/>
      <dgm:t>
        <a:bodyPr/>
        <a:lstStyle/>
        <a:p>
          <a:endParaRPr lang="en-US"/>
        </a:p>
      </dgm:t>
    </dgm:pt>
    <dgm:pt modelId="{3529E5C8-FEB9-AF49-A035-C6056A82AE40}">
      <dgm:prSet phldrT="[Text]"/>
      <dgm:spPr/>
      <dgm:t>
        <a:bodyPr/>
        <a:lstStyle/>
        <a:p>
          <a:r>
            <a:rPr lang="en-US"/>
            <a:t>0</a:t>
          </a:r>
        </a:p>
      </dgm:t>
    </dgm:pt>
    <dgm:pt modelId="{45D76330-08F1-904A-A0A7-E41404CD12D3}" type="parTrans" cxnId="{628E96E9-07A0-D047-8A5C-E77F7A3ED081}">
      <dgm:prSet/>
      <dgm:spPr/>
      <dgm:t>
        <a:bodyPr/>
        <a:lstStyle/>
        <a:p>
          <a:endParaRPr lang="en-US"/>
        </a:p>
      </dgm:t>
    </dgm:pt>
    <dgm:pt modelId="{EC8EF90A-C2B0-7143-8A60-501BCADE6507}" type="sibTrans" cxnId="{628E96E9-07A0-D047-8A5C-E77F7A3ED081}">
      <dgm:prSet/>
      <dgm:spPr/>
      <dgm:t>
        <a:bodyPr/>
        <a:lstStyle/>
        <a:p>
          <a:endParaRPr lang="en-US"/>
        </a:p>
      </dgm:t>
    </dgm:pt>
    <dgm:pt modelId="{7DA0823E-85D1-3346-BE31-D413AF02249E}">
      <dgm:prSet phldrT="[Text]" phldr="0"/>
      <dgm:spPr/>
      <dgm:t>
        <a:bodyPr/>
        <a:lstStyle/>
        <a:p>
          <a:r>
            <a:rPr lang="en-US">
              <a:latin typeface="Univers Condensed"/>
            </a:rPr>
            <a:t>81.83%</a:t>
          </a:r>
          <a:endParaRPr lang="en-US"/>
        </a:p>
      </dgm:t>
    </dgm:pt>
    <dgm:pt modelId="{1E7CB70A-605A-054A-99B2-C75345220AC2}" type="parTrans" cxnId="{1CCA94C0-854A-9745-8F85-75751B2BDEE9}">
      <dgm:prSet/>
      <dgm:spPr/>
      <dgm:t>
        <a:bodyPr/>
        <a:lstStyle/>
        <a:p>
          <a:endParaRPr lang="en-US"/>
        </a:p>
      </dgm:t>
    </dgm:pt>
    <dgm:pt modelId="{10A56558-75B1-454F-920C-1E3027749025}" type="sibTrans" cxnId="{1CCA94C0-854A-9745-8F85-75751B2BDEE9}">
      <dgm:prSet/>
      <dgm:spPr/>
      <dgm:t>
        <a:bodyPr/>
        <a:lstStyle/>
        <a:p>
          <a:endParaRPr lang="en-US"/>
        </a:p>
      </dgm:t>
    </dgm:pt>
    <dgm:pt modelId="{EA026978-6952-764A-80A8-690F9A68F534}">
      <dgm:prSet phldrT="[Text]" phldr="0"/>
      <dgm:spPr/>
      <dgm:t>
        <a:bodyPr/>
        <a:lstStyle/>
        <a:p>
          <a:r>
            <a:rPr lang="en-US">
              <a:latin typeface="Univers Condensed"/>
            </a:rPr>
            <a:t>82.79%</a:t>
          </a:r>
          <a:endParaRPr lang="en-US"/>
        </a:p>
      </dgm:t>
    </dgm:pt>
    <dgm:pt modelId="{9BF8D3F1-E3B5-6640-A484-17455E2EC827}" type="parTrans" cxnId="{A9EC3365-F7EA-5E46-A634-A81C259FC051}">
      <dgm:prSet/>
      <dgm:spPr/>
      <dgm:t>
        <a:bodyPr/>
        <a:lstStyle/>
        <a:p>
          <a:endParaRPr lang="en-US"/>
        </a:p>
      </dgm:t>
    </dgm:pt>
    <dgm:pt modelId="{3C121292-6921-8E46-9795-1B4759013E24}" type="sibTrans" cxnId="{A9EC3365-F7EA-5E46-A634-A81C259FC051}">
      <dgm:prSet/>
      <dgm:spPr/>
      <dgm:t>
        <a:bodyPr/>
        <a:lstStyle/>
        <a:p>
          <a:endParaRPr lang="en-US"/>
        </a:p>
      </dgm:t>
    </dgm:pt>
    <dgm:pt modelId="{DE417508-2FCD-C94A-8B8D-443765EE4BE9}">
      <dgm:prSet phldrT="[Text]" phldr="0"/>
      <dgm:spPr/>
      <dgm:t>
        <a:bodyPr/>
        <a:lstStyle/>
        <a:p>
          <a:r>
            <a:rPr lang="en-US">
              <a:latin typeface="Univers Condensed"/>
            </a:rPr>
            <a:t>83.55%</a:t>
          </a:r>
          <a:endParaRPr lang="en-US"/>
        </a:p>
      </dgm:t>
    </dgm:pt>
    <dgm:pt modelId="{02681A0D-7EA8-0E4A-9182-DBDEA724C941}" type="parTrans" cxnId="{2B5B6D4A-7A4C-9746-AD54-F1312657A38C}">
      <dgm:prSet/>
      <dgm:spPr/>
      <dgm:t>
        <a:bodyPr/>
        <a:lstStyle/>
        <a:p>
          <a:endParaRPr lang="en-US"/>
        </a:p>
      </dgm:t>
    </dgm:pt>
    <dgm:pt modelId="{7316148A-94A6-CE41-87FC-8EC0D6F8E186}" type="sibTrans" cxnId="{2B5B6D4A-7A4C-9746-AD54-F1312657A38C}">
      <dgm:prSet/>
      <dgm:spPr/>
      <dgm:t>
        <a:bodyPr/>
        <a:lstStyle/>
        <a:p>
          <a:endParaRPr lang="en-US"/>
        </a:p>
      </dgm:t>
    </dgm:pt>
    <dgm:pt modelId="{AD669AFD-0E9E-F84F-B57B-AD025625CD76}">
      <dgm:prSet phldrT="[Text]" phldr="0"/>
      <dgm:spPr/>
      <dgm:t>
        <a:bodyPr/>
        <a:lstStyle/>
        <a:p>
          <a:r>
            <a:rPr lang="en-US">
              <a:latin typeface="Univers Condensed"/>
            </a:rPr>
            <a:t>83.89%</a:t>
          </a:r>
          <a:endParaRPr lang="en-US"/>
        </a:p>
      </dgm:t>
    </dgm:pt>
    <dgm:pt modelId="{B48B7A92-7FB6-824C-9308-B5BEF1D1BE29}" type="parTrans" cxnId="{A3CCDC3B-A368-8541-9576-459D89FE9EEE}">
      <dgm:prSet/>
      <dgm:spPr/>
      <dgm:t>
        <a:bodyPr/>
        <a:lstStyle/>
        <a:p>
          <a:endParaRPr lang="en-US"/>
        </a:p>
      </dgm:t>
    </dgm:pt>
    <dgm:pt modelId="{3E8A8570-95AB-AB40-AEC1-74D6E7931467}" type="sibTrans" cxnId="{A3CCDC3B-A368-8541-9576-459D89FE9EEE}">
      <dgm:prSet/>
      <dgm:spPr/>
      <dgm:t>
        <a:bodyPr/>
        <a:lstStyle/>
        <a:p>
          <a:endParaRPr lang="en-US"/>
        </a:p>
      </dgm:t>
    </dgm:pt>
    <dgm:pt modelId="{458AC3E3-D528-C145-B6D5-79A0D16DD189}">
      <dgm:prSet phldrT="[Text]" phldr="0"/>
      <dgm:spPr/>
      <dgm:t>
        <a:bodyPr/>
        <a:lstStyle/>
        <a:p>
          <a:r>
            <a:rPr lang="en-US">
              <a:latin typeface="Univers Condensed"/>
            </a:rPr>
            <a:t>84.02%</a:t>
          </a:r>
          <a:endParaRPr lang="en-US"/>
        </a:p>
      </dgm:t>
    </dgm:pt>
    <dgm:pt modelId="{37FDA29F-A49A-694C-A7FF-C47C6316A025}" type="parTrans" cxnId="{7B1E3EC5-FC90-6C47-8186-009FA2A58272}">
      <dgm:prSet/>
      <dgm:spPr/>
      <dgm:t>
        <a:bodyPr/>
        <a:lstStyle/>
        <a:p>
          <a:endParaRPr lang="en-US"/>
        </a:p>
      </dgm:t>
    </dgm:pt>
    <dgm:pt modelId="{B8732A3F-C07D-0F43-8A04-F93800391062}" type="sibTrans" cxnId="{7B1E3EC5-FC90-6C47-8186-009FA2A58272}">
      <dgm:prSet/>
      <dgm:spPr/>
      <dgm:t>
        <a:bodyPr/>
        <a:lstStyle/>
        <a:p>
          <a:endParaRPr lang="en-US"/>
        </a:p>
      </dgm:t>
    </dgm:pt>
    <dgm:pt modelId="{0CA83DF8-D089-461C-8031-98887C39248C}">
      <dgm:prSet phldr="0"/>
      <dgm:spPr/>
      <dgm:t>
        <a:bodyPr/>
        <a:lstStyle/>
        <a:p>
          <a:r>
            <a:rPr lang="en-US">
              <a:latin typeface="Univers Condensed"/>
            </a:rPr>
            <a:t>84.29%</a:t>
          </a:r>
          <a:endParaRPr lang="en-US"/>
        </a:p>
      </dgm:t>
    </dgm:pt>
    <dgm:pt modelId="{E5B2459F-5A5B-4C76-A416-259C2DB1CFB6}" type="parTrans" cxnId="{CA67A47B-D6D1-420B-854C-93722DFEACCD}">
      <dgm:prSet/>
      <dgm:spPr/>
    </dgm:pt>
    <dgm:pt modelId="{63BC7183-1AE4-4B0F-855B-7D47FF1CCDEA}" type="sibTrans" cxnId="{CA67A47B-D6D1-420B-854C-93722DFEACCD}">
      <dgm:prSet/>
      <dgm:spPr/>
    </dgm:pt>
    <dgm:pt modelId="{CC8A91FB-93E0-4805-A507-3FA80356F3DF}">
      <dgm:prSet phldr="0"/>
      <dgm:spPr/>
      <dgm:t>
        <a:bodyPr/>
        <a:lstStyle/>
        <a:p>
          <a:r>
            <a:rPr lang="en-US"/>
            <a:t>0</a:t>
          </a:r>
        </a:p>
      </dgm:t>
    </dgm:pt>
    <dgm:pt modelId="{271E9E0C-9A70-407E-A2E3-F2E430D8FB22}" type="parTrans" cxnId="{4C91865E-496A-43BC-A5E4-E2B101E14804}">
      <dgm:prSet/>
      <dgm:spPr/>
    </dgm:pt>
    <dgm:pt modelId="{4FDEEA51-903F-43C0-9B30-8A8126771347}" type="sibTrans" cxnId="{4C91865E-496A-43BC-A5E4-E2B101E14804}">
      <dgm:prSet/>
      <dgm:spPr/>
    </dgm:pt>
    <dgm:pt modelId="{0113EA08-2705-440A-B500-97A076749C97}">
      <dgm:prSet phldr="0"/>
      <dgm:spPr/>
      <dgm:t>
        <a:bodyPr/>
        <a:lstStyle/>
        <a:p>
          <a:pPr rtl="0"/>
          <a:r>
            <a:rPr lang="en-US"/>
            <a:t>{ReLU-IC-Conv2D}</a:t>
          </a:r>
        </a:p>
      </dgm:t>
    </dgm:pt>
    <dgm:pt modelId="{CC5019EA-0B31-4B34-A614-41CBA9959C22}" type="parTrans" cxnId="{BAAC446D-CB8F-4C7E-BA15-487CF62C869F}">
      <dgm:prSet/>
      <dgm:spPr/>
    </dgm:pt>
    <dgm:pt modelId="{A2F2002C-7BB7-4F01-814F-E7F2205FF63F}" type="sibTrans" cxnId="{BAAC446D-CB8F-4C7E-BA15-487CF62C869F}">
      <dgm:prSet/>
      <dgm:spPr/>
    </dgm:pt>
    <dgm:pt modelId="{38AE0F3C-C5C7-4F03-B8DC-715ADF847B57}">
      <dgm:prSet phldr="0"/>
      <dgm:spPr/>
      <dgm:t>
        <a:bodyPr/>
        <a:lstStyle/>
        <a:p>
          <a:r>
            <a:rPr lang="en-US">
              <a:latin typeface="Univers Condensed"/>
            </a:rPr>
            <a:t>82.26%</a:t>
          </a:r>
          <a:endParaRPr lang="en-US"/>
        </a:p>
      </dgm:t>
    </dgm:pt>
    <dgm:pt modelId="{A9688669-8055-4D78-8684-34275E18432C}" type="parTrans" cxnId="{3F334EC2-F982-4A8A-8756-AB1598818C96}">
      <dgm:prSet/>
      <dgm:spPr/>
    </dgm:pt>
    <dgm:pt modelId="{A0A4A248-DA48-4C23-AF31-478F470E7BC8}" type="sibTrans" cxnId="{3F334EC2-F982-4A8A-8756-AB1598818C96}">
      <dgm:prSet/>
      <dgm:spPr/>
    </dgm:pt>
    <dgm:pt modelId="{E8FB25F4-2707-4DD4-AE93-1DB8E558075C}">
      <dgm:prSet phldr="0"/>
      <dgm:spPr/>
      <dgm:t>
        <a:bodyPr/>
        <a:lstStyle/>
        <a:p>
          <a:r>
            <a:rPr lang="en-US">
              <a:latin typeface="Univers Condensed"/>
            </a:rPr>
            <a:t>82.51%</a:t>
          </a:r>
          <a:endParaRPr lang="en-US"/>
        </a:p>
      </dgm:t>
    </dgm:pt>
    <dgm:pt modelId="{C49CA2DC-717D-428E-B587-1E59E3546903}" type="parTrans" cxnId="{04B9FAB6-D79A-42A9-BB25-513C02C84943}">
      <dgm:prSet/>
      <dgm:spPr/>
    </dgm:pt>
    <dgm:pt modelId="{4D2D6C10-95CA-4EE8-BAB5-EF81D8574168}" type="sibTrans" cxnId="{04B9FAB6-D79A-42A9-BB25-513C02C84943}">
      <dgm:prSet/>
      <dgm:spPr/>
    </dgm:pt>
    <dgm:pt modelId="{CDABE172-3214-416B-885C-27ECACF9CF39}">
      <dgm:prSet phldr="0"/>
      <dgm:spPr/>
      <dgm:t>
        <a:bodyPr/>
        <a:lstStyle/>
        <a:p>
          <a:r>
            <a:rPr lang="en-US">
              <a:latin typeface="Univers Condensed"/>
            </a:rPr>
            <a:t>80.76%</a:t>
          </a:r>
          <a:endParaRPr lang="en-US"/>
        </a:p>
      </dgm:t>
    </dgm:pt>
    <dgm:pt modelId="{17DF31F7-BE89-4FAD-AD39-5DA8686D918E}" type="parTrans" cxnId="{3FB79C68-FAA2-4F52-A208-0311559C0A54}">
      <dgm:prSet/>
      <dgm:spPr/>
    </dgm:pt>
    <dgm:pt modelId="{4C831DAF-6E91-47AD-86AE-BD484D27DDB9}" type="sibTrans" cxnId="{3FB79C68-FAA2-4F52-A208-0311559C0A54}">
      <dgm:prSet/>
      <dgm:spPr/>
    </dgm:pt>
    <dgm:pt modelId="{89B60E1C-D1F8-734D-91BF-AAC391D16DDE}" type="pres">
      <dgm:prSet presAssocID="{8908EB0E-E39B-B944-B8BA-B2C54BAF8BA4}" presName="theList" presStyleCnt="0">
        <dgm:presLayoutVars>
          <dgm:dir/>
          <dgm:animLvl val="lvl"/>
          <dgm:resizeHandles val="exact"/>
        </dgm:presLayoutVars>
      </dgm:prSet>
      <dgm:spPr/>
    </dgm:pt>
    <dgm:pt modelId="{BF4B4C7C-4F20-EF4A-BE58-845879ACAE73}" type="pres">
      <dgm:prSet presAssocID="{05F1FA7F-B8E5-2A4E-A7D8-B868E94FA5AA}" presName="compNode" presStyleCnt="0"/>
      <dgm:spPr/>
    </dgm:pt>
    <dgm:pt modelId="{E8EC24F2-70FC-9B47-B8DF-A35131E9053E}" type="pres">
      <dgm:prSet presAssocID="{05F1FA7F-B8E5-2A4E-A7D8-B868E94FA5AA}" presName="aNode" presStyleLbl="bgShp" presStyleIdx="0" presStyleCnt="4"/>
      <dgm:spPr/>
    </dgm:pt>
    <dgm:pt modelId="{D659BF69-2AD4-214B-A285-C27E8BD39A7D}" type="pres">
      <dgm:prSet presAssocID="{05F1FA7F-B8E5-2A4E-A7D8-B868E94FA5AA}" presName="textNode" presStyleLbl="bgShp" presStyleIdx="0" presStyleCnt="4"/>
      <dgm:spPr/>
    </dgm:pt>
    <dgm:pt modelId="{5392DF48-DCD4-2B43-B3BE-D4D46A34F1E9}" type="pres">
      <dgm:prSet presAssocID="{05F1FA7F-B8E5-2A4E-A7D8-B868E94FA5AA}" presName="compChildNode" presStyleCnt="0"/>
      <dgm:spPr/>
    </dgm:pt>
    <dgm:pt modelId="{031DE970-0FC3-C143-98AC-A814535A22A6}" type="pres">
      <dgm:prSet presAssocID="{05F1FA7F-B8E5-2A4E-A7D8-B868E94FA5AA}" presName="theInnerList" presStyleCnt="0"/>
      <dgm:spPr/>
    </dgm:pt>
    <dgm:pt modelId="{6304CFBF-AE6C-854C-AD98-72789D2BCEF9}" type="pres">
      <dgm:prSet presAssocID="{550A31B4-A9A3-4B48-9DFD-3261E54FB3EC}" presName="childNode" presStyleLbl="node1" presStyleIdx="0" presStyleCnt="16">
        <dgm:presLayoutVars>
          <dgm:bulletEnabled val="1"/>
        </dgm:presLayoutVars>
      </dgm:prSet>
      <dgm:spPr/>
    </dgm:pt>
    <dgm:pt modelId="{E67CBC79-C511-5E4A-B9EC-9D53781F9D48}" type="pres">
      <dgm:prSet presAssocID="{550A31B4-A9A3-4B48-9DFD-3261E54FB3EC}" presName="aSpace2" presStyleCnt="0"/>
      <dgm:spPr/>
    </dgm:pt>
    <dgm:pt modelId="{783BC845-CC78-0A4D-8A1D-C8842E94EDE4}" type="pres">
      <dgm:prSet presAssocID="{234EDF6D-B308-5647-8A28-5DEFB5A7CCDF}" presName="childNode" presStyleLbl="node1" presStyleIdx="1" presStyleCnt="16">
        <dgm:presLayoutVars>
          <dgm:bulletEnabled val="1"/>
        </dgm:presLayoutVars>
      </dgm:prSet>
      <dgm:spPr/>
    </dgm:pt>
    <dgm:pt modelId="{5176A22B-8FF3-B346-B056-94FB93FD0995}" type="pres">
      <dgm:prSet presAssocID="{234EDF6D-B308-5647-8A28-5DEFB5A7CCDF}" presName="aSpace2" presStyleCnt="0"/>
      <dgm:spPr/>
    </dgm:pt>
    <dgm:pt modelId="{453B725E-61B4-FD45-8696-C4644C3A9702}" type="pres">
      <dgm:prSet presAssocID="{7DA0823E-85D1-3346-BE31-D413AF02249E}" presName="childNode" presStyleLbl="node1" presStyleIdx="2" presStyleCnt="16">
        <dgm:presLayoutVars>
          <dgm:bulletEnabled val="1"/>
        </dgm:presLayoutVars>
      </dgm:prSet>
      <dgm:spPr/>
    </dgm:pt>
    <dgm:pt modelId="{92FAF8D2-9DC1-E84A-99FA-2D0B680E0EA1}" type="pres">
      <dgm:prSet presAssocID="{7DA0823E-85D1-3346-BE31-D413AF02249E}" presName="aSpace2" presStyleCnt="0"/>
      <dgm:spPr/>
    </dgm:pt>
    <dgm:pt modelId="{5138080D-4995-7D4F-A8B8-0B119D864DA8}" type="pres">
      <dgm:prSet presAssocID="{3529E5C8-FEB9-AF49-A035-C6056A82AE40}" presName="childNode" presStyleLbl="node1" presStyleIdx="3" presStyleCnt="16">
        <dgm:presLayoutVars>
          <dgm:bulletEnabled val="1"/>
        </dgm:presLayoutVars>
      </dgm:prSet>
      <dgm:spPr/>
    </dgm:pt>
    <dgm:pt modelId="{96EA7CB0-769E-A440-B4DA-8B379D013C50}" type="pres">
      <dgm:prSet presAssocID="{05F1FA7F-B8E5-2A4E-A7D8-B868E94FA5AA}" presName="aSpace" presStyleCnt="0"/>
      <dgm:spPr/>
    </dgm:pt>
    <dgm:pt modelId="{0986446E-B38D-0044-B650-30CAFBDD682C}" type="pres">
      <dgm:prSet presAssocID="{07F8D8AA-6FB7-DA44-ACEF-A4321AE7164F}" presName="compNode" presStyleCnt="0"/>
      <dgm:spPr/>
    </dgm:pt>
    <dgm:pt modelId="{276D7EE6-9276-1440-93DB-C5E8ED48CB65}" type="pres">
      <dgm:prSet presAssocID="{07F8D8AA-6FB7-DA44-ACEF-A4321AE7164F}" presName="aNode" presStyleLbl="bgShp" presStyleIdx="1" presStyleCnt="4"/>
      <dgm:spPr/>
    </dgm:pt>
    <dgm:pt modelId="{DE148045-2B94-874C-BB7C-A5D4AC841224}" type="pres">
      <dgm:prSet presAssocID="{07F8D8AA-6FB7-DA44-ACEF-A4321AE7164F}" presName="textNode" presStyleLbl="bgShp" presStyleIdx="1" presStyleCnt="4"/>
      <dgm:spPr/>
    </dgm:pt>
    <dgm:pt modelId="{FD44F8FF-9382-1F49-A744-D633C2090E8D}" type="pres">
      <dgm:prSet presAssocID="{07F8D8AA-6FB7-DA44-ACEF-A4321AE7164F}" presName="compChildNode" presStyleCnt="0"/>
      <dgm:spPr/>
    </dgm:pt>
    <dgm:pt modelId="{C0FB467F-9EA7-7A43-8814-69D0B56CEBE4}" type="pres">
      <dgm:prSet presAssocID="{07F8D8AA-6FB7-DA44-ACEF-A4321AE7164F}" presName="theInnerList" presStyleCnt="0"/>
      <dgm:spPr/>
    </dgm:pt>
    <dgm:pt modelId="{CEE76CF4-953B-40B2-9666-EB09A7AB8947}" type="pres">
      <dgm:prSet presAssocID="{0CA83DF8-D089-461C-8031-98887C39248C}" presName="childNode" presStyleLbl="node1" presStyleIdx="4" presStyleCnt="16">
        <dgm:presLayoutVars>
          <dgm:bulletEnabled val="1"/>
        </dgm:presLayoutVars>
      </dgm:prSet>
      <dgm:spPr/>
    </dgm:pt>
    <dgm:pt modelId="{5DDEDCD8-1F8B-464A-857B-0E2223BBD154}" type="pres">
      <dgm:prSet presAssocID="{0CA83DF8-D089-461C-8031-98887C39248C}" presName="aSpace2" presStyleCnt="0"/>
      <dgm:spPr/>
    </dgm:pt>
    <dgm:pt modelId="{E4AE41F2-1881-5748-AD54-791A0F57E1F1}" type="pres">
      <dgm:prSet presAssocID="{DE417508-2FCD-C94A-8B8D-443765EE4BE9}" presName="childNode" presStyleLbl="node1" presStyleIdx="5" presStyleCnt="16">
        <dgm:presLayoutVars>
          <dgm:bulletEnabled val="1"/>
        </dgm:presLayoutVars>
      </dgm:prSet>
      <dgm:spPr/>
    </dgm:pt>
    <dgm:pt modelId="{8A23486E-787D-48EE-B528-A98328E1D9F0}" type="pres">
      <dgm:prSet presAssocID="{DE417508-2FCD-C94A-8B8D-443765EE4BE9}" presName="aSpace2" presStyleCnt="0"/>
      <dgm:spPr/>
    </dgm:pt>
    <dgm:pt modelId="{375E5192-4773-2E45-A344-D85EDE8315E6}" type="pres">
      <dgm:prSet presAssocID="{EA026978-6952-764A-80A8-690F9A68F534}" presName="childNode" presStyleLbl="node1" presStyleIdx="6" presStyleCnt="16">
        <dgm:presLayoutVars>
          <dgm:bulletEnabled val="1"/>
        </dgm:presLayoutVars>
      </dgm:prSet>
      <dgm:spPr/>
    </dgm:pt>
    <dgm:pt modelId="{DFF0E9FD-C599-453A-AF3B-8742827C56D6}" type="pres">
      <dgm:prSet presAssocID="{EA026978-6952-764A-80A8-690F9A68F534}" presName="aSpace2" presStyleCnt="0"/>
      <dgm:spPr/>
    </dgm:pt>
    <dgm:pt modelId="{51D18C4B-C7A0-FF4D-83F7-30F9E5D2E6D7}" type="pres">
      <dgm:prSet presAssocID="{978F77CE-CF00-5545-9437-0D58783C4BE8}" presName="childNode" presStyleLbl="node1" presStyleIdx="7" presStyleCnt="16">
        <dgm:presLayoutVars>
          <dgm:bulletEnabled val="1"/>
        </dgm:presLayoutVars>
      </dgm:prSet>
      <dgm:spPr/>
    </dgm:pt>
    <dgm:pt modelId="{DE40385F-BF2A-9A43-8801-D48F880292D2}" type="pres">
      <dgm:prSet presAssocID="{07F8D8AA-6FB7-DA44-ACEF-A4321AE7164F}" presName="aSpace" presStyleCnt="0"/>
      <dgm:spPr/>
    </dgm:pt>
    <dgm:pt modelId="{1E880431-DB86-D345-86FB-117F12ACE2DF}" type="pres">
      <dgm:prSet presAssocID="{1560462F-1940-E347-95B2-CD5144A8416E}" presName="compNode" presStyleCnt="0"/>
      <dgm:spPr/>
    </dgm:pt>
    <dgm:pt modelId="{8ED08B42-D1E1-7041-8A2A-84614ECFC6BE}" type="pres">
      <dgm:prSet presAssocID="{1560462F-1940-E347-95B2-CD5144A8416E}" presName="aNode" presStyleLbl="bgShp" presStyleIdx="2" presStyleCnt="4" custLinFactNeighborX="6826" custLinFactNeighborY="1310"/>
      <dgm:spPr/>
    </dgm:pt>
    <dgm:pt modelId="{E64320F5-872F-F643-B595-E6CE4B03E87E}" type="pres">
      <dgm:prSet presAssocID="{1560462F-1940-E347-95B2-CD5144A8416E}" presName="textNode" presStyleLbl="bgShp" presStyleIdx="2" presStyleCnt="4"/>
      <dgm:spPr/>
    </dgm:pt>
    <dgm:pt modelId="{9286DD31-C519-974A-AAAE-F2CC95E6BB21}" type="pres">
      <dgm:prSet presAssocID="{1560462F-1940-E347-95B2-CD5144A8416E}" presName="compChildNode" presStyleCnt="0"/>
      <dgm:spPr/>
    </dgm:pt>
    <dgm:pt modelId="{739538DC-8A86-4842-9A3C-3FAC87E8A563}" type="pres">
      <dgm:prSet presAssocID="{1560462F-1940-E347-95B2-CD5144A8416E}" presName="theInnerList" presStyleCnt="0"/>
      <dgm:spPr/>
    </dgm:pt>
    <dgm:pt modelId="{641C1234-32B7-9442-A091-6B1FDDE95411}" type="pres">
      <dgm:prSet presAssocID="{790CAE9C-B94D-B444-97C4-EB59E45C7ABF}" presName="childNode" presStyleLbl="node1" presStyleIdx="8" presStyleCnt="16">
        <dgm:presLayoutVars>
          <dgm:bulletEnabled val="1"/>
        </dgm:presLayoutVars>
      </dgm:prSet>
      <dgm:spPr/>
    </dgm:pt>
    <dgm:pt modelId="{73DAA20F-8412-3E4E-8E9D-EFE23BDBB2EE}" type="pres">
      <dgm:prSet presAssocID="{790CAE9C-B94D-B444-97C4-EB59E45C7ABF}" presName="aSpace2" presStyleCnt="0"/>
      <dgm:spPr/>
    </dgm:pt>
    <dgm:pt modelId="{8A3868C6-ECAA-EE41-9F42-57D8DA252569}" type="pres">
      <dgm:prSet presAssocID="{AD669AFD-0E9E-F84F-B57B-AD025625CD76}" presName="childNode" presStyleLbl="node1" presStyleIdx="9" presStyleCnt="16">
        <dgm:presLayoutVars>
          <dgm:bulletEnabled val="1"/>
        </dgm:presLayoutVars>
      </dgm:prSet>
      <dgm:spPr/>
    </dgm:pt>
    <dgm:pt modelId="{0BDF2AC4-E847-5E48-AB37-92F1E1B03525}" type="pres">
      <dgm:prSet presAssocID="{AD669AFD-0E9E-F84F-B57B-AD025625CD76}" presName="aSpace2" presStyleCnt="0"/>
      <dgm:spPr/>
    </dgm:pt>
    <dgm:pt modelId="{02F3891A-B475-894D-A9A6-2859584F644B}" type="pres">
      <dgm:prSet presAssocID="{458AC3E3-D528-C145-B6D5-79A0D16DD189}" presName="childNode" presStyleLbl="node1" presStyleIdx="10" presStyleCnt="16">
        <dgm:presLayoutVars>
          <dgm:bulletEnabled val="1"/>
        </dgm:presLayoutVars>
      </dgm:prSet>
      <dgm:spPr/>
    </dgm:pt>
    <dgm:pt modelId="{26E503BF-4EA3-1A4C-93B2-D5D988479149}" type="pres">
      <dgm:prSet presAssocID="{458AC3E3-D528-C145-B6D5-79A0D16DD189}" presName="aSpace2" presStyleCnt="0"/>
      <dgm:spPr/>
    </dgm:pt>
    <dgm:pt modelId="{631F1410-371F-E944-8BEE-FDB7C3354E3E}" type="pres">
      <dgm:prSet presAssocID="{4D19714E-2179-8E49-92D5-150EC0D52EFC}" presName="childNode" presStyleLbl="node1" presStyleIdx="11" presStyleCnt="16">
        <dgm:presLayoutVars>
          <dgm:bulletEnabled val="1"/>
        </dgm:presLayoutVars>
      </dgm:prSet>
      <dgm:spPr/>
    </dgm:pt>
    <dgm:pt modelId="{A566C817-CB79-426B-9DEA-CC15312072B1}" type="pres">
      <dgm:prSet presAssocID="{1560462F-1940-E347-95B2-CD5144A8416E}" presName="aSpace" presStyleCnt="0"/>
      <dgm:spPr/>
    </dgm:pt>
    <dgm:pt modelId="{F5A276B2-C1A7-4201-9AEA-5A9DC4B376BD}" type="pres">
      <dgm:prSet presAssocID="{0113EA08-2705-440A-B500-97A076749C97}" presName="compNode" presStyleCnt="0"/>
      <dgm:spPr/>
    </dgm:pt>
    <dgm:pt modelId="{86DD72F9-3664-4A62-B5CE-1C0A72B72EC4}" type="pres">
      <dgm:prSet presAssocID="{0113EA08-2705-440A-B500-97A076749C97}" presName="aNode" presStyleLbl="bgShp" presStyleIdx="3" presStyleCnt="4"/>
      <dgm:spPr/>
    </dgm:pt>
    <dgm:pt modelId="{9FFDE38A-73C2-44BF-9E64-288263D60FA9}" type="pres">
      <dgm:prSet presAssocID="{0113EA08-2705-440A-B500-97A076749C97}" presName="textNode" presStyleLbl="bgShp" presStyleIdx="3" presStyleCnt="4"/>
      <dgm:spPr/>
    </dgm:pt>
    <dgm:pt modelId="{A7AC37F5-346A-4A3B-BC3E-55D7B8F1C37A}" type="pres">
      <dgm:prSet presAssocID="{0113EA08-2705-440A-B500-97A076749C97}" presName="compChildNode" presStyleCnt="0"/>
      <dgm:spPr/>
    </dgm:pt>
    <dgm:pt modelId="{FB4B0DAF-84B9-4AF1-9306-939B5771157E}" type="pres">
      <dgm:prSet presAssocID="{0113EA08-2705-440A-B500-97A076749C97}" presName="theInnerList" presStyleCnt="0"/>
      <dgm:spPr/>
    </dgm:pt>
    <dgm:pt modelId="{D7999662-96EE-49EF-9BD2-322E28149C68}" type="pres">
      <dgm:prSet presAssocID="{38AE0F3C-C5C7-4F03-B8DC-715ADF847B57}" presName="childNode" presStyleLbl="node1" presStyleIdx="12" presStyleCnt="16">
        <dgm:presLayoutVars>
          <dgm:bulletEnabled val="1"/>
        </dgm:presLayoutVars>
      </dgm:prSet>
      <dgm:spPr/>
    </dgm:pt>
    <dgm:pt modelId="{30F60A5D-DB26-427A-A6C8-50CF0E1F74ED}" type="pres">
      <dgm:prSet presAssocID="{38AE0F3C-C5C7-4F03-B8DC-715ADF847B57}" presName="aSpace2" presStyleCnt="0"/>
      <dgm:spPr/>
    </dgm:pt>
    <dgm:pt modelId="{6E3FA5F5-26C5-4F58-8FEF-0FD758AEE471}" type="pres">
      <dgm:prSet presAssocID="{E8FB25F4-2707-4DD4-AE93-1DB8E558075C}" presName="childNode" presStyleLbl="node1" presStyleIdx="13" presStyleCnt="16">
        <dgm:presLayoutVars>
          <dgm:bulletEnabled val="1"/>
        </dgm:presLayoutVars>
      </dgm:prSet>
      <dgm:spPr/>
    </dgm:pt>
    <dgm:pt modelId="{72BAB6DA-02A2-40A4-B9DE-95D8C501F350}" type="pres">
      <dgm:prSet presAssocID="{E8FB25F4-2707-4DD4-AE93-1DB8E558075C}" presName="aSpace2" presStyleCnt="0"/>
      <dgm:spPr/>
    </dgm:pt>
    <dgm:pt modelId="{04E3EB16-C583-482D-8AE1-D7D5343386D8}" type="pres">
      <dgm:prSet presAssocID="{CDABE172-3214-416B-885C-27ECACF9CF39}" presName="childNode" presStyleLbl="node1" presStyleIdx="14" presStyleCnt="16">
        <dgm:presLayoutVars>
          <dgm:bulletEnabled val="1"/>
        </dgm:presLayoutVars>
      </dgm:prSet>
      <dgm:spPr/>
    </dgm:pt>
    <dgm:pt modelId="{BF9E93BE-B0D1-4DDA-BD4F-AF50ED513EA1}" type="pres">
      <dgm:prSet presAssocID="{CDABE172-3214-416B-885C-27ECACF9CF39}" presName="aSpace2" presStyleCnt="0"/>
      <dgm:spPr/>
    </dgm:pt>
    <dgm:pt modelId="{6B8B1944-FAD9-4C1A-89F6-D08D948DF058}" type="pres">
      <dgm:prSet presAssocID="{CC8A91FB-93E0-4805-A507-3FA80356F3DF}" presName="childNode" presStyleLbl="node1" presStyleIdx="15" presStyleCnt="16">
        <dgm:presLayoutVars>
          <dgm:bulletEnabled val="1"/>
        </dgm:presLayoutVars>
      </dgm:prSet>
      <dgm:spPr/>
    </dgm:pt>
  </dgm:ptLst>
  <dgm:cxnLst>
    <dgm:cxn modelId="{95060700-6594-E045-8EC4-4EB1CC575BE1}" srcId="{8908EB0E-E39B-B944-B8BA-B2C54BAF8BA4}" destId="{07F8D8AA-6FB7-DA44-ACEF-A4321AE7164F}" srcOrd="1" destOrd="0" parTransId="{A7731FB3-C1F0-3746-80E4-3948F137B8AA}" sibTransId="{B680D6BC-3EDE-0F47-8CD6-ABBEF2E32B47}"/>
    <dgm:cxn modelId="{D689C910-0459-43DD-9B50-CD10228700FB}" type="presOf" srcId="{38AE0F3C-C5C7-4F03-B8DC-715ADF847B57}" destId="{D7999662-96EE-49EF-9BD2-322E28149C68}" srcOrd="0" destOrd="0" presId="urn:microsoft.com/office/officeart/2005/8/layout/lProcess2"/>
    <dgm:cxn modelId="{FD444229-F907-409A-8490-D09C5D39B867}" type="presOf" srcId="{4D19714E-2179-8E49-92D5-150EC0D52EFC}" destId="{631F1410-371F-E944-8BEE-FDB7C3354E3E}" srcOrd="0" destOrd="0" presId="urn:microsoft.com/office/officeart/2005/8/layout/lProcess2"/>
    <dgm:cxn modelId="{666A5030-B893-4D46-B8F8-04C84F9A3C26}" srcId="{1560462F-1940-E347-95B2-CD5144A8416E}" destId="{790CAE9C-B94D-B444-97C4-EB59E45C7ABF}" srcOrd="0" destOrd="0" parTransId="{4587E1DC-C753-BC4A-B1BF-7F946E188A98}" sibTransId="{5EAF4B9F-A12B-374F-9029-E3FA55FB0CEF}"/>
    <dgm:cxn modelId="{E8138630-D96D-4F87-81FC-A5B7DA84AEB6}" type="presOf" srcId="{1560462F-1940-E347-95B2-CD5144A8416E}" destId="{8ED08B42-D1E1-7041-8A2A-84614ECFC6BE}" srcOrd="0" destOrd="0" presId="urn:microsoft.com/office/officeart/2005/8/layout/lProcess2"/>
    <dgm:cxn modelId="{E9CE5F35-AAD0-48EF-BA8C-F366649DF0DD}" type="presOf" srcId="{1560462F-1940-E347-95B2-CD5144A8416E}" destId="{E64320F5-872F-F643-B595-E6CE4B03E87E}" srcOrd="1" destOrd="0" presId="urn:microsoft.com/office/officeart/2005/8/layout/lProcess2"/>
    <dgm:cxn modelId="{F3C0C238-B81E-7B43-B8C2-E5AB88EC6720}" srcId="{1560462F-1940-E347-95B2-CD5144A8416E}" destId="{4D19714E-2179-8E49-92D5-150EC0D52EFC}" srcOrd="3" destOrd="0" parTransId="{B70EA2B9-E929-A74D-947C-F57691111BD4}" sibTransId="{0B0C6CBE-557E-684E-9D65-40EAE0F59F27}"/>
    <dgm:cxn modelId="{E00C8A3A-70CC-4112-9B02-00BB39744FB0}" type="presOf" srcId="{05F1FA7F-B8E5-2A4E-A7D8-B868E94FA5AA}" destId="{D659BF69-2AD4-214B-A285-C27E8BD39A7D}" srcOrd="1" destOrd="0" presId="urn:microsoft.com/office/officeart/2005/8/layout/lProcess2"/>
    <dgm:cxn modelId="{A3CCDC3B-A368-8541-9576-459D89FE9EEE}" srcId="{1560462F-1940-E347-95B2-CD5144A8416E}" destId="{AD669AFD-0E9E-F84F-B57B-AD025625CD76}" srcOrd="1" destOrd="0" parTransId="{B48B7A92-7FB6-824C-9308-B5BEF1D1BE29}" sibTransId="{3E8A8570-95AB-AB40-AEC1-74D6E7931467}"/>
    <dgm:cxn modelId="{910D1D40-17B2-4D58-9156-D3B5CA791351}" type="presOf" srcId="{05F1FA7F-B8E5-2A4E-A7D8-B868E94FA5AA}" destId="{E8EC24F2-70FC-9B47-B8DF-A35131E9053E}" srcOrd="0" destOrd="0" presId="urn:microsoft.com/office/officeart/2005/8/layout/lProcess2"/>
    <dgm:cxn modelId="{4C91865E-496A-43BC-A5E4-E2B101E14804}" srcId="{0113EA08-2705-440A-B500-97A076749C97}" destId="{CC8A91FB-93E0-4805-A507-3FA80356F3DF}" srcOrd="3" destOrd="0" parTransId="{271E9E0C-9A70-407E-A2E3-F2E430D8FB22}" sibTransId="{4FDEEA51-903F-43C0-9B30-8A8126771347}"/>
    <dgm:cxn modelId="{8F54A75E-EB6C-4176-A245-844925B91306}" type="presOf" srcId="{0CA83DF8-D089-461C-8031-98887C39248C}" destId="{CEE76CF4-953B-40B2-9666-EB09A7AB8947}" srcOrd="0" destOrd="0" presId="urn:microsoft.com/office/officeart/2005/8/layout/lProcess2"/>
    <dgm:cxn modelId="{A9EC3365-F7EA-5E46-A634-A81C259FC051}" srcId="{07F8D8AA-6FB7-DA44-ACEF-A4321AE7164F}" destId="{EA026978-6952-764A-80A8-690F9A68F534}" srcOrd="2" destOrd="0" parTransId="{9BF8D3F1-E3B5-6640-A484-17455E2EC827}" sibTransId="{3C121292-6921-8E46-9795-1B4759013E24}"/>
    <dgm:cxn modelId="{3FB79C68-FAA2-4F52-A208-0311559C0A54}" srcId="{0113EA08-2705-440A-B500-97A076749C97}" destId="{CDABE172-3214-416B-885C-27ECACF9CF39}" srcOrd="2" destOrd="0" parTransId="{17DF31F7-BE89-4FAD-AD39-5DA8686D918E}" sibTransId="{4C831DAF-6E91-47AD-86AE-BD484D27DDB9}"/>
    <dgm:cxn modelId="{2B5B6D4A-7A4C-9746-AD54-F1312657A38C}" srcId="{07F8D8AA-6FB7-DA44-ACEF-A4321AE7164F}" destId="{DE417508-2FCD-C94A-8B8D-443765EE4BE9}" srcOrd="1" destOrd="0" parTransId="{02681A0D-7EA8-0E4A-9182-DBDEA724C941}" sibTransId="{7316148A-94A6-CE41-87FC-8EC0D6F8E186}"/>
    <dgm:cxn modelId="{BAAC446D-CB8F-4C7E-BA15-487CF62C869F}" srcId="{8908EB0E-E39B-B944-B8BA-B2C54BAF8BA4}" destId="{0113EA08-2705-440A-B500-97A076749C97}" srcOrd="3" destOrd="0" parTransId="{CC5019EA-0B31-4B34-A614-41CBA9959C22}" sibTransId="{A2F2002C-7BB7-4F01-814F-E7F2205FF63F}"/>
    <dgm:cxn modelId="{58850273-F29C-4F85-959A-E5B93D7FA9C2}" type="presOf" srcId="{AD669AFD-0E9E-F84F-B57B-AD025625CD76}" destId="{8A3868C6-ECAA-EE41-9F42-57D8DA252569}" srcOrd="0" destOrd="0" presId="urn:microsoft.com/office/officeart/2005/8/layout/lProcess2"/>
    <dgm:cxn modelId="{CEAB5B55-0F2F-E046-8EA9-A62E2937C781}" srcId="{07F8D8AA-6FB7-DA44-ACEF-A4321AE7164F}" destId="{978F77CE-CF00-5545-9437-0D58783C4BE8}" srcOrd="3" destOrd="0" parTransId="{48B9B0F9-D2FB-9244-A9F4-DC4EE430519C}" sibTransId="{90CCE819-9345-A440-967E-9A7BDD258DB9}"/>
    <dgm:cxn modelId="{93DD5D55-1D71-C748-A463-30372E45B186}" srcId="{8908EB0E-E39B-B944-B8BA-B2C54BAF8BA4}" destId="{05F1FA7F-B8E5-2A4E-A7D8-B868E94FA5AA}" srcOrd="0" destOrd="0" parTransId="{06BCA993-3B6B-2248-AFA5-876CD4B242B5}" sibTransId="{B497FA6D-218F-DF43-BD76-E3E651A4BA36}"/>
    <dgm:cxn modelId="{B4CB477B-D04B-49AF-9AC1-EE2EEC9FABC3}" type="presOf" srcId="{790CAE9C-B94D-B444-97C4-EB59E45C7ABF}" destId="{641C1234-32B7-9442-A091-6B1FDDE95411}" srcOrd="0" destOrd="0" presId="urn:microsoft.com/office/officeart/2005/8/layout/lProcess2"/>
    <dgm:cxn modelId="{CA67A47B-D6D1-420B-854C-93722DFEACCD}" srcId="{07F8D8AA-6FB7-DA44-ACEF-A4321AE7164F}" destId="{0CA83DF8-D089-461C-8031-98887C39248C}" srcOrd="0" destOrd="0" parTransId="{E5B2459F-5A5B-4C76-A416-259C2DB1CFB6}" sibTransId="{63BC7183-1AE4-4B0F-855B-7D47FF1CCDEA}"/>
    <dgm:cxn modelId="{DA7B4E7C-535E-4C47-ABE7-1CF735B2E7C2}" type="presOf" srcId="{0113EA08-2705-440A-B500-97A076749C97}" destId="{9FFDE38A-73C2-44BF-9E64-288263D60FA9}" srcOrd="1" destOrd="0" presId="urn:microsoft.com/office/officeart/2005/8/layout/lProcess2"/>
    <dgm:cxn modelId="{7A04E87E-0635-4EC9-B364-9343D633B884}" type="presOf" srcId="{DE417508-2FCD-C94A-8B8D-443765EE4BE9}" destId="{E4AE41F2-1881-5748-AD54-791A0F57E1F1}" srcOrd="0" destOrd="0" presId="urn:microsoft.com/office/officeart/2005/8/layout/lProcess2"/>
    <dgm:cxn modelId="{7B33FF80-FF5F-4680-ADA8-CCE6FDE2C7F9}" type="presOf" srcId="{550A31B4-A9A3-4B48-9DFD-3261E54FB3EC}" destId="{6304CFBF-AE6C-854C-AD98-72789D2BCEF9}" srcOrd="0" destOrd="0" presId="urn:microsoft.com/office/officeart/2005/8/layout/lProcess2"/>
    <dgm:cxn modelId="{A0AE9187-DA8E-49D3-A4A7-5885CBDCFC78}" type="presOf" srcId="{E8FB25F4-2707-4DD4-AE93-1DB8E558075C}" destId="{6E3FA5F5-26C5-4F58-8FEF-0FD758AEE471}" srcOrd="0" destOrd="0" presId="urn:microsoft.com/office/officeart/2005/8/layout/lProcess2"/>
    <dgm:cxn modelId="{0D5FEB8D-B6BF-544C-BA30-DAA3BC980584}" srcId="{8908EB0E-E39B-B944-B8BA-B2C54BAF8BA4}" destId="{1560462F-1940-E347-95B2-CD5144A8416E}" srcOrd="2" destOrd="0" parTransId="{5B08AB92-164C-AD4C-A5AA-A232F84E3BCD}" sibTransId="{44C266CD-1906-3142-A60E-C7531D0A37F2}"/>
    <dgm:cxn modelId="{4DF3E2A1-8DD7-4CBC-B2D5-DA57A89E2EDF}" type="presOf" srcId="{458AC3E3-D528-C145-B6D5-79A0D16DD189}" destId="{02F3891A-B475-894D-A9A6-2859584F644B}" srcOrd="0" destOrd="0" presId="urn:microsoft.com/office/officeart/2005/8/layout/lProcess2"/>
    <dgm:cxn modelId="{8C9601A3-99E9-4FBD-B53F-C517624EB459}" type="presOf" srcId="{0113EA08-2705-440A-B500-97A076749C97}" destId="{86DD72F9-3664-4A62-B5CE-1C0A72B72EC4}" srcOrd="0" destOrd="0" presId="urn:microsoft.com/office/officeart/2005/8/layout/lProcess2"/>
    <dgm:cxn modelId="{8202F0A6-BB57-C342-88AD-D7900A3224BD}" srcId="{05F1FA7F-B8E5-2A4E-A7D8-B868E94FA5AA}" destId="{550A31B4-A9A3-4B48-9DFD-3261E54FB3EC}" srcOrd="0" destOrd="0" parTransId="{CD18590F-4792-6A44-8F07-69478271D2DD}" sibTransId="{B6FF8296-E7B1-B04C-8C83-87D37E4F6902}"/>
    <dgm:cxn modelId="{80EFE2AD-DC6E-430A-AFC8-9EBB6EB4F3EE}" type="presOf" srcId="{EA026978-6952-764A-80A8-690F9A68F534}" destId="{375E5192-4773-2E45-A344-D85EDE8315E6}" srcOrd="0" destOrd="0" presId="urn:microsoft.com/office/officeart/2005/8/layout/lProcess2"/>
    <dgm:cxn modelId="{3A80BCB2-6E8E-436D-9F2D-1D9F5A0F281E}" type="presOf" srcId="{234EDF6D-B308-5647-8A28-5DEFB5A7CCDF}" destId="{783BC845-CC78-0A4D-8A1D-C8842E94EDE4}" srcOrd="0" destOrd="0" presId="urn:microsoft.com/office/officeart/2005/8/layout/lProcess2"/>
    <dgm:cxn modelId="{84A8DDB4-F87E-4D72-8D98-C0162733FCB9}" type="presOf" srcId="{CDABE172-3214-416B-885C-27ECACF9CF39}" destId="{04E3EB16-C583-482D-8AE1-D7D5343386D8}" srcOrd="0" destOrd="0" presId="urn:microsoft.com/office/officeart/2005/8/layout/lProcess2"/>
    <dgm:cxn modelId="{04B9FAB6-D79A-42A9-BB25-513C02C84943}" srcId="{0113EA08-2705-440A-B500-97A076749C97}" destId="{E8FB25F4-2707-4DD4-AE93-1DB8E558075C}" srcOrd="1" destOrd="0" parTransId="{C49CA2DC-717D-428E-B587-1E59E3546903}" sibTransId="{4D2D6C10-95CA-4EE8-BAB5-EF81D8574168}"/>
    <dgm:cxn modelId="{1CCA94C0-854A-9745-8F85-75751B2BDEE9}" srcId="{05F1FA7F-B8E5-2A4E-A7D8-B868E94FA5AA}" destId="{7DA0823E-85D1-3346-BE31-D413AF02249E}" srcOrd="2" destOrd="0" parTransId="{1E7CB70A-605A-054A-99B2-C75345220AC2}" sibTransId="{10A56558-75B1-454F-920C-1E3027749025}"/>
    <dgm:cxn modelId="{3F334EC2-F982-4A8A-8756-AB1598818C96}" srcId="{0113EA08-2705-440A-B500-97A076749C97}" destId="{38AE0F3C-C5C7-4F03-B8DC-715ADF847B57}" srcOrd="0" destOrd="0" parTransId="{A9688669-8055-4D78-8684-34275E18432C}" sibTransId="{A0A4A248-DA48-4C23-AF31-478F470E7BC8}"/>
    <dgm:cxn modelId="{7B1E3EC5-FC90-6C47-8186-009FA2A58272}" srcId="{1560462F-1940-E347-95B2-CD5144A8416E}" destId="{458AC3E3-D528-C145-B6D5-79A0D16DD189}" srcOrd="2" destOrd="0" parTransId="{37FDA29F-A49A-694C-A7FF-C47C6316A025}" sibTransId="{B8732A3F-C07D-0F43-8A04-F93800391062}"/>
    <dgm:cxn modelId="{19D224D1-00A0-40E9-8653-8CB5AF85B639}" type="presOf" srcId="{978F77CE-CF00-5545-9437-0D58783C4BE8}" destId="{51D18C4B-C7A0-FF4D-83F7-30F9E5D2E6D7}" srcOrd="0" destOrd="0" presId="urn:microsoft.com/office/officeart/2005/8/layout/lProcess2"/>
    <dgm:cxn modelId="{1FAE00D2-55D9-AC4B-8128-3BB8B978E500}" srcId="{05F1FA7F-B8E5-2A4E-A7D8-B868E94FA5AA}" destId="{234EDF6D-B308-5647-8A28-5DEFB5A7CCDF}" srcOrd="1" destOrd="0" parTransId="{06127B01-FEC5-4E4F-8FA2-4197AF014C1D}" sibTransId="{D61B5B0D-52EB-D04E-8172-F2665237CD0A}"/>
    <dgm:cxn modelId="{4D2D1FD9-91BD-4EEA-8BCD-F7F7BF2B1BE8}" type="presOf" srcId="{3529E5C8-FEB9-AF49-A035-C6056A82AE40}" destId="{5138080D-4995-7D4F-A8B8-0B119D864DA8}" srcOrd="0" destOrd="0" presId="urn:microsoft.com/office/officeart/2005/8/layout/lProcess2"/>
    <dgm:cxn modelId="{2F7E82E3-F294-48DF-A9AB-9CCF50084DDF}" type="presOf" srcId="{07F8D8AA-6FB7-DA44-ACEF-A4321AE7164F}" destId="{DE148045-2B94-874C-BB7C-A5D4AC841224}" srcOrd="1" destOrd="0" presId="urn:microsoft.com/office/officeart/2005/8/layout/lProcess2"/>
    <dgm:cxn modelId="{EAF388E3-5A17-F74B-867D-4AC9CAE187A1}" type="presOf" srcId="{8908EB0E-E39B-B944-B8BA-B2C54BAF8BA4}" destId="{89B60E1C-D1F8-734D-91BF-AAC391D16DDE}" srcOrd="0" destOrd="0" presId="urn:microsoft.com/office/officeart/2005/8/layout/lProcess2"/>
    <dgm:cxn modelId="{628E96E9-07A0-D047-8A5C-E77F7A3ED081}" srcId="{05F1FA7F-B8E5-2A4E-A7D8-B868E94FA5AA}" destId="{3529E5C8-FEB9-AF49-A035-C6056A82AE40}" srcOrd="3" destOrd="0" parTransId="{45D76330-08F1-904A-A0A7-E41404CD12D3}" sibTransId="{EC8EF90A-C2B0-7143-8A60-501BCADE6507}"/>
    <dgm:cxn modelId="{63B6F3FC-F3DF-40F3-806D-BC0E2C137ED7}" type="presOf" srcId="{07F8D8AA-6FB7-DA44-ACEF-A4321AE7164F}" destId="{276D7EE6-9276-1440-93DB-C5E8ED48CB65}" srcOrd="0" destOrd="0" presId="urn:microsoft.com/office/officeart/2005/8/layout/lProcess2"/>
    <dgm:cxn modelId="{34CB24FD-76AF-4D79-AFAE-75F0BB3AA88C}" type="presOf" srcId="{7DA0823E-85D1-3346-BE31-D413AF02249E}" destId="{453B725E-61B4-FD45-8696-C4644C3A9702}" srcOrd="0" destOrd="0" presId="urn:microsoft.com/office/officeart/2005/8/layout/lProcess2"/>
    <dgm:cxn modelId="{FCF723FE-3389-448E-8B9D-B46871656CCF}" type="presOf" srcId="{CC8A91FB-93E0-4805-A507-3FA80356F3DF}" destId="{6B8B1944-FAD9-4C1A-89F6-D08D948DF058}" srcOrd="0" destOrd="0" presId="urn:microsoft.com/office/officeart/2005/8/layout/lProcess2"/>
    <dgm:cxn modelId="{EF7AF697-141A-40B1-B6C0-8B171C100711}" type="presParOf" srcId="{89B60E1C-D1F8-734D-91BF-AAC391D16DDE}" destId="{BF4B4C7C-4F20-EF4A-BE58-845879ACAE73}" srcOrd="0" destOrd="0" presId="urn:microsoft.com/office/officeart/2005/8/layout/lProcess2"/>
    <dgm:cxn modelId="{BC455550-9415-4880-9B34-C1B0138E72CA}" type="presParOf" srcId="{BF4B4C7C-4F20-EF4A-BE58-845879ACAE73}" destId="{E8EC24F2-70FC-9B47-B8DF-A35131E9053E}" srcOrd="0" destOrd="0" presId="urn:microsoft.com/office/officeart/2005/8/layout/lProcess2"/>
    <dgm:cxn modelId="{7CD01907-2292-4160-87DF-0C4E5CA1BC3A}" type="presParOf" srcId="{BF4B4C7C-4F20-EF4A-BE58-845879ACAE73}" destId="{D659BF69-2AD4-214B-A285-C27E8BD39A7D}" srcOrd="1" destOrd="0" presId="urn:microsoft.com/office/officeart/2005/8/layout/lProcess2"/>
    <dgm:cxn modelId="{BB3C6BA3-DC4F-437B-837C-C8F9DCAE29C5}" type="presParOf" srcId="{BF4B4C7C-4F20-EF4A-BE58-845879ACAE73}" destId="{5392DF48-DCD4-2B43-B3BE-D4D46A34F1E9}" srcOrd="2" destOrd="0" presId="urn:microsoft.com/office/officeart/2005/8/layout/lProcess2"/>
    <dgm:cxn modelId="{FBB83F90-B3BD-442A-9A1E-0A7844F94EEC}" type="presParOf" srcId="{5392DF48-DCD4-2B43-B3BE-D4D46A34F1E9}" destId="{031DE970-0FC3-C143-98AC-A814535A22A6}" srcOrd="0" destOrd="0" presId="urn:microsoft.com/office/officeart/2005/8/layout/lProcess2"/>
    <dgm:cxn modelId="{208B4332-30A1-48AE-BCE4-F76CB0E7B887}" type="presParOf" srcId="{031DE970-0FC3-C143-98AC-A814535A22A6}" destId="{6304CFBF-AE6C-854C-AD98-72789D2BCEF9}" srcOrd="0" destOrd="0" presId="urn:microsoft.com/office/officeart/2005/8/layout/lProcess2"/>
    <dgm:cxn modelId="{A4AFD705-F8EE-4395-8723-5EFC1918B17C}" type="presParOf" srcId="{031DE970-0FC3-C143-98AC-A814535A22A6}" destId="{E67CBC79-C511-5E4A-B9EC-9D53781F9D48}" srcOrd="1" destOrd="0" presId="urn:microsoft.com/office/officeart/2005/8/layout/lProcess2"/>
    <dgm:cxn modelId="{A215E272-5C8D-4813-86C4-935023A07404}" type="presParOf" srcId="{031DE970-0FC3-C143-98AC-A814535A22A6}" destId="{783BC845-CC78-0A4D-8A1D-C8842E94EDE4}" srcOrd="2" destOrd="0" presId="urn:microsoft.com/office/officeart/2005/8/layout/lProcess2"/>
    <dgm:cxn modelId="{350A1B82-408F-4664-911E-A1F75B1D7C36}" type="presParOf" srcId="{031DE970-0FC3-C143-98AC-A814535A22A6}" destId="{5176A22B-8FF3-B346-B056-94FB93FD0995}" srcOrd="3" destOrd="0" presId="urn:microsoft.com/office/officeart/2005/8/layout/lProcess2"/>
    <dgm:cxn modelId="{47E3074E-BC40-4DDD-B8BF-EF4569251788}" type="presParOf" srcId="{031DE970-0FC3-C143-98AC-A814535A22A6}" destId="{453B725E-61B4-FD45-8696-C4644C3A9702}" srcOrd="4" destOrd="0" presId="urn:microsoft.com/office/officeart/2005/8/layout/lProcess2"/>
    <dgm:cxn modelId="{C192B74A-0FBD-4CE8-87BD-81E8831AD56F}" type="presParOf" srcId="{031DE970-0FC3-C143-98AC-A814535A22A6}" destId="{92FAF8D2-9DC1-E84A-99FA-2D0B680E0EA1}" srcOrd="5" destOrd="0" presId="urn:microsoft.com/office/officeart/2005/8/layout/lProcess2"/>
    <dgm:cxn modelId="{CBBDC2A5-324F-4B51-941A-08A8C344890E}" type="presParOf" srcId="{031DE970-0FC3-C143-98AC-A814535A22A6}" destId="{5138080D-4995-7D4F-A8B8-0B119D864DA8}" srcOrd="6" destOrd="0" presId="urn:microsoft.com/office/officeart/2005/8/layout/lProcess2"/>
    <dgm:cxn modelId="{F13872F0-1375-442D-B2AF-662510B468AF}" type="presParOf" srcId="{89B60E1C-D1F8-734D-91BF-AAC391D16DDE}" destId="{96EA7CB0-769E-A440-B4DA-8B379D013C50}" srcOrd="1" destOrd="0" presId="urn:microsoft.com/office/officeart/2005/8/layout/lProcess2"/>
    <dgm:cxn modelId="{88AF203C-0CA5-43A1-A2F5-783C38CF9249}" type="presParOf" srcId="{89B60E1C-D1F8-734D-91BF-AAC391D16DDE}" destId="{0986446E-B38D-0044-B650-30CAFBDD682C}" srcOrd="2" destOrd="0" presId="urn:microsoft.com/office/officeart/2005/8/layout/lProcess2"/>
    <dgm:cxn modelId="{56DABD3E-8FFE-4076-A58D-CD690164B152}" type="presParOf" srcId="{0986446E-B38D-0044-B650-30CAFBDD682C}" destId="{276D7EE6-9276-1440-93DB-C5E8ED48CB65}" srcOrd="0" destOrd="0" presId="urn:microsoft.com/office/officeart/2005/8/layout/lProcess2"/>
    <dgm:cxn modelId="{B735AAEF-99F6-4247-A200-F94BBD238419}" type="presParOf" srcId="{0986446E-B38D-0044-B650-30CAFBDD682C}" destId="{DE148045-2B94-874C-BB7C-A5D4AC841224}" srcOrd="1" destOrd="0" presId="urn:microsoft.com/office/officeart/2005/8/layout/lProcess2"/>
    <dgm:cxn modelId="{40DA7683-EB4B-4232-B77E-C3757457DAB7}" type="presParOf" srcId="{0986446E-B38D-0044-B650-30CAFBDD682C}" destId="{FD44F8FF-9382-1F49-A744-D633C2090E8D}" srcOrd="2" destOrd="0" presId="urn:microsoft.com/office/officeart/2005/8/layout/lProcess2"/>
    <dgm:cxn modelId="{3B4E435F-9BA7-4AD7-BF4D-ED14C4CA04A8}" type="presParOf" srcId="{FD44F8FF-9382-1F49-A744-D633C2090E8D}" destId="{C0FB467F-9EA7-7A43-8814-69D0B56CEBE4}" srcOrd="0" destOrd="0" presId="urn:microsoft.com/office/officeart/2005/8/layout/lProcess2"/>
    <dgm:cxn modelId="{A54D85FD-2170-4412-B7E8-1E3E60DC2DC4}" type="presParOf" srcId="{C0FB467F-9EA7-7A43-8814-69D0B56CEBE4}" destId="{CEE76CF4-953B-40B2-9666-EB09A7AB8947}" srcOrd="0" destOrd="0" presId="urn:microsoft.com/office/officeart/2005/8/layout/lProcess2"/>
    <dgm:cxn modelId="{4C149DA2-D686-412A-BB15-E104E4015B64}" type="presParOf" srcId="{C0FB467F-9EA7-7A43-8814-69D0B56CEBE4}" destId="{5DDEDCD8-1F8B-464A-857B-0E2223BBD154}" srcOrd="1" destOrd="0" presId="urn:microsoft.com/office/officeart/2005/8/layout/lProcess2"/>
    <dgm:cxn modelId="{3CDB0665-7B37-4EAE-A07D-F0A475CFCE05}" type="presParOf" srcId="{C0FB467F-9EA7-7A43-8814-69D0B56CEBE4}" destId="{E4AE41F2-1881-5748-AD54-791A0F57E1F1}" srcOrd="2" destOrd="0" presId="urn:microsoft.com/office/officeart/2005/8/layout/lProcess2"/>
    <dgm:cxn modelId="{2E4E0273-7135-4DFC-BCEC-959289926CA3}" type="presParOf" srcId="{C0FB467F-9EA7-7A43-8814-69D0B56CEBE4}" destId="{8A23486E-787D-48EE-B528-A98328E1D9F0}" srcOrd="3" destOrd="0" presId="urn:microsoft.com/office/officeart/2005/8/layout/lProcess2"/>
    <dgm:cxn modelId="{AA629519-35CE-4D86-B867-F81F5176AB1D}" type="presParOf" srcId="{C0FB467F-9EA7-7A43-8814-69D0B56CEBE4}" destId="{375E5192-4773-2E45-A344-D85EDE8315E6}" srcOrd="4" destOrd="0" presId="urn:microsoft.com/office/officeart/2005/8/layout/lProcess2"/>
    <dgm:cxn modelId="{F645E598-5BB3-49A3-AABA-55C0FDD75F9F}" type="presParOf" srcId="{C0FB467F-9EA7-7A43-8814-69D0B56CEBE4}" destId="{DFF0E9FD-C599-453A-AF3B-8742827C56D6}" srcOrd="5" destOrd="0" presId="urn:microsoft.com/office/officeart/2005/8/layout/lProcess2"/>
    <dgm:cxn modelId="{2A732665-2EF8-4FB2-84EA-E0D75C9BC597}" type="presParOf" srcId="{C0FB467F-9EA7-7A43-8814-69D0B56CEBE4}" destId="{51D18C4B-C7A0-FF4D-83F7-30F9E5D2E6D7}" srcOrd="6" destOrd="0" presId="urn:microsoft.com/office/officeart/2005/8/layout/lProcess2"/>
    <dgm:cxn modelId="{587FA5F7-5E22-4E43-A3DC-ADB2211498E9}" type="presParOf" srcId="{89B60E1C-D1F8-734D-91BF-AAC391D16DDE}" destId="{DE40385F-BF2A-9A43-8801-D48F880292D2}" srcOrd="3" destOrd="0" presId="urn:microsoft.com/office/officeart/2005/8/layout/lProcess2"/>
    <dgm:cxn modelId="{44C17EA6-B06A-4C5D-961C-8EAF3C5289C7}" type="presParOf" srcId="{89B60E1C-D1F8-734D-91BF-AAC391D16DDE}" destId="{1E880431-DB86-D345-86FB-117F12ACE2DF}" srcOrd="4" destOrd="0" presId="urn:microsoft.com/office/officeart/2005/8/layout/lProcess2"/>
    <dgm:cxn modelId="{061A8ACA-9697-49FC-B201-873C1751428C}" type="presParOf" srcId="{1E880431-DB86-D345-86FB-117F12ACE2DF}" destId="{8ED08B42-D1E1-7041-8A2A-84614ECFC6BE}" srcOrd="0" destOrd="0" presId="urn:microsoft.com/office/officeart/2005/8/layout/lProcess2"/>
    <dgm:cxn modelId="{87B22B13-5568-4574-86D8-0448AEEE2EEA}" type="presParOf" srcId="{1E880431-DB86-D345-86FB-117F12ACE2DF}" destId="{E64320F5-872F-F643-B595-E6CE4B03E87E}" srcOrd="1" destOrd="0" presId="urn:microsoft.com/office/officeart/2005/8/layout/lProcess2"/>
    <dgm:cxn modelId="{C1DFE657-3D61-4FB3-B39B-D0A047BDFD44}" type="presParOf" srcId="{1E880431-DB86-D345-86FB-117F12ACE2DF}" destId="{9286DD31-C519-974A-AAAE-F2CC95E6BB21}" srcOrd="2" destOrd="0" presId="urn:microsoft.com/office/officeart/2005/8/layout/lProcess2"/>
    <dgm:cxn modelId="{AEFA288E-0184-4D0B-87EF-351F7DB4430E}" type="presParOf" srcId="{9286DD31-C519-974A-AAAE-F2CC95E6BB21}" destId="{739538DC-8A86-4842-9A3C-3FAC87E8A563}" srcOrd="0" destOrd="0" presId="urn:microsoft.com/office/officeart/2005/8/layout/lProcess2"/>
    <dgm:cxn modelId="{5ED68B6B-14FE-4A10-B5F5-72F4E800542D}" type="presParOf" srcId="{739538DC-8A86-4842-9A3C-3FAC87E8A563}" destId="{641C1234-32B7-9442-A091-6B1FDDE95411}" srcOrd="0" destOrd="0" presId="urn:microsoft.com/office/officeart/2005/8/layout/lProcess2"/>
    <dgm:cxn modelId="{4B418CBB-D996-4EA9-8F59-4D5664B7AA65}" type="presParOf" srcId="{739538DC-8A86-4842-9A3C-3FAC87E8A563}" destId="{73DAA20F-8412-3E4E-8E9D-EFE23BDBB2EE}" srcOrd="1" destOrd="0" presId="urn:microsoft.com/office/officeart/2005/8/layout/lProcess2"/>
    <dgm:cxn modelId="{49C23D39-502A-4A70-9B08-6CD44FE5D957}" type="presParOf" srcId="{739538DC-8A86-4842-9A3C-3FAC87E8A563}" destId="{8A3868C6-ECAA-EE41-9F42-57D8DA252569}" srcOrd="2" destOrd="0" presId="urn:microsoft.com/office/officeart/2005/8/layout/lProcess2"/>
    <dgm:cxn modelId="{2A469B1D-04DB-432F-84EC-E079AEE4CE0D}" type="presParOf" srcId="{739538DC-8A86-4842-9A3C-3FAC87E8A563}" destId="{0BDF2AC4-E847-5E48-AB37-92F1E1B03525}" srcOrd="3" destOrd="0" presId="urn:microsoft.com/office/officeart/2005/8/layout/lProcess2"/>
    <dgm:cxn modelId="{3E135C37-9BF3-4AE0-8927-F306126F41CC}" type="presParOf" srcId="{739538DC-8A86-4842-9A3C-3FAC87E8A563}" destId="{02F3891A-B475-894D-A9A6-2859584F644B}" srcOrd="4" destOrd="0" presId="urn:microsoft.com/office/officeart/2005/8/layout/lProcess2"/>
    <dgm:cxn modelId="{3CB61233-B2A4-4D11-963C-DFEA272A93FF}" type="presParOf" srcId="{739538DC-8A86-4842-9A3C-3FAC87E8A563}" destId="{26E503BF-4EA3-1A4C-93B2-D5D988479149}" srcOrd="5" destOrd="0" presId="urn:microsoft.com/office/officeart/2005/8/layout/lProcess2"/>
    <dgm:cxn modelId="{0515CC1B-87DD-480C-B409-E2DF901B3D32}" type="presParOf" srcId="{739538DC-8A86-4842-9A3C-3FAC87E8A563}" destId="{631F1410-371F-E944-8BEE-FDB7C3354E3E}" srcOrd="6" destOrd="0" presId="urn:microsoft.com/office/officeart/2005/8/layout/lProcess2"/>
    <dgm:cxn modelId="{B7F5F32F-245A-47AA-96D6-82ED8FC7C73C}" type="presParOf" srcId="{89B60E1C-D1F8-734D-91BF-AAC391D16DDE}" destId="{A566C817-CB79-426B-9DEA-CC15312072B1}" srcOrd="5" destOrd="0" presId="urn:microsoft.com/office/officeart/2005/8/layout/lProcess2"/>
    <dgm:cxn modelId="{FCEA69F3-346B-41D3-8F76-E9AD68E6AD8D}" type="presParOf" srcId="{89B60E1C-D1F8-734D-91BF-AAC391D16DDE}" destId="{F5A276B2-C1A7-4201-9AEA-5A9DC4B376BD}" srcOrd="6" destOrd="0" presId="urn:microsoft.com/office/officeart/2005/8/layout/lProcess2"/>
    <dgm:cxn modelId="{AFC9BE69-1040-48DF-8DD4-433E0FE68035}" type="presParOf" srcId="{F5A276B2-C1A7-4201-9AEA-5A9DC4B376BD}" destId="{86DD72F9-3664-4A62-B5CE-1C0A72B72EC4}" srcOrd="0" destOrd="0" presId="urn:microsoft.com/office/officeart/2005/8/layout/lProcess2"/>
    <dgm:cxn modelId="{893FCA8F-C7BF-449F-9B55-C2F5F330A469}" type="presParOf" srcId="{F5A276B2-C1A7-4201-9AEA-5A9DC4B376BD}" destId="{9FFDE38A-73C2-44BF-9E64-288263D60FA9}" srcOrd="1" destOrd="0" presId="urn:microsoft.com/office/officeart/2005/8/layout/lProcess2"/>
    <dgm:cxn modelId="{2B85098E-335D-4B00-A85B-93FEDA322334}" type="presParOf" srcId="{F5A276B2-C1A7-4201-9AEA-5A9DC4B376BD}" destId="{A7AC37F5-346A-4A3B-BC3E-55D7B8F1C37A}" srcOrd="2" destOrd="0" presId="urn:microsoft.com/office/officeart/2005/8/layout/lProcess2"/>
    <dgm:cxn modelId="{6D4A12F9-9A7D-4D56-9349-63448081A144}" type="presParOf" srcId="{A7AC37F5-346A-4A3B-BC3E-55D7B8F1C37A}" destId="{FB4B0DAF-84B9-4AF1-9306-939B5771157E}" srcOrd="0" destOrd="0" presId="urn:microsoft.com/office/officeart/2005/8/layout/lProcess2"/>
    <dgm:cxn modelId="{AE0B70AE-E9A7-4B7A-8F56-2254EF78AE11}" type="presParOf" srcId="{FB4B0DAF-84B9-4AF1-9306-939B5771157E}" destId="{D7999662-96EE-49EF-9BD2-322E28149C68}" srcOrd="0" destOrd="0" presId="urn:microsoft.com/office/officeart/2005/8/layout/lProcess2"/>
    <dgm:cxn modelId="{6526205E-AD80-4D3A-9B1A-9D567AA5A61C}" type="presParOf" srcId="{FB4B0DAF-84B9-4AF1-9306-939B5771157E}" destId="{30F60A5D-DB26-427A-A6C8-50CF0E1F74ED}" srcOrd="1" destOrd="0" presId="urn:microsoft.com/office/officeart/2005/8/layout/lProcess2"/>
    <dgm:cxn modelId="{3B89FA69-7F05-4C67-8D3E-F9EC5F7E4D15}" type="presParOf" srcId="{FB4B0DAF-84B9-4AF1-9306-939B5771157E}" destId="{6E3FA5F5-26C5-4F58-8FEF-0FD758AEE471}" srcOrd="2" destOrd="0" presId="urn:microsoft.com/office/officeart/2005/8/layout/lProcess2"/>
    <dgm:cxn modelId="{30E012BC-CC37-4658-8EC5-8DD1D4804706}" type="presParOf" srcId="{FB4B0DAF-84B9-4AF1-9306-939B5771157E}" destId="{72BAB6DA-02A2-40A4-B9DE-95D8C501F350}" srcOrd="3" destOrd="0" presId="urn:microsoft.com/office/officeart/2005/8/layout/lProcess2"/>
    <dgm:cxn modelId="{7A7E17A5-B89F-4093-9CFA-D693725E242F}" type="presParOf" srcId="{FB4B0DAF-84B9-4AF1-9306-939B5771157E}" destId="{04E3EB16-C583-482D-8AE1-D7D5343386D8}" srcOrd="4" destOrd="0" presId="urn:microsoft.com/office/officeart/2005/8/layout/lProcess2"/>
    <dgm:cxn modelId="{59747DAD-F98F-4D24-98C1-A2DF4AFB7499}" type="presParOf" srcId="{FB4B0DAF-84B9-4AF1-9306-939B5771157E}" destId="{BF9E93BE-B0D1-4DDA-BD4F-AF50ED513EA1}" srcOrd="5" destOrd="0" presId="urn:microsoft.com/office/officeart/2005/8/layout/lProcess2"/>
    <dgm:cxn modelId="{A929AA79-A57A-47E2-BA5E-581F118F7224}" type="presParOf" srcId="{FB4B0DAF-84B9-4AF1-9306-939B5771157E}" destId="{6B8B1944-FAD9-4C1A-89F6-D08D948DF058}" srcOrd="6" destOrd="0" presId="urn:microsoft.com/office/officeart/2005/8/layout/lProcess2"/>
  </dgm:cxnLst>
  <dgm:bg>
    <a:noFill/>
  </dgm:bg>
  <dgm:whole>
    <a:ln>
      <a:solidFill>
        <a:schemeClr val="accent3"/>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88D85-F334-0948-A78F-6EB0698712C1}">
      <dsp:nvSpPr>
        <dsp:cNvPr id="0" name=""/>
        <dsp:cNvSpPr/>
      </dsp:nvSpPr>
      <dsp:spPr>
        <a:xfrm rot="16200000">
          <a:off x="-120477" y="121782"/>
          <a:ext cx="3636963" cy="339339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5228" bIns="0" numCol="1" spcCol="1270" anchor="t" anchorCtr="0">
          <a:noAutofit/>
        </a:bodyPr>
        <a:lstStyle/>
        <a:p>
          <a:pPr marL="0" lvl="0" indent="0" algn="l" defTabSz="1155700">
            <a:lnSpc>
              <a:spcPct val="90000"/>
            </a:lnSpc>
            <a:spcBef>
              <a:spcPct val="0"/>
            </a:spcBef>
            <a:spcAft>
              <a:spcPct val="35000"/>
            </a:spcAft>
            <a:buNone/>
          </a:pPr>
          <a:r>
            <a:rPr lang="en-US" sz="2600" b="1" kern="1200"/>
            <a:t>Idea</a:t>
          </a:r>
        </a:p>
        <a:p>
          <a:pPr marL="228600" lvl="1" indent="-228600" algn="l" defTabSz="889000">
            <a:lnSpc>
              <a:spcPct val="90000"/>
            </a:lnSpc>
            <a:spcBef>
              <a:spcPct val="0"/>
            </a:spcBef>
            <a:spcAft>
              <a:spcPct val="15000"/>
            </a:spcAft>
            <a:buChar char="•"/>
          </a:pPr>
          <a:r>
            <a:rPr lang="en-US" sz="2000" b="0" kern="1200"/>
            <a:t>Whitening inputs of neural network </a:t>
          </a:r>
          <a:r>
            <a:rPr lang="en-US" sz="2000" b="0" kern="1200">
              <a:sym typeface="Wingdings" pitchFamily="2" charset="2"/>
            </a:rPr>
            <a:t> better performance &amp; faster convergence</a:t>
          </a:r>
          <a:endParaRPr lang="en-US" sz="2000" b="0" kern="1200"/>
        </a:p>
      </dsp:txBody>
      <dsp:txXfrm rot="5400000">
        <a:off x="1306" y="727392"/>
        <a:ext cx="3393397" cy="2182177"/>
      </dsp:txXfrm>
    </dsp:sp>
    <dsp:sp modelId="{A0EFD6A2-7C10-4446-8D80-8B83A4853216}">
      <dsp:nvSpPr>
        <dsp:cNvPr id="0" name=""/>
        <dsp:cNvSpPr/>
      </dsp:nvSpPr>
      <dsp:spPr>
        <a:xfrm rot="16200000">
          <a:off x="3527424" y="121782"/>
          <a:ext cx="3636963" cy="339339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5228" bIns="0" numCol="1" spcCol="1270" anchor="t" anchorCtr="0">
          <a:noAutofit/>
        </a:bodyPr>
        <a:lstStyle/>
        <a:p>
          <a:pPr marL="0" lvl="0" indent="0" algn="l" defTabSz="1155700">
            <a:lnSpc>
              <a:spcPct val="90000"/>
            </a:lnSpc>
            <a:spcBef>
              <a:spcPct val="0"/>
            </a:spcBef>
            <a:spcAft>
              <a:spcPct val="35000"/>
            </a:spcAft>
            <a:buNone/>
          </a:pPr>
          <a:r>
            <a:rPr lang="en-US" sz="2600" b="1" kern="1200"/>
            <a:t>Contribution</a:t>
          </a:r>
        </a:p>
        <a:p>
          <a:pPr marL="228600" lvl="1" indent="-228600" algn="l" defTabSz="889000">
            <a:lnSpc>
              <a:spcPct val="90000"/>
            </a:lnSpc>
            <a:spcBef>
              <a:spcPct val="0"/>
            </a:spcBef>
            <a:spcAft>
              <a:spcPct val="15000"/>
            </a:spcAft>
            <a:buChar char="•"/>
          </a:pPr>
          <a:r>
            <a:rPr lang="en-US" sz="2000" kern="1200"/>
            <a:t>Combine Batch Normalization and Dropout in Independent-Component (IC) Layer</a:t>
          </a:r>
        </a:p>
      </dsp:txBody>
      <dsp:txXfrm rot="5400000">
        <a:off x="3649207" y="727392"/>
        <a:ext cx="3393397" cy="2182177"/>
      </dsp:txXfrm>
    </dsp:sp>
    <dsp:sp modelId="{43526A70-0632-9C41-9F87-220C20721EBC}">
      <dsp:nvSpPr>
        <dsp:cNvPr id="0" name=""/>
        <dsp:cNvSpPr/>
      </dsp:nvSpPr>
      <dsp:spPr>
        <a:xfrm rot="16200000">
          <a:off x="7175326" y="121782"/>
          <a:ext cx="3636963" cy="339339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5228" bIns="0" numCol="1" spcCol="1270" anchor="t" anchorCtr="0">
          <a:noAutofit/>
        </a:bodyPr>
        <a:lstStyle/>
        <a:p>
          <a:pPr marL="0" lvl="0" indent="0" algn="l" defTabSz="1155700">
            <a:lnSpc>
              <a:spcPct val="90000"/>
            </a:lnSpc>
            <a:spcBef>
              <a:spcPct val="0"/>
            </a:spcBef>
            <a:spcAft>
              <a:spcPct val="35000"/>
            </a:spcAft>
            <a:buNone/>
          </a:pPr>
          <a:r>
            <a:rPr lang="en-US" sz="2600" b="1" kern="1200"/>
            <a:t>Performance</a:t>
          </a:r>
        </a:p>
        <a:p>
          <a:pPr marL="228600" lvl="1" indent="-228600" algn="l" defTabSz="889000">
            <a:lnSpc>
              <a:spcPct val="90000"/>
            </a:lnSpc>
            <a:spcBef>
              <a:spcPct val="0"/>
            </a:spcBef>
            <a:spcAft>
              <a:spcPct val="15000"/>
            </a:spcAft>
            <a:buChar char="•"/>
          </a:pPr>
          <a:r>
            <a:rPr lang="en-US" sz="2000" kern="1200"/>
            <a:t>More stable training process, faster convergence speed and better convergence limit on CIFAR 10/100 and ILSVRC2012</a:t>
          </a:r>
        </a:p>
      </dsp:txBody>
      <dsp:txXfrm rot="5400000">
        <a:off x="7297109" y="727392"/>
        <a:ext cx="3393397" cy="2182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6CBC3-19FF-D04B-A014-4E80FF750BC2}">
      <dsp:nvSpPr>
        <dsp:cNvPr id="0" name=""/>
        <dsp:cNvSpPr/>
      </dsp:nvSpPr>
      <dsp:spPr>
        <a:xfrm>
          <a:off x="763" y="0"/>
          <a:ext cx="384027" cy="3840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003AF-3DF6-794E-B4F6-50AB54BF18C3}">
      <dsp:nvSpPr>
        <dsp:cNvPr id="0" name=""/>
        <dsp:cNvSpPr/>
      </dsp:nvSpPr>
      <dsp:spPr>
        <a:xfrm>
          <a:off x="39166" y="38402"/>
          <a:ext cx="307222" cy="307222"/>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9DD5C-4C0D-BF45-81DF-F91FE8C3769A}">
      <dsp:nvSpPr>
        <dsp:cNvPr id="0" name=""/>
        <dsp:cNvSpPr/>
      </dsp:nvSpPr>
      <dsp:spPr>
        <a:xfrm>
          <a:off x="464797" y="0"/>
          <a:ext cx="1136082" cy="38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US" sz="1600" kern="1200"/>
            <a:t>Epochs: 100</a:t>
          </a:r>
        </a:p>
      </dsp:txBody>
      <dsp:txXfrm>
        <a:off x="464797" y="0"/>
        <a:ext cx="1136082" cy="384027"/>
      </dsp:txXfrm>
    </dsp:sp>
    <dsp:sp modelId="{630A8881-C95B-F84C-9F07-8EAEFB2548DB}">
      <dsp:nvSpPr>
        <dsp:cNvPr id="0" name=""/>
        <dsp:cNvSpPr/>
      </dsp:nvSpPr>
      <dsp:spPr>
        <a:xfrm>
          <a:off x="1680885" y="0"/>
          <a:ext cx="384027" cy="3840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98D45-B83F-F146-BBAC-C343191664DF}">
      <dsp:nvSpPr>
        <dsp:cNvPr id="0" name=""/>
        <dsp:cNvSpPr/>
      </dsp:nvSpPr>
      <dsp:spPr>
        <a:xfrm>
          <a:off x="1719288" y="38402"/>
          <a:ext cx="307222" cy="30722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BC2D9-8DEC-8544-A134-F0C16A1DFD32}">
      <dsp:nvSpPr>
        <dsp:cNvPr id="0" name=""/>
        <dsp:cNvSpPr/>
      </dsp:nvSpPr>
      <dsp:spPr>
        <a:xfrm>
          <a:off x="2144919" y="0"/>
          <a:ext cx="1136082" cy="38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US" sz="1600" kern="1200"/>
            <a:t>LR: </a:t>
          </a:r>
          <a:r>
            <a:rPr lang="en-US" sz="1600" b="0" kern="1200"/>
            <a:t>0.001</a:t>
          </a:r>
          <a:endParaRPr lang="en-US" sz="1600" kern="1200"/>
        </a:p>
      </dsp:txBody>
      <dsp:txXfrm>
        <a:off x="2144919" y="0"/>
        <a:ext cx="1136082" cy="384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2B41-D0FD-41B3-BDE1-204CD17301E0}">
      <dsp:nvSpPr>
        <dsp:cNvPr id="0" name=""/>
        <dsp:cNvSpPr/>
      </dsp:nvSpPr>
      <dsp:spPr>
        <a:xfrm rot="16200000">
          <a:off x="1121" y="567408"/>
          <a:ext cx="2597488" cy="2597488"/>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latin typeface="Univers Condensed"/>
            </a:rPr>
            <a:t> Computation Power</a:t>
          </a:r>
          <a:endParaRPr lang="en-US" sz="2600" kern="1200"/>
        </a:p>
      </dsp:txBody>
      <dsp:txXfrm rot="5400000">
        <a:off x="1121" y="1216780"/>
        <a:ext cx="2142928" cy="1298744"/>
      </dsp:txXfrm>
    </dsp:sp>
    <dsp:sp modelId="{6D149D02-372B-4B64-9EE8-9B603703C417}">
      <dsp:nvSpPr>
        <dsp:cNvPr id="0" name=""/>
        <dsp:cNvSpPr/>
      </dsp:nvSpPr>
      <dsp:spPr>
        <a:xfrm rot="5400000">
          <a:off x="2780213" y="567408"/>
          <a:ext cx="2597488" cy="2597488"/>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latin typeface="Univers Condensed"/>
            </a:rPr>
            <a:t> Architecture clarification</a:t>
          </a:r>
          <a:endParaRPr lang="en-US" sz="2600" kern="1200"/>
        </a:p>
      </dsp:txBody>
      <dsp:txXfrm rot="-5400000">
        <a:off x="3234773" y="1216780"/>
        <a:ext cx="2142928" cy="12987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F1B08-4154-4175-98EB-45780EF509FE}">
      <dsp:nvSpPr>
        <dsp:cNvPr id="0" name=""/>
        <dsp:cNvSpPr/>
      </dsp:nvSpPr>
      <dsp:spPr>
        <a:xfrm rot="5400000">
          <a:off x="-177813" y="179329"/>
          <a:ext cx="1185422" cy="8297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Univers Condensed"/>
            </a:rPr>
            <a:t>1</a:t>
          </a:r>
          <a:endParaRPr lang="en-US" sz="2300" kern="1200"/>
        </a:p>
      </dsp:txBody>
      <dsp:txXfrm rot="-5400000">
        <a:off x="0" y="416414"/>
        <a:ext cx="829796" cy="355626"/>
      </dsp:txXfrm>
    </dsp:sp>
    <dsp:sp modelId="{5DBF4A92-66EE-49D3-B565-E67339545CE1}">
      <dsp:nvSpPr>
        <dsp:cNvPr id="0" name=""/>
        <dsp:cNvSpPr/>
      </dsp:nvSpPr>
      <dsp:spPr>
        <a:xfrm rot="5400000">
          <a:off x="3772890" y="-2941578"/>
          <a:ext cx="770524" cy="6656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a:latin typeface="Univers Condensed"/>
            </a:rPr>
            <a:t> Successfully implemented </a:t>
          </a:r>
          <a:r>
            <a:rPr lang="en-US" sz="1500" kern="1200"/>
            <a:t>the IC layer in the network </a:t>
          </a:r>
        </a:p>
      </dsp:txBody>
      <dsp:txXfrm rot="-5400000">
        <a:off x="829796" y="39130"/>
        <a:ext cx="6619099" cy="695296"/>
      </dsp:txXfrm>
    </dsp:sp>
    <dsp:sp modelId="{46EA7747-DA1D-42E0-80B9-59C149145E92}">
      <dsp:nvSpPr>
        <dsp:cNvPr id="0" name=""/>
        <dsp:cNvSpPr/>
      </dsp:nvSpPr>
      <dsp:spPr>
        <a:xfrm rot="5400000">
          <a:off x="-177813" y="1163610"/>
          <a:ext cx="1185422" cy="8297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Univers Condensed"/>
            </a:rPr>
            <a:t>2</a:t>
          </a:r>
          <a:endParaRPr lang="en-US" sz="2300" kern="1200"/>
        </a:p>
      </dsp:txBody>
      <dsp:txXfrm rot="-5400000">
        <a:off x="0" y="1400695"/>
        <a:ext cx="829796" cy="355626"/>
      </dsp:txXfrm>
    </dsp:sp>
    <dsp:sp modelId="{59D65999-91C2-4BAE-8023-AC2013DF164C}">
      <dsp:nvSpPr>
        <dsp:cNvPr id="0" name=""/>
        <dsp:cNvSpPr/>
      </dsp:nvSpPr>
      <dsp:spPr>
        <a:xfrm rot="5400000">
          <a:off x="3772890" y="-1957297"/>
          <a:ext cx="770524" cy="6656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a:latin typeface="Univers Condensed"/>
            </a:rPr>
            <a:t>Evaluated performance and got</a:t>
          </a:r>
          <a:r>
            <a:rPr lang="en-US" sz="1500" kern="1200"/>
            <a:t> more stable learning, faster convergence and better performance</a:t>
          </a:r>
          <a:r>
            <a:rPr lang="en-US" sz="1500" kern="1200">
              <a:latin typeface="Univers Condensed"/>
            </a:rPr>
            <a:t> with proposed method</a:t>
          </a:r>
          <a:endParaRPr lang="en-US" sz="1500" kern="1200"/>
        </a:p>
      </dsp:txBody>
      <dsp:txXfrm rot="-5400000">
        <a:off x="829796" y="1023411"/>
        <a:ext cx="6619099" cy="695296"/>
      </dsp:txXfrm>
    </dsp:sp>
    <dsp:sp modelId="{FAD7688B-8B2B-497B-BCDB-4E8F65AD736C}">
      <dsp:nvSpPr>
        <dsp:cNvPr id="0" name=""/>
        <dsp:cNvSpPr/>
      </dsp:nvSpPr>
      <dsp:spPr>
        <a:xfrm rot="5400000">
          <a:off x="-177813" y="2147891"/>
          <a:ext cx="1185422" cy="8297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Univers Condensed"/>
            </a:rPr>
            <a:t>3</a:t>
          </a:r>
          <a:endParaRPr lang="en-US" sz="2300" kern="1200"/>
        </a:p>
      </dsp:txBody>
      <dsp:txXfrm rot="-5400000">
        <a:off x="0" y="2384976"/>
        <a:ext cx="829796" cy="355626"/>
      </dsp:txXfrm>
    </dsp:sp>
    <dsp:sp modelId="{D627CA3A-A935-4B4B-A857-86114340A751}">
      <dsp:nvSpPr>
        <dsp:cNvPr id="0" name=""/>
        <dsp:cNvSpPr/>
      </dsp:nvSpPr>
      <dsp:spPr>
        <a:xfrm rot="5400000">
          <a:off x="3772890" y="-973016"/>
          <a:ext cx="770524" cy="6656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a:latin typeface="Univers Condensed"/>
            </a:rPr>
            <a:t>Found</a:t>
          </a:r>
          <a:r>
            <a:rPr lang="en-US" sz="1500" kern="1200"/>
            <a:t> that the residual unit with ReLU-IC-Conv2D always achieves the most stable training performance among all types of residual units implemented</a:t>
          </a:r>
          <a:endParaRPr lang="en-US" sz="1500" kern="1200">
            <a:latin typeface="Univers Condensed"/>
          </a:endParaRPr>
        </a:p>
        <a:p>
          <a:pPr marL="114300" lvl="1" indent="-114300" algn="l" defTabSz="666750" rtl="0">
            <a:lnSpc>
              <a:spcPct val="90000"/>
            </a:lnSpc>
            <a:spcBef>
              <a:spcPct val="0"/>
            </a:spcBef>
            <a:spcAft>
              <a:spcPct val="15000"/>
            </a:spcAft>
            <a:buChar char="•"/>
          </a:pPr>
          <a:endParaRPr lang="en-US" sz="1500" kern="1200">
            <a:latin typeface="Univers Condensed"/>
          </a:endParaRPr>
        </a:p>
      </dsp:txBody>
      <dsp:txXfrm rot="-5400000">
        <a:off x="829796" y="2007692"/>
        <a:ext cx="6619099" cy="6952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6CBC3-19FF-D04B-A014-4E80FF750BC2}">
      <dsp:nvSpPr>
        <dsp:cNvPr id="0" name=""/>
        <dsp:cNvSpPr/>
      </dsp:nvSpPr>
      <dsp:spPr>
        <a:xfrm>
          <a:off x="763" y="0"/>
          <a:ext cx="384027" cy="3840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003AF-3DF6-794E-B4F6-50AB54BF18C3}">
      <dsp:nvSpPr>
        <dsp:cNvPr id="0" name=""/>
        <dsp:cNvSpPr/>
      </dsp:nvSpPr>
      <dsp:spPr>
        <a:xfrm>
          <a:off x="39166" y="38402"/>
          <a:ext cx="307222" cy="307222"/>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9DD5C-4C0D-BF45-81DF-F91FE8C3769A}">
      <dsp:nvSpPr>
        <dsp:cNvPr id="0" name=""/>
        <dsp:cNvSpPr/>
      </dsp:nvSpPr>
      <dsp:spPr>
        <a:xfrm>
          <a:off x="464797" y="0"/>
          <a:ext cx="1136082" cy="38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US" sz="1600" kern="1200"/>
            <a:t>Epochs: 100</a:t>
          </a:r>
        </a:p>
      </dsp:txBody>
      <dsp:txXfrm>
        <a:off x="464797" y="0"/>
        <a:ext cx="1136082" cy="384027"/>
      </dsp:txXfrm>
    </dsp:sp>
    <dsp:sp modelId="{630A8881-C95B-F84C-9F07-8EAEFB2548DB}">
      <dsp:nvSpPr>
        <dsp:cNvPr id="0" name=""/>
        <dsp:cNvSpPr/>
      </dsp:nvSpPr>
      <dsp:spPr>
        <a:xfrm>
          <a:off x="1680885" y="0"/>
          <a:ext cx="384027" cy="3840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98D45-B83F-F146-BBAC-C343191664DF}">
      <dsp:nvSpPr>
        <dsp:cNvPr id="0" name=""/>
        <dsp:cNvSpPr/>
      </dsp:nvSpPr>
      <dsp:spPr>
        <a:xfrm>
          <a:off x="1719288" y="38402"/>
          <a:ext cx="307222" cy="30722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BC2D9-8DEC-8544-A134-F0C16A1DFD32}">
      <dsp:nvSpPr>
        <dsp:cNvPr id="0" name=""/>
        <dsp:cNvSpPr/>
      </dsp:nvSpPr>
      <dsp:spPr>
        <a:xfrm>
          <a:off x="2144919" y="0"/>
          <a:ext cx="1136082" cy="384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US" sz="1600" kern="1200"/>
            <a:t>LR: </a:t>
          </a:r>
          <a:r>
            <a:rPr lang="en-US" sz="1600" b="0" kern="1200"/>
            <a:t>0.001</a:t>
          </a:r>
          <a:endParaRPr lang="en-US" sz="1600" kern="1200"/>
        </a:p>
      </dsp:txBody>
      <dsp:txXfrm>
        <a:off x="2144919" y="0"/>
        <a:ext cx="1136082" cy="3840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24F2-70FC-9B47-B8DF-A35131E9053E}">
      <dsp:nvSpPr>
        <dsp:cNvPr id="0" name=""/>
        <dsp:cNvSpPr/>
      </dsp:nvSpPr>
      <dsp:spPr>
        <a:xfrm>
          <a:off x="1774" y="0"/>
          <a:ext cx="1741573" cy="39286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Baseline</a:t>
          </a:r>
        </a:p>
      </dsp:txBody>
      <dsp:txXfrm>
        <a:off x="1774" y="0"/>
        <a:ext cx="1741573" cy="1178609"/>
      </dsp:txXfrm>
    </dsp:sp>
    <dsp:sp modelId="{6304CFBF-AE6C-854C-AD98-72789D2BCEF9}">
      <dsp:nvSpPr>
        <dsp:cNvPr id="0" name=""/>
        <dsp:cNvSpPr/>
      </dsp:nvSpPr>
      <dsp:spPr>
        <a:xfrm>
          <a:off x="175932" y="1178705"/>
          <a:ext cx="1393258" cy="572327"/>
        </a:xfrm>
        <a:prstGeom prst="roundRect">
          <a:avLst>
            <a:gd name="adj" fmla="val 10000"/>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66.54%</a:t>
          </a:r>
          <a:endParaRPr lang="en-US" sz="2900" kern="1200"/>
        </a:p>
      </dsp:txBody>
      <dsp:txXfrm>
        <a:off x="192695" y="1195468"/>
        <a:ext cx="1359732" cy="538801"/>
      </dsp:txXfrm>
    </dsp:sp>
    <dsp:sp modelId="{783BC845-CC78-0A4D-8A1D-C8842E94EDE4}">
      <dsp:nvSpPr>
        <dsp:cNvPr id="0" name=""/>
        <dsp:cNvSpPr/>
      </dsp:nvSpPr>
      <dsp:spPr>
        <a:xfrm>
          <a:off x="175932" y="1839082"/>
          <a:ext cx="1393258" cy="572327"/>
        </a:xfrm>
        <a:prstGeom prst="roundRect">
          <a:avLst>
            <a:gd name="adj" fmla="val 10000"/>
          </a:avLst>
        </a:prstGeom>
        <a:gradFill rotWithShape="0">
          <a:gsLst>
            <a:gs pos="0">
              <a:schemeClr val="accent1">
                <a:alpha val="90000"/>
                <a:hueOff val="0"/>
                <a:satOff val="0"/>
                <a:lumOff val="0"/>
                <a:alphaOff val="-2667"/>
                <a:lumMod val="110000"/>
                <a:satMod val="105000"/>
                <a:tint val="67000"/>
              </a:schemeClr>
            </a:gs>
            <a:gs pos="50000">
              <a:schemeClr val="accent1">
                <a:alpha val="90000"/>
                <a:hueOff val="0"/>
                <a:satOff val="0"/>
                <a:lumOff val="0"/>
                <a:alphaOff val="-2667"/>
                <a:lumMod val="105000"/>
                <a:satMod val="103000"/>
                <a:tint val="73000"/>
              </a:schemeClr>
            </a:gs>
            <a:gs pos="100000">
              <a:schemeClr val="accent1">
                <a:alpha val="90000"/>
                <a:hueOff val="0"/>
                <a:satOff val="0"/>
                <a:lumOff val="0"/>
                <a:alphaOff val="-2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81.59%</a:t>
          </a:r>
          <a:endParaRPr lang="en-US" sz="2900" kern="1200"/>
        </a:p>
      </dsp:txBody>
      <dsp:txXfrm>
        <a:off x="192695" y="1855845"/>
        <a:ext cx="1359732" cy="538801"/>
      </dsp:txXfrm>
    </dsp:sp>
    <dsp:sp modelId="{453B725E-61B4-FD45-8696-C4644C3A9702}">
      <dsp:nvSpPr>
        <dsp:cNvPr id="0" name=""/>
        <dsp:cNvSpPr/>
      </dsp:nvSpPr>
      <dsp:spPr>
        <a:xfrm>
          <a:off x="175932" y="2499460"/>
          <a:ext cx="1393258" cy="572327"/>
        </a:xfrm>
        <a:prstGeom prst="roundRect">
          <a:avLst>
            <a:gd name="adj" fmla="val 10000"/>
          </a:avLst>
        </a:prstGeom>
        <a:gradFill rotWithShape="0">
          <a:gsLst>
            <a:gs pos="0">
              <a:schemeClr val="accent1">
                <a:alpha val="90000"/>
                <a:hueOff val="0"/>
                <a:satOff val="0"/>
                <a:lumOff val="0"/>
                <a:alphaOff val="-5333"/>
                <a:lumMod val="110000"/>
                <a:satMod val="105000"/>
                <a:tint val="67000"/>
              </a:schemeClr>
            </a:gs>
            <a:gs pos="50000">
              <a:schemeClr val="accent1">
                <a:alpha val="90000"/>
                <a:hueOff val="0"/>
                <a:satOff val="0"/>
                <a:lumOff val="0"/>
                <a:alphaOff val="-5333"/>
                <a:lumMod val="105000"/>
                <a:satMod val="103000"/>
                <a:tint val="73000"/>
              </a:schemeClr>
            </a:gs>
            <a:gs pos="100000">
              <a:schemeClr val="accent1">
                <a:alpha val="90000"/>
                <a:hueOff val="0"/>
                <a:satOff val="0"/>
                <a:lumOff val="0"/>
                <a:alphaOff val="-5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81.83%</a:t>
          </a:r>
          <a:endParaRPr lang="en-US" sz="2900" kern="1200"/>
        </a:p>
      </dsp:txBody>
      <dsp:txXfrm>
        <a:off x="192695" y="2516223"/>
        <a:ext cx="1359732" cy="538801"/>
      </dsp:txXfrm>
    </dsp:sp>
    <dsp:sp modelId="{5138080D-4995-7D4F-A8B8-0B119D864DA8}">
      <dsp:nvSpPr>
        <dsp:cNvPr id="0" name=""/>
        <dsp:cNvSpPr/>
      </dsp:nvSpPr>
      <dsp:spPr>
        <a:xfrm>
          <a:off x="175932" y="3159838"/>
          <a:ext cx="1393258" cy="572327"/>
        </a:xfrm>
        <a:prstGeom prst="roundRect">
          <a:avLst>
            <a:gd name="adj" fmla="val 10000"/>
          </a:avLst>
        </a:prstGeom>
        <a:gradFill rotWithShape="0">
          <a:gsLst>
            <a:gs pos="0">
              <a:schemeClr val="accent1">
                <a:alpha val="90000"/>
                <a:hueOff val="0"/>
                <a:satOff val="0"/>
                <a:lumOff val="0"/>
                <a:alphaOff val="-8000"/>
                <a:lumMod val="110000"/>
                <a:satMod val="105000"/>
                <a:tint val="67000"/>
              </a:schemeClr>
            </a:gs>
            <a:gs pos="50000">
              <a:schemeClr val="accent1">
                <a:alpha val="90000"/>
                <a:hueOff val="0"/>
                <a:satOff val="0"/>
                <a:lumOff val="0"/>
                <a:alphaOff val="-8000"/>
                <a:lumMod val="105000"/>
                <a:satMod val="103000"/>
                <a:tint val="73000"/>
              </a:schemeClr>
            </a:gs>
            <a:gs pos="100000">
              <a:schemeClr val="accent1">
                <a:alpha val="90000"/>
                <a:hueOff val="0"/>
                <a:satOff val="0"/>
                <a:lumOff val="0"/>
                <a:alphaOff val="-8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t>0</a:t>
          </a:r>
        </a:p>
      </dsp:txBody>
      <dsp:txXfrm>
        <a:off x="192695" y="3176601"/>
        <a:ext cx="1359732" cy="538801"/>
      </dsp:txXfrm>
    </dsp:sp>
    <dsp:sp modelId="{276D7EE6-9276-1440-93DB-C5E8ED48CB65}">
      <dsp:nvSpPr>
        <dsp:cNvPr id="0" name=""/>
        <dsp:cNvSpPr/>
      </dsp:nvSpPr>
      <dsp:spPr>
        <a:xfrm>
          <a:off x="1873965" y="0"/>
          <a:ext cx="1741573" cy="39286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0" i="0" kern="1200"/>
            <a:t>{IC-Conv2D-ReLU}</a:t>
          </a:r>
          <a:endParaRPr lang="en-US" sz="2400" kern="1200">
            <a:latin typeface="Univers Condensed"/>
          </a:endParaRPr>
        </a:p>
      </dsp:txBody>
      <dsp:txXfrm>
        <a:off x="1873965" y="0"/>
        <a:ext cx="1741573" cy="1178609"/>
      </dsp:txXfrm>
    </dsp:sp>
    <dsp:sp modelId="{CEE76CF4-953B-40B2-9666-EB09A7AB8947}">
      <dsp:nvSpPr>
        <dsp:cNvPr id="0" name=""/>
        <dsp:cNvSpPr/>
      </dsp:nvSpPr>
      <dsp:spPr>
        <a:xfrm>
          <a:off x="2048123" y="1178705"/>
          <a:ext cx="1393258" cy="572327"/>
        </a:xfrm>
        <a:prstGeom prst="roundRect">
          <a:avLst>
            <a:gd name="adj" fmla="val 10000"/>
          </a:avLst>
        </a:prstGeom>
        <a:gradFill rotWithShape="0">
          <a:gsLst>
            <a:gs pos="0">
              <a:schemeClr val="accent1">
                <a:alpha val="90000"/>
                <a:hueOff val="0"/>
                <a:satOff val="0"/>
                <a:lumOff val="0"/>
                <a:alphaOff val="-10667"/>
                <a:lumMod val="110000"/>
                <a:satMod val="105000"/>
                <a:tint val="67000"/>
              </a:schemeClr>
            </a:gs>
            <a:gs pos="50000">
              <a:schemeClr val="accent1">
                <a:alpha val="90000"/>
                <a:hueOff val="0"/>
                <a:satOff val="0"/>
                <a:lumOff val="0"/>
                <a:alphaOff val="-10667"/>
                <a:lumMod val="105000"/>
                <a:satMod val="103000"/>
                <a:tint val="73000"/>
              </a:schemeClr>
            </a:gs>
            <a:gs pos="100000">
              <a:schemeClr val="accent1">
                <a:alpha val="90000"/>
                <a:hueOff val="0"/>
                <a:satOff val="0"/>
                <a:lumOff val="0"/>
                <a:alphaOff val="-10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84.29%</a:t>
          </a:r>
          <a:endParaRPr lang="en-US" sz="2900" kern="1200"/>
        </a:p>
      </dsp:txBody>
      <dsp:txXfrm>
        <a:off x="2064886" y="1195468"/>
        <a:ext cx="1359732" cy="538801"/>
      </dsp:txXfrm>
    </dsp:sp>
    <dsp:sp modelId="{E4AE41F2-1881-5748-AD54-791A0F57E1F1}">
      <dsp:nvSpPr>
        <dsp:cNvPr id="0" name=""/>
        <dsp:cNvSpPr/>
      </dsp:nvSpPr>
      <dsp:spPr>
        <a:xfrm>
          <a:off x="2048123" y="1839082"/>
          <a:ext cx="1393258" cy="572327"/>
        </a:xfrm>
        <a:prstGeom prst="roundRect">
          <a:avLst>
            <a:gd name="adj" fmla="val 10000"/>
          </a:avLst>
        </a:prstGeom>
        <a:gradFill rotWithShape="0">
          <a:gsLst>
            <a:gs pos="0">
              <a:schemeClr val="accent1">
                <a:alpha val="90000"/>
                <a:hueOff val="0"/>
                <a:satOff val="0"/>
                <a:lumOff val="0"/>
                <a:alphaOff val="-13333"/>
                <a:lumMod val="110000"/>
                <a:satMod val="105000"/>
                <a:tint val="67000"/>
              </a:schemeClr>
            </a:gs>
            <a:gs pos="50000">
              <a:schemeClr val="accent1">
                <a:alpha val="90000"/>
                <a:hueOff val="0"/>
                <a:satOff val="0"/>
                <a:lumOff val="0"/>
                <a:alphaOff val="-13333"/>
                <a:lumMod val="105000"/>
                <a:satMod val="103000"/>
                <a:tint val="73000"/>
              </a:schemeClr>
            </a:gs>
            <a:gs pos="100000">
              <a:schemeClr val="accent1">
                <a:alpha val="90000"/>
                <a:hueOff val="0"/>
                <a:satOff val="0"/>
                <a:lumOff val="0"/>
                <a:alphaOff val="-13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83.55%</a:t>
          </a:r>
          <a:endParaRPr lang="en-US" sz="2900" kern="1200"/>
        </a:p>
      </dsp:txBody>
      <dsp:txXfrm>
        <a:off x="2064886" y="1855845"/>
        <a:ext cx="1359732" cy="538801"/>
      </dsp:txXfrm>
    </dsp:sp>
    <dsp:sp modelId="{375E5192-4773-2E45-A344-D85EDE8315E6}">
      <dsp:nvSpPr>
        <dsp:cNvPr id="0" name=""/>
        <dsp:cNvSpPr/>
      </dsp:nvSpPr>
      <dsp:spPr>
        <a:xfrm>
          <a:off x="2048123" y="2499460"/>
          <a:ext cx="1393258" cy="572327"/>
        </a:xfrm>
        <a:prstGeom prst="roundRect">
          <a:avLst>
            <a:gd name="adj" fmla="val 10000"/>
          </a:avLst>
        </a:prstGeom>
        <a:gradFill rotWithShape="0">
          <a:gsLst>
            <a:gs pos="0">
              <a:schemeClr val="accent1">
                <a:alpha val="90000"/>
                <a:hueOff val="0"/>
                <a:satOff val="0"/>
                <a:lumOff val="0"/>
                <a:alphaOff val="-16000"/>
                <a:lumMod val="110000"/>
                <a:satMod val="105000"/>
                <a:tint val="67000"/>
              </a:schemeClr>
            </a:gs>
            <a:gs pos="50000">
              <a:schemeClr val="accent1">
                <a:alpha val="90000"/>
                <a:hueOff val="0"/>
                <a:satOff val="0"/>
                <a:lumOff val="0"/>
                <a:alphaOff val="-16000"/>
                <a:lumMod val="105000"/>
                <a:satMod val="103000"/>
                <a:tint val="73000"/>
              </a:schemeClr>
            </a:gs>
            <a:gs pos="100000">
              <a:schemeClr val="accent1">
                <a:alpha val="90000"/>
                <a:hueOff val="0"/>
                <a:satOff val="0"/>
                <a:lumOff val="0"/>
                <a:alphaOff val="-16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82.79%</a:t>
          </a:r>
          <a:endParaRPr lang="en-US" sz="2900" kern="1200"/>
        </a:p>
      </dsp:txBody>
      <dsp:txXfrm>
        <a:off x="2064886" y="2516223"/>
        <a:ext cx="1359732" cy="538801"/>
      </dsp:txXfrm>
    </dsp:sp>
    <dsp:sp modelId="{51D18C4B-C7A0-FF4D-83F7-30F9E5D2E6D7}">
      <dsp:nvSpPr>
        <dsp:cNvPr id="0" name=""/>
        <dsp:cNvSpPr/>
      </dsp:nvSpPr>
      <dsp:spPr>
        <a:xfrm>
          <a:off x="2048123" y="3159838"/>
          <a:ext cx="1393258" cy="572327"/>
        </a:xfrm>
        <a:prstGeom prst="roundRect">
          <a:avLst>
            <a:gd name="adj" fmla="val 10000"/>
          </a:avLst>
        </a:prstGeom>
        <a:gradFill rotWithShape="0">
          <a:gsLst>
            <a:gs pos="0">
              <a:schemeClr val="accent1">
                <a:alpha val="90000"/>
                <a:hueOff val="0"/>
                <a:satOff val="0"/>
                <a:lumOff val="0"/>
                <a:alphaOff val="-18667"/>
                <a:lumMod val="110000"/>
                <a:satMod val="105000"/>
                <a:tint val="67000"/>
              </a:schemeClr>
            </a:gs>
            <a:gs pos="50000">
              <a:schemeClr val="accent1">
                <a:alpha val="90000"/>
                <a:hueOff val="0"/>
                <a:satOff val="0"/>
                <a:lumOff val="0"/>
                <a:alphaOff val="-18667"/>
                <a:lumMod val="105000"/>
                <a:satMod val="103000"/>
                <a:tint val="73000"/>
              </a:schemeClr>
            </a:gs>
            <a:gs pos="100000">
              <a:schemeClr val="accent1">
                <a:alpha val="90000"/>
                <a:hueOff val="0"/>
                <a:satOff val="0"/>
                <a:lumOff val="0"/>
                <a:alphaOff val="-18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t>0</a:t>
          </a:r>
        </a:p>
      </dsp:txBody>
      <dsp:txXfrm>
        <a:off x="2064886" y="3176601"/>
        <a:ext cx="1359732" cy="538801"/>
      </dsp:txXfrm>
    </dsp:sp>
    <dsp:sp modelId="{8ED08B42-D1E1-7041-8A2A-84614ECFC6BE}">
      <dsp:nvSpPr>
        <dsp:cNvPr id="0" name=""/>
        <dsp:cNvSpPr/>
      </dsp:nvSpPr>
      <dsp:spPr>
        <a:xfrm>
          <a:off x="3865036" y="0"/>
          <a:ext cx="1741573" cy="39286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{Conv2D-ReLU-IC}</a:t>
          </a:r>
        </a:p>
      </dsp:txBody>
      <dsp:txXfrm>
        <a:off x="3865036" y="0"/>
        <a:ext cx="1741573" cy="1178609"/>
      </dsp:txXfrm>
    </dsp:sp>
    <dsp:sp modelId="{641C1234-32B7-9442-A091-6B1FDDE95411}">
      <dsp:nvSpPr>
        <dsp:cNvPr id="0" name=""/>
        <dsp:cNvSpPr/>
      </dsp:nvSpPr>
      <dsp:spPr>
        <a:xfrm>
          <a:off x="3920314" y="1178705"/>
          <a:ext cx="1393258" cy="572327"/>
        </a:xfrm>
        <a:prstGeom prst="roundRect">
          <a:avLst>
            <a:gd name="adj" fmla="val 10000"/>
          </a:avLst>
        </a:prstGeom>
        <a:gradFill rotWithShape="0">
          <a:gsLst>
            <a:gs pos="0">
              <a:schemeClr val="accent1">
                <a:alpha val="90000"/>
                <a:hueOff val="0"/>
                <a:satOff val="0"/>
                <a:lumOff val="0"/>
                <a:alphaOff val="-21333"/>
                <a:lumMod val="110000"/>
                <a:satMod val="105000"/>
                <a:tint val="67000"/>
              </a:schemeClr>
            </a:gs>
            <a:gs pos="50000">
              <a:schemeClr val="accent1">
                <a:alpha val="90000"/>
                <a:hueOff val="0"/>
                <a:satOff val="0"/>
                <a:lumOff val="0"/>
                <a:alphaOff val="-21333"/>
                <a:lumMod val="105000"/>
                <a:satMod val="103000"/>
                <a:tint val="73000"/>
              </a:schemeClr>
            </a:gs>
            <a:gs pos="100000">
              <a:schemeClr val="accent1">
                <a:alpha val="90000"/>
                <a:hueOff val="0"/>
                <a:satOff val="0"/>
                <a:lumOff val="0"/>
                <a:alphaOff val="-21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84.49%</a:t>
          </a:r>
          <a:endParaRPr lang="en-US" sz="2900" kern="1200"/>
        </a:p>
      </dsp:txBody>
      <dsp:txXfrm>
        <a:off x="3937077" y="1195468"/>
        <a:ext cx="1359732" cy="538801"/>
      </dsp:txXfrm>
    </dsp:sp>
    <dsp:sp modelId="{8A3868C6-ECAA-EE41-9F42-57D8DA252569}">
      <dsp:nvSpPr>
        <dsp:cNvPr id="0" name=""/>
        <dsp:cNvSpPr/>
      </dsp:nvSpPr>
      <dsp:spPr>
        <a:xfrm>
          <a:off x="3920314" y="1839082"/>
          <a:ext cx="1393258" cy="572327"/>
        </a:xfrm>
        <a:prstGeom prst="roundRect">
          <a:avLst>
            <a:gd name="adj" fmla="val 10000"/>
          </a:avLst>
        </a:prstGeom>
        <a:gradFill rotWithShape="0">
          <a:gsLst>
            <a:gs pos="0">
              <a:schemeClr val="accent1">
                <a:alpha val="90000"/>
                <a:hueOff val="0"/>
                <a:satOff val="0"/>
                <a:lumOff val="0"/>
                <a:alphaOff val="-24000"/>
                <a:lumMod val="110000"/>
                <a:satMod val="105000"/>
                <a:tint val="67000"/>
              </a:schemeClr>
            </a:gs>
            <a:gs pos="50000">
              <a:schemeClr val="accent1">
                <a:alpha val="90000"/>
                <a:hueOff val="0"/>
                <a:satOff val="0"/>
                <a:lumOff val="0"/>
                <a:alphaOff val="-24000"/>
                <a:lumMod val="105000"/>
                <a:satMod val="103000"/>
                <a:tint val="73000"/>
              </a:schemeClr>
            </a:gs>
            <a:gs pos="100000">
              <a:schemeClr val="accent1">
                <a:alpha val="90000"/>
                <a:hueOff val="0"/>
                <a:satOff val="0"/>
                <a:lumOff val="0"/>
                <a:alphaOff val="-24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83.89%</a:t>
          </a:r>
          <a:endParaRPr lang="en-US" sz="2900" kern="1200"/>
        </a:p>
      </dsp:txBody>
      <dsp:txXfrm>
        <a:off x="3937077" y="1855845"/>
        <a:ext cx="1359732" cy="538801"/>
      </dsp:txXfrm>
    </dsp:sp>
    <dsp:sp modelId="{02F3891A-B475-894D-A9A6-2859584F644B}">
      <dsp:nvSpPr>
        <dsp:cNvPr id="0" name=""/>
        <dsp:cNvSpPr/>
      </dsp:nvSpPr>
      <dsp:spPr>
        <a:xfrm>
          <a:off x="3920314" y="2499460"/>
          <a:ext cx="1393258" cy="572327"/>
        </a:xfrm>
        <a:prstGeom prst="roundRect">
          <a:avLst>
            <a:gd name="adj" fmla="val 10000"/>
          </a:avLst>
        </a:prstGeom>
        <a:gradFill rotWithShape="0">
          <a:gsLst>
            <a:gs pos="0">
              <a:schemeClr val="accent1">
                <a:alpha val="90000"/>
                <a:hueOff val="0"/>
                <a:satOff val="0"/>
                <a:lumOff val="0"/>
                <a:alphaOff val="-26667"/>
                <a:lumMod val="110000"/>
                <a:satMod val="105000"/>
                <a:tint val="67000"/>
              </a:schemeClr>
            </a:gs>
            <a:gs pos="50000">
              <a:schemeClr val="accent1">
                <a:alpha val="90000"/>
                <a:hueOff val="0"/>
                <a:satOff val="0"/>
                <a:lumOff val="0"/>
                <a:alphaOff val="-26667"/>
                <a:lumMod val="105000"/>
                <a:satMod val="103000"/>
                <a:tint val="73000"/>
              </a:schemeClr>
            </a:gs>
            <a:gs pos="100000">
              <a:schemeClr val="accent1">
                <a:alpha val="90000"/>
                <a:hueOff val="0"/>
                <a:satOff val="0"/>
                <a:lumOff val="0"/>
                <a:alphaOff val="-26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84.02%</a:t>
          </a:r>
          <a:endParaRPr lang="en-US" sz="2900" kern="1200"/>
        </a:p>
      </dsp:txBody>
      <dsp:txXfrm>
        <a:off x="3937077" y="2516223"/>
        <a:ext cx="1359732" cy="538801"/>
      </dsp:txXfrm>
    </dsp:sp>
    <dsp:sp modelId="{631F1410-371F-E944-8BEE-FDB7C3354E3E}">
      <dsp:nvSpPr>
        <dsp:cNvPr id="0" name=""/>
        <dsp:cNvSpPr/>
      </dsp:nvSpPr>
      <dsp:spPr>
        <a:xfrm>
          <a:off x="3920314" y="3159838"/>
          <a:ext cx="1393258" cy="572327"/>
        </a:xfrm>
        <a:prstGeom prst="roundRect">
          <a:avLst>
            <a:gd name="adj" fmla="val 10000"/>
          </a:avLst>
        </a:prstGeom>
        <a:gradFill rotWithShape="0">
          <a:gsLst>
            <a:gs pos="0">
              <a:schemeClr val="accent1">
                <a:alpha val="90000"/>
                <a:hueOff val="0"/>
                <a:satOff val="0"/>
                <a:lumOff val="0"/>
                <a:alphaOff val="-29333"/>
                <a:lumMod val="110000"/>
                <a:satMod val="105000"/>
                <a:tint val="67000"/>
              </a:schemeClr>
            </a:gs>
            <a:gs pos="50000">
              <a:schemeClr val="accent1">
                <a:alpha val="90000"/>
                <a:hueOff val="0"/>
                <a:satOff val="0"/>
                <a:lumOff val="0"/>
                <a:alphaOff val="-29333"/>
                <a:lumMod val="105000"/>
                <a:satMod val="103000"/>
                <a:tint val="73000"/>
              </a:schemeClr>
            </a:gs>
            <a:gs pos="100000">
              <a:schemeClr val="accent1">
                <a:alpha val="90000"/>
                <a:hueOff val="0"/>
                <a:satOff val="0"/>
                <a:lumOff val="0"/>
                <a:alphaOff val="-29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t>0</a:t>
          </a:r>
        </a:p>
      </dsp:txBody>
      <dsp:txXfrm>
        <a:off x="3937077" y="3176601"/>
        <a:ext cx="1359732" cy="538801"/>
      </dsp:txXfrm>
    </dsp:sp>
    <dsp:sp modelId="{86DD72F9-3664-4A62-B5CE-1C0A72B72EC4}">
      <dsp:nvSpPr>
        <dsp:cNvPr id="0" name=""/>
        <dsp:cNvSpPr/>
      </dsp:nvSpPr>
      <dsp:spPr>
        <a:xfrm>
          <a:off x="5618348" y="0"/>
          <a:ext cx="1741573" cy="39286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t>{ReLU-IC-Conv2D}</a:t>
          </a:r>
        </a:p>
      </dsp:txBody>
      <dsp:txXfrm>
        <a:off x="5618348" y="0"/>
        <a:ext cx="1741573" cy="1178609"/>
      </dsp:txXfrm>
    </dsp:sp>
    <dsp:sp modelId="{D7999662-96EE-49EF-9BD2-322E28149C68}">
      <dsp:nvSpPr>
        <dsp:cNvPr id="0" name=""/>
        <dsp:cNvSpPr/>
      </dsp:nvSpPr>
      <dsp:spPr>
        <a:xfrm>
          <a:off x="5792505" y="1178705"/>
          <a:ext cx="1393258" cy="572327"/>
        </a:xfrm>
        <a:prstGeom prst="roundRect">
          <a:avLst>
            <a:gd name="adj" fmla="val 10000"/>
          </a:avLst>
        </a:prstGeom>
        <a:gradFill rotWithShape="0">
          <a:gsLst>
            <a:gs pos="0">
              <a:schemeClr val="accent1">
                <a:alpha val="90000"/>
                <a:hueOff val="0"/>
                <a:satOff val="0"/>
                <a:lumOff val="0"/>
                <a:alphaOff val="-32000"/>
                <a:lumMod val="110000"/>
                <a:satMod val="105000"/>
                <a:tint val="67000"/>
              </a:schemeClr>
            </a:gs>
            <a:gs pos="50000">
              <a:schemeClr val="accent1">
                <a:alpha val="90000"/>
                <a:hueOff val="0"/>
                <a:satOff val="0"/>
                <a:lumOff val="0"/>
                <a:alphaOff val="-32000"/>
                <a:lumMod val="105000"/>
                <a:satMod val="103000"/>
                <a:tint val="73000"/>
              </a:schemeClr>
            </a:gs>
            <a:gs pos="100000">
              <a:schemeClr val="accent1">
                <a:alpha val="90000"/>
                <a:hueOff val="0"/>
                <a:satOff val="0"/>
                <a:lumOff val="0"/>
                <a:alphaOff val="-32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82.26%</a:t>
          </a:r>
          <a:endParaRPr lang="en-US" sz="2900" kern="1200"/>
        </a:p>
      </dsp:txBody>
      <dsp:txXfrm>
        <a:off x="5809268" y="1195468"/>
        <a:ext cx="1359732" cy="538801"/>
      </dsp:txXfrm>
    </dsp:sp>
    <dsp:sp modelId="{6E3FA5F5-26C5-4F58-8FEF-0FD758AEE471}">
      <dsp:nvSpPr>
        <dsp:cNvPr id="0" name=""/>
        <dsp:cNvSpPr/>
      </dsp:nvSpPr>
      <dsp:spPr>
        <a:xfrm>
          <a:off x="5792505" y="1839082"/>
          <a:ext cx="1393258" cy="572327"/>
        </a:xfrm>
        <a:prstGeom prst="roundRect">
          <a:avLst>
            <a:gd name="adj" fmla="val 10000"/>
          </a:avLst>
        </a:prstGeom>
        <a:gradFill rotWithShape="0">
          <a:gsLst>
            <a:gs pos="0">
              <a:schemeClr val="accent1">
                <a:alpha val="90000"/>
                <a:hueOff val="0"/>
                <a:satOff val="0"/>
                <a:lumOff val="0"/>
                <a:alphaOff val="-34667"/>
                <a:lumMod val="110000"/>
                <a:satMod val="105000"/>
                <a:tint val="67000"/>
              </a:schemeClr>
            </a:gs>
            <a:gs pos="50000">
              <a:schemeClr val="accent1">
                <a:alpha val="90000"/>
                <a:hueOff val="0"/>
                <a:satOff val="0"/>
                <a:lumOff val="0"/>
                <a:alphaOff val="-34667"/>
                <a:lumMod val="105000"/>
                <a:satMod val="103000"/>
                <a:tint val="73000"/>
              </a:schemeClr>
            </a:gs>
            <a:gs pos="100000">
              <a:schemeClr val="accent1">
                <a:alpha val="90000"/>
                <a:hueOff val="0"/>
                <a:satOff val="0"/>
                <a:lumOff val="0"/>
                <a:alphaOff val="-34667"/>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82.51%</a:t>
          </a:r>
          <a:endParaRPr lang="en-US" sz="2900" kern="1200"/>
        </a:p>
      </dsp:txBody>
      <dsp:txXfrm>
        <a:off x="5809268" y="1855845"/>
        <a:ext cx="1359732" cy="538801"/>
      </dsp:txXfrm>
    </dsp:sp>
    <dsp:sp modelId="{04E3EB16-C583-482D-8AE1-D7D5343386D8}">
      <dsp:nvSpPr>
        <dsp:cNvPr id="0" name=""/>
        <dsp:cNvSpPr/>
      </dsp:nvSpPr>
      <dsp:spPr>
        <a:xfrm>
          <a:off x="5792505" y="2499460"/>
          <a:ext cx="1393258" cy="572327"/>
        </a:xfrm>
        <a:prstGeom prst="roundRect">
          <a:avLst>
            <a:gd name="adj" fmla="val 10000"/>
          </a:avLst>
        </a:prstGeom>
        <a:gradFill rotWithShape="0">
          <a:gsLst>
            <a:gs pos="0">
              <a:schemeClr val="accent1">
                <a:alpha val="90000"/>
                <a:hueOff val="0"/>
                <a:satOff val="0"/>
                <a:lumOff val="0"/>
                <a:alphaOff val="-37333"/>
                <a:lumMod val="110000"/>
                <a:satMod val="105000"/>
                <a:tint val="67000"/>
              </a:schemeClr>
            </a:gs>
            <a:gs pos="50000">
              <a:schemeClr val="accent1">
                <a:alpha val="90000"/>
                <a:hueOff val="0"/>
                <a:satOff val="0"/>
                <a:lumOff val="0"/>
                <a:alphaOff val="-37333"/>
                <a:lumMod val="105000"/>
                <a:satMod val="103000"/>
                <a:tint val="73000"/>
              </a:schemeClr>
            </a:gs>
            <a:gs pos="100000">
              <a:schemeClr val="accent1">
                <a:alpha val="90000"/>
                <a:hueOff val="0"/>
                <a:satOff val="0"/>
                <a:lumOff val="0"/>
                <a:alphaOff val="-37333"/>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Univers Condensed"/>
            </a:rPr>
            <a:t>80.76%</a:t>
          </a:r>
          <a:endParaRPr lang="en-US" sz="2900" kern="1200"/>
        </a:p>
      </dsp:txBody>
      <dsp:txXfrm>
        <a:off x="5809268" y="2516223"/>
        <a:ext cx="1359732" cy="538801"/>
      </dsp:txXfrm>
    </dsp:sp>
    <dsp:sp modelId="{6B8B1944-FAD9-4C1A-89F6-D08D948DF058}">
      <dsp:nvSpPr>
        <dsp:cNvPr id="0" name=""/>
        <dsp:cNvSpPr/>
      </dsp:nvSpPr>
      <dsp:spPr>
        <a:xfrm>
          <a:off x="5792505" y="3159838"/>
          <a:ext cx="1393258" cy="572327"/>
        </a:xfrm>
        <a:prstGeom prst="roundRect">
          <a:avLst>
            <a:gd name="adj" fmla="val 10000"/>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t>0</a:t>
          </a:r>
        </a:p>
      </dsp:txBody>
      <dsp:txXfrm>
        <a:off x="5809268" y="3176601"/>
        <a:ext cx="1359732" cy="5388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382C5-384E-437F-89EC-95ADFDB7134B}" type="datetimeFigureOut">
              <a:rPr lang="en-US"/>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37C26-9843-486B-A419-C1B6774D6801}" type="slidenum">
              <a:rPr lang="en-US"/>
              <a:t>‹#›</a:t>
            </a:fld>
            <a:endParaRPr lang="en-US"/>
          </a:p>
        </p:txBody>
      </p:sp>
    </p:spTree>
    <p:extLst>
      <p:ext uri="{BB962C8B-B14F-4D97-AF65-F5344CB8AC3E}">
        <p14:creationId xmlns:p14="http://schemas.microsoft.com/office/powerpoint/2010/main" val="328112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The application of deep neural networks can involve millions of data entries and complicated model training to achieve state-of-the-art performance. </a:t>
            </a:r>
          </a:p>
          <a:p>
            <a:r>
              <a:rPr lang="en-US"/>
              <a:t>Finding ways to increase deep neural networks  training efficiency has become a critical challenge. </a:t>
            </a:r>
          </a:p>
          <a:p>
            <a:endParaRPr lang="en-US"/>
          </a:p>
          <a:p>
            <a:r>
              <a:rPr lang="en-US"/>
              <a:t>Today, Me, Aishwarya and Aveek are here to present our Deep Learning Project that is based on a paper proposing a new training method to tackle the challenge. </a:t>
            </a:r>
          </a:p>
          <a:p>
            <a:r>
              <a:rPr lang="en-US"/>
              <a:t>The paper is “Rethinking the usage of batch normalization and dropout in the training of deep neural networks”. </a:t>
            </a:r>
          </a:p>
          <a:p>
            <a:r>
              <a:rPr lang="en-US"/>
              <a:t>We have reproduced a part of author’s work as part of our Project. </a:t>
            </a:r>
          </a:p>
        </p:txBody>
      </p:sp>
      <p:sp>
        <p:nvSpPr>
          <p:cNvPr id="4" name="Slide Number Placeholder 3"/>
          <p:cNvSpPr>
            <a:spLocks noGrp="1"/>
          </p:cNvSpPr>
          <p:nvPr>
            <p:ph type="sldNum" sz="quarter" idx="5"/>
          </p:nvPr>
        </p:nvSpPr>
        <p:spPr/>
        <p:txBody>
          <a:bodyPr/>
          <a:lstStyle/>
          <a:p>
            <a:fld id="{77F37C26-9843-486B-A419-C1B6774D6801}" type="slidenum">
              <a:rPr lang="en-US" smtClean="0"/>
              <a:t>1</a:t>
            </a:fld>
            <a:endParaRPr lang="en-US"/>
          </a:p>
        </p:txBody>
      </p:sp>
    </p:spTree>
    <p:extLst>
      <p:ext uri="{BB962C8B-B14F-4D97-AF65-F5344CB8AC3E}">
        <p14:creationId xmlns:p14="http://schemas.microsoft.com/office/powerpoint/2010/main" val="222078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So, as course of this project we</a:t>
            </a:r>
            <a:r>
              <a:rPr lang="en-US" sz="1200" b="0" i="0" kern="1200">
                <a:solidFill>
                  <a:schemeClr val="tx1"/>
                </a:solidFill>
                <a:effectLst/>
                <a:latin typeface="+mn-lt"/>
                <a:ea typeface="+mn-ea"/>
                <a:cs typeface="+mn-cs"/>
              </a:rPr>
              <a:t> </a:t>
            </a:r>
            <a:r>
              <a:rPr lang="en-US"/>
              <a:t>executed the</a:t>
            </a:r>
            <a:r>
              <a:rPr lang="en-US" sz="1200" b="0" i="0" kern="1200">
                <a:solidFill>
                  <a:schemeClr val="tx1"/>
                </a:solidFill>
                <a:effectLst/>
                <a:latin typeface="+mn-lt"/>
                <a:ea typeface="+mn-ea"/>
                <a:cs typeface="+mn-cs"/>
              </a:rPr>
              <a:t> modified </a:t>
            </a:r>
            <a:r>
              <a:rPr lang="en-US" sz="1200" b="0" i="0" kern="1200" err="1">
                <a:solidFill>
                  <a:schemeClr val="tx1"/>
                </a:solidFill>
                <a:effectLst/>
                <a:latin typeface="+mn-lt"/>
                <a:ea typeface="+mn-ea"/>
                <a:cs typeface="+mn-cs"/>
              </a:rPr>
              <a:t>ResNets</a:t>
            </a:r>
            <a:r>
              <a:rPr lang="en-US" sz="1200" b="0" i="0" kern="1200">
                <a:solidFill>
                  <a:schemeClr val="tx1"/>
                </a:solidFill>
                <a:effectLst/>
                <a:latin typeface="+mn-lt"/>
                <a:ea typeface="+mn-ea"/>
                <a:cs typeface="+mn-cs"/>
              </a:rPr>
              <a:t> architectures on the benchmark CIFAR10 dataset to evaluate the practical usages of the IC layer and to reproduce the author’s results.</a:t>
            </a:r>
            <a:r>
              <a:rPr lang="en-US"/>
              <a:t> </a:t>
            </a:r>
            <a:endParaRPr lang="en-US" b="0"/>
          </a:p>
          <a:p>
            <a:endParaRPr lang="en-US"/>
          </a:p>
          <a:p>
            <a:r>
              <a:rPr lang="en-US"/>
              <a:t>We train all </a:t>
            </a:r>
            <a:r>
              <a:rPr lang="en-US" err="1"/>
              <a:t>ResNets</a:t>
            </a:r>
            <a:r>
              <a:rPr lang="en-US"/>
              <a:t> with depths 110 (n= 18)  and164 (n= 27) and ResNet-Bs with depths 110  (n= 12)and164 (n= 18) by Adam for 100 epochs with 64samples in a mini-batch. We used 100 epochs instead of 200 from paper due to computational limitations.</a:t>
            </a:r>
          </a:p>
          <a:p>
            <a:r>
              <a:rPr lang="en-US"/>
              <a:t>Learning rate was set to 0.001 and is divided by 10 at 80th epoch.  The dropout rate for all experiments is set as 0.05. </a:t>
            </a:r>
            <a:endParaRPr lang="en-US">
              <a:cs typeface="Calibri"/>
            </a:endParaRPr>
          </a:p>
          <a:p>
            <a:endParaRPr lang="en-US">
              <a:cs typeface="Calibri"/>
            </a:endParaRPr>
          </a:p>
          <a:p>
            <a:r>
              <a:rPr lang="en-US">
                <a:cs typeface="Calibri"/>
              </a:rPr>
              <a:t>The slide contains our results and as it can be seen, …….</a:t>
            </a:r>
          </a:p>
        </p:txBody>
      </p:sp>
      <p:sp>
        <p:nvSpPr>
          <p:cNvPr id="4" name="Slide Number Placeholder 3"/>
          <p:cNvSpPr>
            <a:spLocks noGrp="1"/>
          </p:cNvSpPr>
          <p:nvPr>
            <p:ph type="sldNum" sz="quarter" idx="5"/>
          </p:nvPr>
        </p:nvSpPr>
        <p:spPr/>
        <p:txBody>
          <a:bodyPr/>
          <a:lstStyle/>
          <a:p>
            <a:fld id="{77F37C26-9843-486B-A419-C1B6774D6801}" type="slidenum">
              <a:rPr lang="en-US"/>
              <a:t>11</a:t>
            </a:fld>
            <a:endParaRPr lang="en-US"/>
          </a:p>
        </p:txBody>
      </p:sp>
    </p:spTree>
    <p:extLst>
      <p:ext uri="{BB962C8B-B14F-4D97-AF65-F5344CB8AC3E}">
        <p14:creationId xmlns:p14="http://schemas.microsoft.com/office/powerpoint/2010/main" val="281563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The Authors, “</a:t>
            </a:r>
            <a:r>
              <a:rPr lang="en-US" sz="1200" b="0" i="0" kern="1200">
                <a:solidFill>
                  <a:schemeClr val="tx1"/>
                </a:solidFill>
                <a:effectLst/>
                <a:latin typeface="+mn-lt"/>
                <a:ea typeface="+mn-ea"/>
                <a:cs typeface="+mn-cs"/>
              </a:rPr>
              <a:t>A group of researchers from Tencent Technology” </a:t>
            </a:r>
            <a:r>
              <a:rPr lang="en-US" b="0"/>
              <a:t>have combined two commonly used techniques — Batch Normalization (BatchNorm) and Dropout and integrated into an Independent Component (IC) layer inserted before each weight layer to make inputs more independent.</a:t>
            </a:r>
          </a:p>
          <a:p>
            <a:endParaRPr lang="en-US" b="0">
              <a:cs typeface="Calibri" panose="020F0502020204030204"/>
            </a:endParaRPr>
          </a:p>
          <a:p>
            <a:r>
              <a:rPr lang="en-US" sz="1200" b="0" i="0" kern="1200">
                <a:solidFill>
                  <a:schemeClr val="tx1"/>
                </a:solidFill>
                <a:effectLst/>
                <a:latin typeface="+mn-lt"/>
                <a:ea typeface="+mn-ea"/>
                <a:cs typeface="+mn-cs"/>
              </a:rPr>
              <a:t>The work “is based on an excellent idea that whitening the inputs of neural networks can achieve a fast convergence speed.” Whitening is a preprocessing technique that seeks to make data less correlated and standardize variance. Previous attempts to leverage whitening at every activation layer were computationally expensive and eventually led to the usage of BatchNorm as an input normalization technique. BatchNorm has however since drifted away from its goal of whitening, and the new research proposes a way for it to refocus on that.</a:t>
            </a:r>
          </a:p>
          <a:p>
            <a:endParaRPr lang="en-US" b="0">
              <a:cs typeface="Calibri" panose="020F0502020204030204"/>
            </a:endParaRPr>
          </a:p>
          <a:p>
            <a:r>
              <a:rPr lang="en-US" sz="1200" b="0" i="0" kern="1200">
                <a:solidFill>
                  <a:schemeClr val="tx1"/>
                </a:solidFill>
                <a:effectLst/>
                <a:latin typeface="+mn-lt"/>
                <a:ea typeface="+mn-ea"/>
                <a:cs typeface="+mn-cs"/>
              </a:rPr>
              <a:t>Researchers combined BatchNorm with the regularization technique Dropout to construct independent activations for neurons in each intermediate weight layer. To overcome the computational complexity involved in determining independent components, researchers used BatchNorm to replace ZCA (zero-phase component analysis), which serves as the first step for the ICA (independent component analysis) methods but is computationally expensive.</a:t>
            </a:r>
            <a:endParaRPr lang="en-US" b="0"/>
          </a:p>
          <a:p>
            <a:pPr fontAlgn="base"/>
            <a:br>
              <a:rPr lang="en-US" b="0"/>
            </a:br>
            <a:r>
              <a:rPr lang="en-US" sz="1200" b="0" i="0" kern="1200">
                <a:solidFill>
                  <a:schemeClr val="tx1"/>
                </a:solidFill>
                <a:effectLst/>
                <a:latin typeface="+mn-lt"/>
                <a:ea typeface="+mn-ea"/>
                <a:cs typeface="+mn-cs"/>
              </a:rPr>
              <a:t>High computation cost is hindering the development of wide neural networks where many neurons often exist in an intermediate layer. Researchers used Dropout to replace the rotation step in their novel IC layer. Dropout introduces independent random gates for the neuron in a layer and improved convergence speed when added to DNN training.</a:t>
            </a:r>
          </a:p>
          <a:p>
            <a:pPr fontAlgn="base"/>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endParaRPr lang="en-US" b="0"/>
          </a:p>
        </p:txBody>
      </p:sp>
      <p:sp>
        <p:nvSpPr>
          <p:cNvPr id="4" name="Slide Number Placeholder 3"/>
          <p:cNvSpPr>
            <a:spLocks noGrp="1"/>
          </p:cNvSpPr>
          <p:nvPr>
            <p:ph type="sldNum" sz="quarter" idx="5"/>
          </p:nvPr>
        </p:nvSpPr>
        <p:spPr/>
        <p:txBody>
          <a:bodyPr/>
          <a:lstStyle/>
          <a:p>
            <a:fld id="{77F37C26-9843-486B-A419-C1B6774D6801}" type="slidenum">
              <a:rPr lang="en-US"/>
              <a:t>3</a:t>
            </a:fld>
            <a:endParaRPr lang="en-US"/>
          </a:p>
        </p:txBody>
      </p:sp>
    </p:spTree>
    <p:extLst>
      <p:ext uri="{BB962C8B-B14F-4D97-AF65-F5344CB8AC3E}">
        <p14:creationId xmlns:p14="http://schemas.microsoft.com/office/powerpoint/2010/main" val="104204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idea is to implement ResNet with a stack of -IC-Weight-ReLU-layers. </a:t>
            </a:r>
          </a:p>
          <a:p>
            <a:r>
              <a:rPr lang="en-US" sz="1200" b="0" i="0" kern="1200">
                <a:solidFill>
                  <a:schemeClr val="tx1"/>
                </a:solidFill>
                <a:effectLst/>
                <a:latin typeface="+mn-lt"/>
                <a:ea typeface="+mn-ea"/>
                <a:cs typeface="+mn-cs"/>
              </a:rPr>
              <a:t>The three different types of residual units are observed, each of which has a unique short path as shown in Fig. 3(b) and aim to find the best residual unit.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Due to the training cost of deep models, The bottleneck design is also compared which replaces each residual unit by a bottleneck unit. For example, the corresponding bottleneck design of the first type of residual unit, consisting of 2×ReLU-IC-Weightlayers, is 3×ReLU-IC-Weight, where the first and last weight layers are 1×1 convolutions instead.</a:t>
            </a:r>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endParaRPr lang="en-US">
              <a:cs typeface="Calibri"/>
            </a:endParaRPr>
          </a:p>
        </p:txBody>
      </p:sp>
      <p:sp>
        <p:nvSpPr>
          <p:cNvPr id="4" name="Slide Number Placeholder 3"/>
          <p:cNvSpPr>
            <a:spLocks noGrp="1"/>
          </p:cNvSpPr>
          <p:nvPr>
            <p:ph type="sldNum" sz="quarter" idx="5"/>
          </p:nvPr>
        </p:nvSpPr>
        <p:spPr/>
        <p:txBody>
          <a:bodyPr/>
          <a:lstStyle/>
          <a:p>
            <a:fld id="{77F37C26-9843-486B-A419-C1B6774D6801}" type="slidenum">
              <a:rPr lang="en-US"/>
              <a:t>4</a:t>
            </a:fld>
            <a:endParaRPr lang="en-US"/>
          </a:p>
        </p:txBody>
      </p:sp>
    </p:spTree>
    <p:extLst>
      <p:ext uri="{BB962C8B-B14F-4D97-AF65-F5344CB8AC3E}">
        <p14:creationId xmlns:p14="http://schemas.microsoft.com/office/powerpoint/2010/main" val="154092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One of the methods that authors used to evaluate the performance is on the CIFAR10 dataset. </a:t>
            </a:r>
            <a:endParaRPr lang="en-US"/>
          </a:p>
          <a:p>
            <a:r>
              <a:rPr lang="en-US" sz="1200" b="0" i="0" kern="1200">
                <a:solidFill>
                  <a:schemeClr val="tx1"/>
                </a:solidFill>
                <a:effectLst/>
                <a:latin typeface="+mn-lt"/>
                <a:ea typeface="+mn-ea"/>
                <a:cs typeface="+mn-cs"/>
              </a:rPr>
              <a:t>Their results displayed in slide shows the method’s implementation improves classification performance of new networks in three aspects: </a:t>
            </a:r>
            <a:endParaRPr lang="en-US"/>
          </a:p>
          <a:p>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i</a:t>
            </a:r>
            <a:r>
              <a:rPr lang="en-US" sz="1200" b="0" i="0" kern="1200">
                <a:solidFill>
                  <a:schemeClr val="tx1"/>
                </a:solidFill>
                <a:effectLst/>
                <a:latin typeface="+mn-lt"/>
                <a:ea typeface="+mn-ea"/>
                <a:cs typeface="+mn-cs"/>
              </a:rPr>
              <a:t>) more stable training process, ii) faster convergence speed, and iii) better convergence limit.”</a:t>
            </a:r>
            <a:endParaRPr lang="en-US">
              <a:cs typeface="Calibri" panose="020F0502020204030204"/>
            </a:endParaRPr>
          </a:p>
          <a:p>
            <a:endParaRPr lang="en-US"/>
          </a:p>
          <a:p>
            <a:r>
              <a:rPr lang="en-US" sz="1200" b="0" i="0" kern="1200">
                <a:solidFill>
                  <a:schemeClr val="tx1"/>
                </a:solidFill>
                <a:effectLst/>
                <a:latin typeface="+mn-lt"/>
                <a:ea typeface="+mn-ea"/>
                <a:cs typeface="+mn-cs"/>
              </a:rPr>
              <a:t>In particular, it was found that the residual unit with ReLU-IC-Conv2D always achieves the most stable training performance among all types of residual units implemented with the both ResNet and ResNet-B architectures on CIFAR dataset.</a:t>
            </a:r>
            <a:endParaRPr lang="en-US" sz="1200" b="0" i="0" kern="1200">
              <a:solidFill>
                <a:schemeClr val="tx1"/>
              </a:solidFill>
              <a:effectLst/>
              <a:latin typeface="+mn-lt"/>
              <a:cs typeface="Calibri" panose="020F0502020204030204"/>
            </a:endParaRPr>
          </a:p>
          <a:p>
            <a:endParaRPr lang="en-US">
              <a:cs typeface="Calibri"/>
            </a:endParaRPr>
          </a:p>
          <a:p>
            <a:r>
              <a:rPr lang="en-US">
                <a:cs typeface="Calibri"/>
              </a:rPr>
              <a:t>We wanted to see if it stays true in our implementation.</a:t>
            </a:r>
          </a:p>
        </p:txBody>
      </p:sp>
      <p:sp>
        <p:nvSpPr>
          <p:cNvPr id="4" name="Slide Number Placeholder 3"/>
          <p:cNvSpPr>
            <a:spLocks noGrp="1"/>
          </p:cNvSpPr>
          <p:nvPr>
            <p:ph type="sldNum" sz="quarter" idx="5"/>
          </p:nvPr>
        </p:nvSpPr>
        <p:spPr/>
        <p:txBody>
          <a:bodyPr/>
          <a:lstStyle/>
          <a:p>
            <a:fld id="{77F37C26-9843-486B-A419-C1B6774D6801}" type="slidenum">
              <a:rPr lang="en-US"/>
              <a:t>5</a:t>
            </a:fld>
            <a:endParaRPr lang="en-US"/>
          </a:p>
        </p:txBody>
      </p:sp>
    </p:spTree>
    <p:extLst>
      <p:ext uri="{BB962C8B-B14F-4D97-AF65-F5344CB8AC3E}">
        <p14:creationId xmlns:p14="http://schemas.microsoft.com/office/powerpoint/2010/main" val="42711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as course of this project we executed the modified ResNets architectures on the benchmark CIFAR10 dataset to evaluate the practical usages of the IC layer and to reproduce the author’s results. </a:t>
            </a:r>
          </a:p>
          <a:p>
            <a:endParaRPr lang="en-US"/>
          </a:p>
          <a:p>
            <a:r>
              <a:rPr lang="en-US"/>
              <a:t>We train all ResNets with depths 110 (n= 18)  and 164 (n= 27) and ResNet-Bs with depths 110  (n= 12) and 164 (n= 18) by Adam for 100 epochs with 64samples in a mini-batch. We used 100 epochs instead of 200 from paper due to computational limitations.</a:t>
            </a:r>
          </a:p>
          <a:p>
            <a:r>
              <a:rPr lang="en-US"/>
              <a:t>Learning rate was set to 0.001 and is divided by 10 at 80th epoch.  The dropout rate for all experiments is set as 0.05. </a:t>
            </a:r>
          </a:p>
          <a:p>
            <a:endParaRPr lang="en-US"/>
          </a:p>
          <a:p>
            <a:r>
              <a:rPr lang="en-US"/>
              <a:t>The slide contains our results and as it can be seen, …….</a:t>
            </a:r>
          </a:p>
          <a:p>
            <a:endParaRPr lang="en-US">
              <a:cs typeface="Calibri"/>
            </a:endParaRPr>
          </a:p>
        </p:txBody>
      </p:sp>
      <p:sp>
        <p:nvSpPr>
          <p:cNvPr id="4" name="Slide Number Placeholder 3"/>
          <p:cNvSpPr>
            <a:spLocks noGrp="1"/>
          </p:cNvSpPr>
          <p:nvPr>
            <p:ph type="sldNum" sz="quarter" idx="5"/>
          </p:nvPr>
        </p:nvSpPr>
        <p:spPr/>
        <p:txBody>
          <a:bodyPr/>
          <a:lstStyle/>
          <a:p>
            <a:fld id="{77F37C26-9843-486B-A419-C1B6774D6801}" type="slidenum">
              <a:rPr lang="en-US"/>
              <a:t>6</a:t>
            </a:fld>
            <a:endParaRPr lang="en-US"/>
          </a:p>
        </p:txBody>
      </p:sp>
    </p:spTree>
    <p:extLst>
      <p:ext uri="{BB962C8B-B14F-4D97-AF65-F5344CB8AC3E}">
        <p14:creationId xmlns:p14="http://schemas.microsoft.com/office/powerpoint/2010/main" val="335111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BN + Dropout can be used as IC layer → and we need to put this right before the weight layer.</a:t>
            </a:r>
          </a:p>
          <a:p>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endParaRPr lang="en-US">
              <a:cs typeface="Calibri"/>
            </a:endParaRPr>
          </a:p>
        </p:txBody>
      </p:sp>
      <p:sp>
        <p:nvSpPr>
          <p:cNvPr id="4" name="Slide Number Placeholder 3"/>
          <p:cNvSpPr>
            <a:spLocks noGrp="1"/>
          </p:cNvSpPr>
          <p:nvPr>
            <p:ph type="sldNum" sz="quarter" idx="5"/>
          </p:nvPr>
        </p:nvSpPr>
        <p:spPr/>
        <p:txBody>
          <a:bodyPr/>
          <a:lstStyle/>
          <a:p>
            <a:fld id="{77F37C26-9843-486B-A419-C1B6774D6801}" type="slidenum">
              <a:rPr lang="en-US"/>
              <a:t>7</a:t>
            </a:fld>
            <a:endParaRPr lang="en-US"/>
          </a:p>
        </p:txBody>
      </p:sp>
    </p:spTree>
    <p:extLst>
      <p:ext uri="{BB962C8B-B14F-4D97-AF65-F5344CB8AC3E}">
        <p14:creationId xmlns:p14="http://schemas.microsoft.com/office/powerpoint/2010/main" val="356195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7F37C26-9843-486B-A419-C1B6774D6801}" type="slidenum">
              <a:rPr lang="en-US"/>
              <a:t>8</a:t>
            </a:fld>
            <a:endParaRPr lang="en-US"/>
          </a:p>
        </p:txBody>
      </p:sp>
    </p:spTree>
    <p:extLst>
      <p:ext uri="{BB962C8B-B14F-4D97-AF65-F5344CB8AC3E}">
        <p14:creationId xmlns:p14="http://schemas.microsoft.com/office/powerpoint/2010/main" val="356195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7F37C26-9843-486B-A419-C1B6774D6801}" type="slidenum">
              <a:rPr lang="en-US"/>
              <a:t>9</a:t>
            </a:fld>
            <a:endParaRPr lang="en-US"/>
          </a:p>
        </p:txBody>
      </p:sp>
    </p:spTree>
    <p:extLst>
      <p:ext uri="{BB962C8B-B14F-4D97-AF65-F5344CB8AC3E}">
        <p14:creationId xmlns:p14="http://schemas.microsoft.com/office/powerpoint/2010/main" val="3022388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F37C26-9843-486B-A419-C1B6774D6801}" type="slidenum">
              <a:rPr lang="en-US" smtClean="0"/>
              <a:t>10</a:t>
            </a:fld>
            <a:endParaRPr lang="en-US"/>
          </a:p>
        </p:txBody>
      </p:sp>
    </p:spTree>
    <p:extLst>
      <p:ext uri="{BB962C8B-B14F-4D97-AF65-F5344CB8AC3E}">
        <p14:creationId xmlns:p14="http://schemas.microsoft.com/office/powerpoint/2010/main" val="380971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5689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333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456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5782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098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2625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852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7970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029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1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780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4/19/2021</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19238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24.svg"/><Relationship Id="rId5" Type="http://schemas.openxmlformats.org/officeDocument/2006/relationships/diagramQuickStyle" Target="../diagrams/quickStyle3.xml"/><Relationship Id="rId10" Type="http://schemas.openxmlformats.org/officeDocument/2006/relationships/image" Target="../media/image23.png"/><Relationship Id="rId4" Type="http://schemas.openxmlformats.org/officeDocument/2006/relationships/diagramLayout" Target="../diagrams/layout3.xml"/><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0100" y="4564446"/>
            <a:ext cx="10801350" cy="978772"/>
          </a:xfrm>
        </p:spPr>
        <p:txBody>
          <a:bodyPr>
            <a:noAutofit/>
          </a:bodyPr>
          <a:lstStyle/>
          <a:p>
            <a:r>
              <a:rPr lang="en-US" sz="2400" cap="none">
                <a:solidFill>
                  <a:schemeClr val="bg1"/>
                </a:solidFill>
              </a:rPr>
              <a:t>Implementing “Rethinking the usage of batch normalization and dropout in the training of deep neural networks”</a:t>
            </a:r>
            <a:br>
              <a:rPr lang="en-US" sz="2800" cap="none">
                <a:solidFill>
                  <a:schemeClr val="bg1"/>
                </a:solidFill>
              </a:rPr>
            </a:br>
            <a:br>
              <a:rPr lang="en-US" sz="2800" cap="none">
                <a:solidFill>
                  <a:schemeClr val="bg1"/>
                </a:solidFill>
              </a:rPr>
            </a:br>
            <a:r>
              <a:rPr lang="en-US" sz="2000" cap="none">
                <a:solidFill>
                  <a:schemeClr val="bg1"/>
                </a:solidFill>
              </a:rPr>
              <a:t>Authors: </a:t>
            </a:r>
            <a:r>
              <a:rPr lang="en-US" sz="2000" cap="none" err="1">
                <a:solidFill>
                  <a:schemeClr val="bg1"/>
                </a:solidFill>
              </a:rPr>
              <a:t>Guangyong</a:t>
            </a:r>
            <a:r>
              <a:rPr lang="en-US" sz="2000" cap="none">
                <a:solidFill>
                  <a:schemeClr val="bg1"/>
                </a:solidFill>
              </a:rPr>
              <a:t> Chen, </a:t>
            </a:r>
            <a:r>
              <a:rPr lang="en-US" sz="2000" cap="none" err="1">
                <a:solidFill>
                  <a:schemeClr val="bg1"/>
                </a:solidFill>
              </a:rPr>
              <a:t>Pengfei</a:t>
            </a:r>
            <a:r>
              <a:rPr lang="en-US" sz="2000" cap="none">
                <a:solidFill>
                  <a:schemeClr val="bg1"/>
                </a:solidFill>
              </a:rPr>
              <a:t> Chen, Yujun Shi, Chang-Yu Hsieh, Benben Liao, </a:t>
            </a:r>
            <a:r>
              <a:rPr lang="en-US" sz="2000" cap="none" err="1">
                <a:solidFill>
                  <a:schemeClr val="bg1"/>
                </a:solidFill>
              </a:rPr>
              <a:t>Shengyu</a:t>
            </a:r>
            <a:r>
              <a:rPr lang="en-US" sz="2000" cap="none">
                <a:solidFill>
                  <a:schemeClr val="bg1"/>
                </a:solidFill>
              </a:rPr>
              <a:t> Zhang</a:t>
            </a:r>
            <a:endParaRPr lang="en-US" sz="2800" cap="none">
              <a:solidFill>
                <a:schemeClr val="bg1"/>
              </a:solidFill>
            </a:endParaRPr>
          </a:p>
        </p:txBody>
      </p:sp>
      <p:pic>
        <p:nvPicPr>
          <p:cNvPr id="16" name="Picture 3" descr="Close-up of blackboard with smudged chalk">
            <a:extLst>
              <a:ext uri="{FF2B5EF4-FFF2-40B4-BE49-F238E27FC236}">
                <a16:creationId xmlns:a16="http://schemas.microsoft.com/office/drawing/2014/main" id="{AEA769E3-0674-4C1B-8119-35D7B30CB7EB}"/>
              </a:ext>
            </a:extLst>
          </p:cNvPr>
          <p:cNvPicPr>
            <a:picLocks noChangeAspect="1"/>
          </p:cNvPicPr>
          <p:nvPr/>
        </p:nvPicPr>
        <p:blipFill rotWithShape="1">
          <a:blip r:embed="rId3"/>
          <a:srcRect t="16672" r="2" b="33938"/>
          <a:stretch/>
        </p:blipFill>
        <p:spPr>
          <a:xfrm>
            <a:off x="800100" y="712916"/>
            <a:ext cx="10591800" cy="3491895"/>
          </a:xfrm>
          <a:prstGeom prst="rect">
            <a:avLst/>
          </a:prstGeom>
        </p:spPr>
      </p:pic>
      <p:cxnSp>
        <p:nvCxnSpPr>
          <p:cNvPr id="37" name="Straight Connector 3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2B71AEB-84C0-A64C-BC03-CD735A7B1A72}"/>
              </a:ext>
            </a:extLst>
          </p:cNvPr>
          <p:cNvSpPr txBox="1">
            <a:spLocks/>
          </p:cNvSpPr>
          <p:nvPr/>
        </p:nvSpPr>
        <p:spPr>
          <a:xfrm>
            <a:off x="4543424" y="712916"/>
            <a:ext cx="6949998" cy="76922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ctr"/>
            <a:r>
              <a:rPr lang="en-US" sz="3600">
                <a:solidFill>
                  <a:schemeClr val="bg1"/>
                </a:solidFill>
                <a:cs typeface="Calibri Light"/>
              </a:rPr>
              <a:t>CS-7150 Deep Learning Project</a:t>
            </a:r>
            <a:endParaRPr lang="en-US" sz="3600">
              <a:solidFill>
                <a:schemeClr val="bg1"/>
              </a:solidFill>
            </a:endParaRPr>
          </a:p>
        </p:txBody>
      </p:sp>
      <p:sp>
        <p:nvSpPr>
          <p:cNvPr id="3" name="Subtitle 2"/>
          <p:cNvSpPr>
            <a:spLocks noGrp="1"/>
          </p:cNvSpPr>
          <p:nvPr>
            <p:ph type="subTitle" idx="1"/>
          </p:nvPr>
        </p:nvSpPr>
        <p:spPr>
          <a:xfrm>
            <a:off x="7606796" y="3698880"/>
            <a:ext cx="3785104" cy="515296"/>
          </a:xfrm>
        </p:spPr>
        <p:txBody>
          <a:bodyPr vert="horz" lIns="91440" tIns="45720" rIns="91440" bIns="45720" rtlCol="0" anchor="t">
            <a:noAutofit/>
          </a:bodyPr>
          <a:lstStyle/>
          <a:p>
            <a:r>
              <a:rPr lang="en-US" sz="2400" spc="30">
                <a:solidFill>
                  <a:schemeClr val="bg1"/>
                </a:solidFill>
                <a:latin typeface="+mj-lt"/>
                <a:ea typeface="+mj-ea"/>
                <a:cs typeface="+mj-cs"/>
              </a:rPr>
              <a:t>-Aishwarya, </a:t>
            </a:r>
            <a:r>
              <a:rPr lang="en-US" sz="2400" spc="30" err="1">
                <a:solidFill>
                  <a:schemeClr val="bg1"/>
                </a:solidFill>
                <a:latin typeface="+mj-lt"/>
                <a:ea typeface="+mj-ea"/>
                <a:cs typeface="+mj-cs"/>
              </a:rPr>
              <a:t>Aveek</a:t>
            </a:r>
            <a:r>
              <a:rPr lang="en-US" sz="2400" spc="30">
                <a:solidFill>
                  <a:schemeClr val="bg1"/>
                </a:solidFill>
                <a:latin typeface="+mj-lt"/>
                <a:ea typeface="+mj-ea"/>
                <a:cs typeface="+mj-cs"/>
              </a:rPr>
              <a:t>, Harshita</a:t>
            </a:r>
          </a:p>
        </p:txBody>
      </p:sp>
      <p:pic>
        <p:nvPicPr>
          <p:cNvPr id="6" name="Graphic 5" descr="Idea with solid fill">
            <a:extLst>
              <a:ext uri="{FF2B5EF4-FFF2-40B4-BE49-F238E27FC236}">
                <a16:creationId xmlns:a16="http://schemas.microsoft.com/office/drawing/2014/main" id="{D62162F9-58A7-6941-B561-41B3120FFD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5085" y="712916"/>
            <a:ext cx="914400" cy="914400"/>
          </a:xfrm>
          <a:prstGeom prst="rect">
            <a:avLst/>
          </a:prstGeom>
        </p:spPr>
      </p:pic>
      <p:pic>
        <p:nvPicPr>
          <p:cNvPr id="8" name="Graphic 7" descr="Artificial Intelligence with solid fill">
            <a:extLst>
              <a:ext uri="{FF2B5EF4-FFF2-40B4-BE49-F238E27FC236}">
                <a16:creationId xmlns:a16="http://schemas.microsoft.com/office/drawing/2014/main" id="{AC1551E5-019A-CF46-9AD1-0BE974A608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5084" y="3299776"/>
            <a:ext cx="914400" cy="9144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2B71AEB-84C0-A64C-BC03-CD735A7B1A72}"/>
              </a:ext>
            </a:extLst>
          </p:cNvPr>
          <p:cNvSpPr txBox="1">
            <a:spLocks/>
          </p:cNvSpPr>
          <p:nvPr/>
        </p:nvSpPr>
        <p:spPr>
          <a:xfrm>
            <a:off x="679914" y="4702835"/>
            <a:ext cx="10801350" cy="9787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spcAft>
                <a:spcPts val="600"/>
              </a:spcAft>
            </a:pPr>
            <a:r>
              <a:rPr lang="en-US" sz="3600">
                <a:solidFill>
                  <a:schemeClr val="bg1"/>
                </a:solidFill>
              </a:rPr>
              <a:t>QUESTIONS????</a:t>
            </a:r>
          </a:p>
        </p:txBody>
      </p:sp>
      <p:pic>
        <p:nvPicPr>
          <p:cNvPr id="16" name="Picture 3" descr="Close-up of blackboard with smudged chalk">
            <a:extLst>
              <a:ext uri="{FF2B5EF4-FFF2-40B4-BE49-F238E27FC236}">
                <a16:creationId xmlns:a16="http://schemas.microsoft.com/office/drawing/2014/main" id="{AEA769E3-0674-4C1B-8119-35D7B30CB7EB}"/>
              </a:ext>
            </a:extLst>
          </p:cNvPr>
          <p:cNvPicPr>
            <a:picLocks noChangeAspect="1"/>
          </p:cNvPicPr>
          <p:nvPr/>
        </p:nvPicPr>
        <p:blipFill rotWithShape="1">
          <a:blip r:embed="rId3"/>
          <a:srcRect t="16672" r="2" b="33939"/>
          <a:stretch/>
        </p:blipFill>
        <p:spPr>
          <a:xfrm>
            <a:off x="800100" y="712916"/>
            <a:ext cx="10591800" cy="3491895"/>
          </a:xfrm>
          <a:prstGeom prst="rect">
            <a:avLst/>
          </a:prstGeom>
        </p:spPr>
      </p:pic>
      <p:cxnSp>
        <p:nvCxnSpPr>
          <p:cNvPr id="25" name="Straight Connector 2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3FE8ECA-74A5-BB41-AE3A-5AA38C92C162}"/>
              </a:ext>
            </a:extLst>
          </p:cNvPr>
          <p:cNvSpPr txBox="1">
            <a:spLocks/>
          </p:cNvSpPr>
          <p:nvPr/>
        </p:nvSpPr>
        <p:spPr>
          <a:xfrm>
            <a:off x="2621001" y="2074249"/>
            <a:ext cx="6949998" cy="76922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ctr"/>
            <a:r>
              <a:rPr lang="en-US" sz="6000">
                <a:solidFill>
                  <a:schemeClr val="bg1"/>
                </a:solidFill>
                <a:cs typeface="Calibri Light"/>
              </a:rPr>
              <a:t>THANK YOU</a:t>
            </a:r>
            <a:endParaRPr lang="en-US" sz="6000">
              <a:solidFill>
                <a:schemeClr val="bg1"/>
              </a:solidFill>
            </a:endParaRPr>
          </a:p>
        </p:txBody>
      </p:sp>
    </p:spTree>
    <p:extLst>
      <p:ext uri="{BB962C8B-B14F-4D97-AF65-F5344CB8AC3E}">
        <p14:creationId xmlns:p14="http://schemas.microsoft.com/office/powerpoint/2010/main" val="336321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8DD7CF-DC1E-6F44-9F04-249AEB0DF6BB}"/>
              </a:ext>
            </a:extLst>
          </p:cNvPr>
          <p:cNvSpPr txBox="1"/>
          <p:nvPr/>
        </p:nvSpPr>
        <p:spPr>
          <a:xfrm>
            <a:off x="685800" y="899025"/>
            <a:ext cx="4822828" cy="7592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400" cap="all" spc="30">
                <a:latin typeface="+mj-lt"/>
                <a:ea typeface="+mj-ea"/>
                <a:cs typeface="+mj-cs"/>
              </a:rPr>
              <a:t>Our Implementation</a:t>
            </a:r>
          </a:p>
        </p:txBody>
      </p:sp>
      <p:graphicFrame>
        <p:nvGraphicFramePr>
          <p:cNvPr id="3" name="Diagram 2">
            <a:extLst>
              <a:ext uri="{FF2B5EF4-FFF2-40B4-BE49-F238E27FC236}">
                <a16:creationId xmlns:a16="http://schemas.microsoft.com/office/drawing/2014/main" id="{AB339878-C313-D842-AF42-D4076C8AD19D}"/>
              </a:ext>
            </a:extLst>
          </p:cNvPr>
          <p:cNvGraphicFramePr/>
          <p:nvPr>
            <p:extLst>
              <p:ext uri="{D42A27DB-BD31-4B8C-83A1-F6EECF244321}">
                <p14:modId xmlns:p14="http://schemas.microsoft.com/office/powerpoint/2010/main" val="3045881150"/>
              </p:ext>
            </p:extLst>
          </p:nvPr>
        </p:nvGraphicFramePr>
        <p:xfrm>
          <a:off x="595334" y="2055046"/>
          <a:ext cx="3281766" cy="3034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D3B714E0-054E-C545-977D-D6ADCA418C7D}"/>
              </a:ext>
            </a:extLst>
          </p:cNvPr>
          <p:cNvGraphicFramePr/>
          <p:nvPr>
            <p:extLst>
              <p:ext uri="{D42A27DB-BD31-4B8C-83A1-F6EECF244321}">
                <p14:modId xmlns:p14="http://schemas.microsoft.com/office/powerpoint/2010/main" val="89687286"/>
              </p:ext>
            </p:extLst>
          </p:nvPr>
        </p:nvGraphicFramePr>
        <p:xfrm>
          <a:off x="3967566" y="2030277"/>
          <a:ext cx="7361696" cy="39286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le 6">
            <a:extLst>
              <a:ext uri="{FF2B5EF4-FFF2-40B4-BE49-F238E27FC236}">
                <a16:creationId xmlns:a16="http://schemas.microsoft.com/office/drawing/2014/main" id="{30B734A0-172E-1240-8A43-9FDDE5277D98}"/>
              </a:ext>
            </a:extLst>
          </p:cNvPr>
          <p:cNvSpPr/>
          <p:nvPr/>
        </p:nvSpPr>
        <p:spPr>
          <a:xfrm>
            <a:off x="6206712" y="1658319"/>
            <a:ext cx="2883403" cy="348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CIFAR 10 - Test Accuracy</a:t>
            </a:r>
          </a:p>
        </p:txBody>
      </p:sp>
      <p:sp>
        <p:nvSpPr>
          <p:cNvPr id="8" name="Half Frame 7">
            <a:extLst>
              <a:ext uri="{FF2B5EF4-FFF2-40B4-BE49-F238E27FC236}">
                <a16:creationId xmlns:a16="http://schemas.microsoft.com/office/drawing/2014/main" id="{D33EB801-1700-9541-90C6-891AA0383028}"/>
              </a:ext>
            </a:extLst>
          </p:cNvPr>
          <p:cNvSpPr/>
          <p:nvPr/>
        </p:nvSpPr>
        <p:spPr>
          <a:xfrm>
            <a:off x="2280954" y="3354494"/>
            <a:ext cx="120621" cy="40660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85F0164-F5A9-5F4D-A20C-B6E1C316C577}"/>
              </a:ext>
            </a:extLst>
          </p:cNvPr>
          <p:cNvSpPr txBox="1"/>
          <p:nvPr/>
        </p:nvSpPr>
        <p:spPr>
          <a:xfrm>
            <a:off x="2387198" y="3364374"/>
            <a:ext cx="1399436" cy="369332"/>
          </a:xfrm>
          <a:prstGeom prst="rect">
            <a:avLst/>
          </a:prstGeom>
          <a:noFill/>
        </p:spPr>
        <p:txBody>
          <a:bodyPr wrap="square" rtlCol="0">
            <a:spAutoFit/>
          </a:bodyPr>
          <a:lstStyle/>
          <a:p>
            <a:r>
              <a:rPr lang="en-US"/>
              <a:t>ResNet-110</a:t>
            </a:r>
          </a:p>
        </p:txBody>
      </p:sp>
      <p:sp>
        <p:nvSpPr>
          <p:cNvPr id="17" name="TextBox 16">
            <a:extLst>
              <a:ext uri="{FF2B5EF4-FFF2-40B4-BE49-F238E27FC236}">
                <a16:creationId xmlns:a16="http://schemas.microsoft.com/office/drawing/2014/main" id="{14639CFF-55CD-5041-B895-6C4EE9BAE45E}"/>
              </a:ext>
            </a:extLst>
          </p:cNvPr>
          <p:cNvSpPr txBox="1"/>
          <p:nvPr/>
        </p:nvSpPr>
        <p:spPr>
          <a:xfrm>
            <a:off x="2363593" y="3949757"/>
            <a:ext cx="1591278" cy="369332"/>
          </a:xfrm>
          <a:prstGeom prst="rect">
            <a:avLst/>
          </a:prstGeom>
          <a:noFill/>
        </p:spPr>
        <p:txBody>
          <a:bodyPr wrap="square" rtlCol="0">
            <a:spAutoFit/>
          </a:bodyPr>
          <a:lstStyle/>
          <a:p>
            <a:r>
              <a:rPr lang="en-US"/>
              <a:t>ResNet-B-110</a:t>
            </a:r>
          </a:p>
        </p:txBody>
      </p:sp>
      <p:sp>
        <p:nvSpPr>
          <p:cNvPr id="19" name="Half Frame 18">
            <a:extLst>
              <a:ext uri="{FF2B5EF4-FFF2-40B4-BE49-F238E27FC236}">
                <a16:creationId xmlns:a16="http://schemas.microsoft.com/office/drawing/2014/main" id="{CD60C3EC-8151-794D-883B-3B3CB4AA34FF}"/>
              </a:ext>
            </a:extLst>
          </p:cNvPr>
          <p:cNvSpPr/>
          <p:nvPr/>
        </p:nvSpPr>
        <p:spPr>
          <a:xfrm>
            <a:off x="2297573" y="3989977"/>
            <a:ext cx="97324" cy="40660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a:extLst>
              <a:ext uri="{FF2B5EF4-FFF2-40B4-BE49-F238E27FC236}">
                <a16:creationId xmlns:a16="http://schemas.microsoft.com/office/drawing/2014/main" id="{06F4AFF6-C4E2-E04F-8EB1-450E16759071}"/>
              </a:ext>
            </a:extLst>
          </p:cNvPr>
          <p:cNvSpPr/>
          <p:nvPr/>
        </p:nvSpPr>
        <p:spPr>
          <a:xfrm>
            <a:off x="2297574" y="4614820"/>
            <a:ext cx="90130" cy="40660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lf Frame 20">
            <a:extLst>
              <a:ext uri="{FF2B5EF4-FFF2-40B4-BE49-F238E27FC236}">
                <a16:creationId xmlns:a16="http://schemas.microsoft.com/office/drawing/2014/main" id="{25D69128-7451-474B-A471-70B967ABAB71}"/>
              </a:ext>
            </a:extLst>
          </p:cNvPr>
          <p:cNvSpPr/>
          <p:nvPr/>
        </p:nvSpPr>
        <p:spPr>
          <a:xfrm>
            <a:off x="2274881" y="5235012"/>
            <a:ext cx="97324" cy="40660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B8CF5AF9-54A1-994B-BAB4-BBB14307075E}"/>
              </a:ext>
            </a:extLst>
          </p:cNvPr>
          <p:cNvSpPr txBox="1"/>
          <p:nvPr/>
        </p:nvSpPr>
        <p:spPr>
          <a:xfrm>
            <a:off x="2363593" y="4625460"/>
            <a:ext cx="1511442" cy="369332"/>
          </a:xfrm>
          <a:prstGeom prst="rect">
            <a:avLst/>
          </a:prstGeom>
          <a:noFill/>
        </p:spPr>
        <p:txBody>
          <a:bodyPr wrap="square" rtlCol="0">
            <a:spAutoFit/>
          </a:bodyPr>
          <a:lstStyle/>
          <a:p>
            <a:r>
              <a:rPr lang="en-US"/>
              <a:t>ResNet-164</a:t>
            </a:r>
          </a:p>
        </p:txBody>
      </p:sp>
      <p:sp>
        <p:nvSpPr>
          <p:cNvPr id="24" name="TextBox 23">
            <a:extLst>
              <a:ext uri="{FF2B5EF4-FFF2-40B4-BE49-F238E27FC236}">
                <a16:creationId xmlns:a16="http://schemas.microsoft.com/office/drawing/2014/main" id="{C5AB87D3-D6B4-CF4C-8EA2-77CFEF27BC51}"/>
              </a:ext>
            </a:extLst>
          </p:cNvPr>
          <p:cNvSpPr txBox="1"/>
          <p:nvPr/>
        </p:nvSpPr>
        <p:spPr>
          <a:xfrm>
            <a:off x="2363593" y="5265801"/>
            <a:ext cx="1591278" cy="369332"/>
          </a:xfrm>
          <a:prstGeom prst="rect">
            <a:avLst/>
          </a:prstGeom>
          <a:noFill/>
        </p:spPr>
        <p:txBody>
          <a:bodyPr wrap="square" rtlCol="0">
            <a:spAutoFit/>
          </a:bodyPr>
          <a:lstStyle/>
          <a:p>
            <a:r>
              <a:rPr lang="en-US"/>
              <a:t>ResNet-B-164</a:t>
            </a:r>
          </a:p>
        </p:txBody>
      </p:sp>
    </p:spTree>
    <p:extLst>
      <p:ext uri="{BB962C8B-B14F-4D97-AF65-F5344CB8AC3E}">
        <p14:creationId xmlns:p14="http://schemas.microsoft.com/office/powerpoint/2010/main" val="371819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62CC516-B70A-424B-B3DC-3C7AD8FCFD84}"/>
              </a:ext>
            </a:extLst>
          </p:cNvPr>
          <p:cNvGraphicFramePr>
            <a:graphicFrameLocks noGrp="1"/>
          </p:cNvGraphicFramePr>
          <p:nvPr>
            <p:ph idx="1"/>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458F452-A156-F84A-B6C3-BEC1D5B1BF07}"/>
              </a:ext>
            </a:extLst>
          </p:cNvPr>
          <p:cNvSpPr txBox="1"/>
          <p:nvPr/>
        </p:nvSpPr>
        <p:spPr>
          <a:xfrm>
            <a:off x="700635" y="739123"/>
            <a:ext cx="10691265"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212121"/>
                </a:solidFill>
                <a:latin typeface="Univers Condensed"/>
              </a:rPr>
              <a:t>Rethinking the Usage of Batch Normalization and Dropout in the Training of Deep Neural Networks</a:t>
            </a:r>
          </a:p>
          <a:p>
            <a:r>
              <a:rPr lang="en-US" sz="2000" i="1" err="1">
                <a:latin typeface="Calibri Light" panose="020F0302020204030204" pitchFamily="34" charset="0"/>
                <a:ea typeface="+mn-lt"/>
                <a:cs typeface="Calibri Light" panose="020F0302020204030204" pitchFamily="34" charset="0"/>
              </a:rPr>
              <a:t>Guangyong</a:t>
            </a:r>
            <a:r>
              <a:rPr lang="en-US" sz="2000" i="1">
                <a:latin typeface="Calibri Light" panose="020F0302020204030204" pitchFamily="34" charset="0"/>
                <a:ea typeface="+mn-lt"/>
                <a:cs typeface="Calibri Light" panose="020F0302020204030204" pitchFamily="34" charset="0"/>
              </a:rPr>
              <a:t> Chen, Pengfei Chen, Yujun Shi, Chang-Yu Hsieh, Benben Liao, </a:t>
            </a:r>
            <a:r>
              <a:rPr lang="en-US" sz="2000" i="1" err="1">
                <a:latin typeface="Calibri Light" panose="020F0302020204030204" pitchFamily="34" charset="0"/>
                <a:ea typeface="+mn-lt"/>
                <a:cs typeface="Calibri Light" panose="020F0302020204030204" pitchFamily="34" charset="0"/>
              </a:rPr>
              <a:t>Shengyu</a:t>
            </a:r>
            <a:r>
              <a:rPr lang="en-US" sz="2000" i="1">
                <a:latin typeface="Calibri Light" panose="020F0302020204030204" pitchFamily="34" charset="0"/>
                <a:ea typeface="+mn-lt"/>
                <a:cs typeface="Calibri Light" panose="020F0302020204030204" pitchFamily="34" charset="0"/>
              </a:rPr>
              <a:t> Zhang2</a:t>
            </a:r>
            <a:endParaRPr lang="en-US" sz="2000" i="1">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7466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7C4D2-6139-4412-8C31-0B1C901F2419}"/>
              </a:ext>
            </a:extLst>
          </p:cNvPr>
          <p:cNvSpPr txBox="1"/>
          <p:nvPr/>
        </p:nvSpPr>
        <p:spPr>
          <a:xfrm>
            <a:off x="755990" y="940459"/>
            <a:ext cx="10579159"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a:solidFill>
                  <a:srgbClr val="212121"/>
                </a:solidFill>
                <a:latin typeface="Univers Condensed"/>
              </a:rPr>
              <a:t>Why IC?</a:t>
            </a:r>
          </a:p>
        </p:txBody>
      </p:sp>
      <p:pic>
        <p:nvPicPr>
          <p:cNvPr id="8" name="Picture 4" descr="A picture containing diagram&#10;&#10;Description automatically generated">
            <a:extLst>
              <a:ext uri="{FF2B5EF4-FFF2-40B4-BE49-F238E27FC236}">
                <a16:creationId xmlns:a16="http://schemas.microsoft.com/office/drawing/2014/main" id="{73B16C66-74D3-FC46-BF0A-C06B6CC520AB}"/>
              </a:ext>
            </a:extLst>
          </p:cNvPr>
          <p:cNvPicPr>
            <a:picLocks noChangeAspect="1"/>
          </p:cNvPicPr>
          <p:nvPr/>
        </p:nvPicPr>
        <p:blipFill>
          <a:blip r:embed="rId3"/>
          <a:stretch>
            <a:fillRect/>
          </a:stretch>
        </p:blipFill>
        <p:spPr>
          <a:xfrm>
            <a:off x="5609007" y="2239505"/>
            <a:ext cx="5790816" cy="3706236"/>
          </a:xfrm>
          <a:prstGeom prst="rect">
            <a:avLst/>
          </a:prstGeom>
          <a:ln>
            <a:noFill/>
          </a:ln>
          <a:effectLst>
            <a:outerShdw blurRad="292100" dist="139700" dir="2700000" algn="tl" rotWithShape="0">
              <a:srgbClr val="333333">
                <a:alpha val="65000"/>
              </a:srgbClr>
            </a:outerShdw>
          </a:effectLst>
        </p:spPr>
      </p:pic>
      <p:sp>
        <p:nvSpPr>
          <p:cNvPr id="10" name="Oval 9">
            <a:extLst>
              <a:ext uri="{FF2B5EF4-FFF2-40B4-BE49-F238E27FC236}">
                <a16:creationId xmlns:a16="http://schemas.microsoft.com/office/drawing/2014/main" id="{456767BB-F524-744A-A207-8731DE71F535}"/>
              </a:ext>
            </a:extLst>
          </p:cNvPr>
          <p:cNvSpPr/>
          <p:nvPr/>
        </p:nvSpPr>
        <p:spPr>
          <a:xfrm>
            <a:off x="2472607" y="3075436"/>
            <a:ext cx="1726300" cy="971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ea typeface="+mn-lt"/>
                <a:cs typeface="+mn-lt"/>
              </a:rPr>
              <a:t>BatchNorm to replace ZCA</a:t>
            </a:r>
            <a:endParaRPr lang="en-US" sz="1400" b="1"/>
          </a:p>
        </p:txBody>
      </p:sp>
      <p:sp>
        <p:nvSpPr>
          <p:cNvPr id="11" name="Oval 10">
            <a:extLst>
              <a:ext uri="{FF2B5EF4-FFF2-40B4-BE49-F238E27FC236}">
                <a16:creationId xmlns:a16="http://schemas.microsoft.com/office/drawing/2014/main" id="{25D196EB-C499-DE4F-856E-2F19F18EEC30}"/>
              </a:ext>
            </a:extLst>
          </p:cNvPr>
          <p:cNvSpPr/>
          <p:nvPr/>
        </p:nvSpPr>
        <p:spPr>
          <a:xfrm>
            <a:off x="2472607" y="4965694"/>
            <a:ext cx="1739786" cy="10384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ea typeface="+mn-lt"/>
                <a:cs typeface="+mn-lt"/>
              </a:rPr>
              <a:t>Dropout to replace the rotation step</a:t>
            </a:r>
            <a:endParaRPr lang="en-US" sz="1400" b="1"/>
          </a:p>
        </p:txBody>
      </p:sp>
      <p:sp>
        <p:nvSpPr>
          <p:cNvPr id="12" name="Plus Sign 18">
            <a:extLst>
              <a:ext uri="{FF2B5EF4-FFF2-40B4-BE49-F238E27FC236}">
                <a16:creationId xmlns:a16="http://schemas.microsoft.com/office/drawing/2014/main" id="{9AD544AA-20BC-A940-BB09-A01EF145AED3}"/>
              </a:ext>
            </a:extLst>
          </p:cNvPr>
          <p:cNvSpPr/>
          <p:nvPr/>
        </p:nvSpPr>
        <p:spPr>
          <a:xfrm>
            <a:off x="2883212" y="4046150"/>
            <a:ext cx="917097" cy="917097"/>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Left 2">
            <a:extLst>
              <a:ext uri="{FF2B5EF4-FFF2-40B4-BE49-F238E27FC236}">
                <a16:creationId xmlns:a16="http://schemas.microsoft.com/office/drawing/2014/main" id="{4B1A4940-7862-4FDB-BECE-C70D55EE8501}"/>
              </a:ext>
            </a:extLst>
          </p:cNvPr>
          <p:cNvSpPr/>
          <p:nvPr/>
        </p:nvSpPr>
        <p:spPr>
          <a:xfrm>
            <a:off x="4201421" y="4440948"/>
            <a:ext cx="2598949" cy="2235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82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9900B9AF-4C4C-445F-B9A9-F1DF08B6553A}"/>
              </a:ext>
            </a:extLst>
          </p:cNvPr>
          <p:cNvPicPr>
            <a:picLocks noChangeAspect="1"/>
          </p:cNvPicPr>
          <p:nvPr/>
        </p:nvPicPr>
        <p:blipFill>
          <a:blip r:embed="rId3"/>
          <a:stretch>
            <a:fillRect/>
          </a:stretch>
        </p:blipFill>
        <p:spPr>
          <a:xfrm>
            <a:off x="4739434" y="1779622"/>
            <a:ext cx="6595715" cy="4137919"/>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877702C4-D2B9-4445-AFBC-D0FBD13A898F}"/>
              </a:ext>
            </a:extLst>
          </p:cNvPr>
          <p:cNvSpPr txBox="1"/>
          <p:nvPr/>
        </p:nvSpPr>
        <p:spPr>
          <a:xfrm>
            <a:off x="755990" y="940459"/>
            <a:ext cx="10579159"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a:solidFill>
                  <a:srgbClr val="212121"/>
                </a:solidFill>
                <a:latin typeface="Univers Condensed"/>
              </a:rPr>
              <a:t>ARCHITECTURES:</a:t>
            </a:r>
          </a:p>
        </p:txBody>
      </p:sp>
      <p:pic>
        <p:nvPicPr>
          <p:cNvPr id="2" name="Picture 1">
            <a:extLst>
              <a:ext uri="{FF2B5EF4-FFF2-40B4-BE49-F238E27FC236}">
                <a16:creationId xmlns:a16="http://schemas.microsoft.com/office/drawing/2014/main" id="{1403653F-4AD3-884B-A458-75A024ABA4D2}"/>
              </a:ext>
            </a:extLst>
          </p:cNvPr>
          <p:cNvPicPr>
            <a:picLocks noChangeAspect="1"/>
          </p:cNvPicPr>
          <p:nvPr/>
        </p:nvPicPr>
        <p:blipFill>
          <a:blip r:embed="rId4"/>
          <a:stretch>
            <a:fillRect/>
          </a:stretch>
        </p:blipFill>
        <p:spPr>
          <a:xfrm>
            <a:off x="2182572" y="3073323"/>
            <a:ext cx="1692006" cy="871468"/>
          </a:xfrm>
          <a:prstGeom prst="rect">
            <a:avLst/>
          </a:prstGeom>
        </p:spPr>
      </p:pic>
      <p:pic>
        <p:nvPicPr>
          <p:cNvPr id="18" name="Graphic 17" descr="Badge 1 outline">
            <a:extLst>
              <a:ext uri="{FF2B5EF4-FFF2-40B4-BE49-F238E27FC236}">
                <a16:creationId xmlns:a16="http://schemas.microsoft.com/office/drawing/2014/main" id="{39059DB9-0693-4D48-AF6B-3F01E296F0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43086" y="1898497"/>
            <a:ext cx="663739" cy="663739"/>
          </a:xfrm>
          <a:prstGeom prst="rect">
            <a:avLst/>
          </a:prstGeom>
        </p:spPr>
      </p:pic>
      <p:pic>
        <p:nvPicPr>
          <p:cNvPr id="20" name="Graphic 19" descr="Badge outline">
            <a:extLst>
              <a:ext uri="{FF2B5EF4-FFF2-40B4-BE49-F238E27FC236}">
                <a16:creationId xmlns:a16="http://schemas.microsoft.com/office/drawing/2014/main" id="{1F6DFAE1-4F26-8D42-9094-B9CB8FAD9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8339" y="3306756"/>
            <a:ext cx="674355" cy="674355"/>
          </a:xfrm>
          <a:prstGeom prst="rect">
            <a:avLst/>
          </a:prstGeom>
        </p:spPr>
      </p:pic>
      <p:pic>
        <p:nvPicPr>
          <p:cNvPr id="22" name="Graphic 21" descr="Badge 3 outline">
            <a:extLst>
              <a:ext uri="{FF2B5EF4-FFF2-40B4-BE49-F238E27FC236}">
                <a16:creationId xmlns:a16="http://schemas.microsoft.com/office/drawing/2014/main" id="{63BFDA18-2C52-364D-9CF1-B4FCBB3517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99281" y="4711479"/>
            <a:ext cx="663738" cy="663738"/>
          </a:xfrm>
          <a:prstGeom prst="rect">
            <a:avLst/>
          </a:prstGeom>
        </p:spPr>
      </p:pic>
      <p:cxnSp>
        <p:nvCxnSpPr>
          <p:cNvPr id="5" name="Straight Arrow Connector 4">
            <a:extLst>
              <a:ext uri="{FF2B5EF4-FFF2-40B4-BE49-F238E27FC236}">
                <a16:creationId xmlns:a16="http://schemas.microsoft.com/office/drawing/2014/main" id="{B1205165-139C-4F52-9051-F40DCBE97609}"/>
              </a:ext>
            </a:extLst>
          </p:cNvPr>
          <p:cNvCxnSpPr/>
          <p:nvPr/>
        </p:nvCxnSpPr>
        <p:spPr>
          <a:xfrm flipH="1" flipV="1">
            <a:off x="2579677" y="2470032"/>
            <a:ext cx="515194" cy="5961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1B47EA-CA6F-42F8-89A5-636A0997B57E}"/>
              </a:ext>
            </a:extLst>
          </p:cNvPr>
          <p:cNvCxnSpPr>
            <a:cxnSpLocks/>
          </p:cNvCxnSpPr>
          <p:nvPr/>
        </p:nvCxnSpPr>
        <p:spPr>
          <a:xfrm flipH="1">
            <a:off x="2525729" y="3989986"/>
            <a:ext cx="690522" cy="664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BF3398-D9A9-42A7-9F1B-B115F9269E38}"/>
              </a:ext>
            </a:extLst>
          </p:cNvPr>
          <p:cNvCxnSpPr>
            <a:cxnSpLocks/>
          </p:cNvCxnSpPr>
          <p:nvPr/>
        </p:nvCxnSpPr>
        <p:spPr>
          <a:xfrm flipH="1">
            <a:off x="1453534" y="3497719"/>
            <a:ext cx="656804" cy="849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44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8DD7CF-DC1E-6F44-9F04-249AEB0DF6BB}"/>
              </a:ext>
            </a:extLst>
          </p:cNvPr>
          <p:cNvSpPr txBox="1"/>
          <p:nvPr/>
        </p:nvSpPr>
        <p:spPr>
          <a:xfrm>
            <a:off x="685799" y="902447"/>
            <a:ext cx="4316507" cy="192874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4000" kern="1200" cap="all" spc="30" baseline="0">
                <a:solidFill>
                  <a:schemeClr val="tx1"/>
                </a:solidFill>
                <a:latin typeface="+mj-lt"/>
                <a:ea typeface="+mj-ea"/>
                <a:cs typeface="+mj-cs"/>
              </a:rPr>
              <a:t>PAPER’s Results:</a:t>
            </a:r>
          </a:p>
        </p:txBody>
      </p:sp>
      <p:cxnSp>
        <p:nvCxnSpPr>
          <p:cNvPr id="33" name="Straight Connector 3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0575" y="723900"/>
            <a:ext cx="1060132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44B635-DD7C-CC43-8296-B39C1A903FFB}"/>
              </a:ext>
            </a:extLst>
          </p:cNvPr>
          <p:cNvSpPr txBox="1"/>
          <p:nvPr/>
        </p:nvSpPr>
        <p:spPr>
          <a:xfrm>
            <a:off x="5562600" y="968377"/>
            <a:ext cx="5943600" cy="1732182"/>
          </a:xfrm>
          <a:prstGeom prst="rect">
            <a:avLst/>
          </a:prstGeom>
        </p:spPr>
        <p:txBody>
          <a:bodyPr vert="horz" lIns="91440" tIns="45720" rIns="91440" bIns="45720" rtlCol="0" anchor="t">
            <a:noAutofit/>
          </a:bodyPr>
          <a:lstStyle/>
          <a:p>
            <a:pPr>
              <a:lnSpc>
                <a:spcPct val="110000"/>
              </a:lnSpc>
              <a:spcAft>
                <a:spcPts val="600"/>
              </a:spcAft>
            </a:pPr>
            <a:r>
              <a:rPr lang="en-US" sz="1400"/>
              <a:t>The testing accuracy of implementing ResNet and ResNet-B with the IC layer on the CIFAR10 dataset with respect to the training epochs. </a:t>
            </a:r>
          </a:p>
          <a:p>
            <a:pPr>
              <a:lnSpc>
                <a:spcPct val="110000"/>
              </a:lnSpc>
              <a:spcAft>
                <a:spcPts val="600"/>
              </a:spcAft>
            </a:pPr>
            <a:r>
              <a:rPr lang="en-US" sz="1400"/>
              <a:t>ResNet110 on CIFAR 10. </a:t>
            </a:r>
          </a:p>
          <a:p>
            <a:pPr>
              <a:lnSpc>
                <a:spcPct val="110000"/>
              </a:lnSpc>
              <a:spcAft>
                <a:spcPts val="600"/>
              </a:spcAft>
            </a:pPr>
            <a:r>
              <a:rPr lang="en-US" sz="1400"/>
              <a:t>ResNet164 on CIFAR 10. </a:t>
            </a:r>
          </a:p>
          <a:p>
            <a:pPr>
              <a:lnSpc>
                <a:spcPct val="110000"/>
              </a:lnSpc>
              <a:spcAft>
                <a:spcPts val="600"/>
              </a:spcAft>
            </a:pPr>
            <a:r>
              <a:rPr lang="en-US" sz="1400"/>
              <a:t>ResNet-B 110 on CIFAR 10. </a:t>
            </a:r>
          </a:p>
          <a:p>
            <a:pPr>
              <a:lnSpc>
                <a:spcPct val="110000"/>
              </a:lnSpc>
              <a:spcAft>
                <a:spcPts val="600"/>
              </a:spcAft>
            </a:pPr>
            <a:r>
              <a:rPr lang="en-US" sz="1400"/>
              <a:t>ResNet-B 164 on CIFAR10.</a:t>
            </a:r>
          </a:p>
        </p:txBody>
      </p:sp>
      <p:cxnSp>
        <p:nvCxnSpPr>
          <p:cNvPr id="35" name="Straight Connector 3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2424B38C-77D0-44D8-97E5-A94CB5A3EBCE}"/>
              </a:ext>
            </a:extLst>
          </p:cNvPr>
          <p:cNvPicPr>
            <a:picLocks noChangeAspect="1"/>
          </p:cNvPicPr>
          <p:nvPr/>
        </p:nvPicPr>
        <p:blipFill>
          <a:blip r:embed="rId3"/>
          <a:stretch>
            <a:fillRect/>
          </a:stretch>
        </p:blipFill>
        <p:spPr>
          <a:xfrm>
            <a:off x="374650" y="3170345"/>
            <a:ext cx="11356370" cy="26913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492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8DD7CF-DC1E-6F44-9F04-249AEB0DF6BB}"/>
              </a:ext>
            </a:extLst>
          </p:cNvPr>
          <p:cNvSpPr txBox="1"/>
          <p:nvPr/>
        </p:nvSpPr>
        <p:spPr>
          <a:xfrm>
            <a:off x="685800" y="899025"/>
            <a:ext cx="4822828" cy="7592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400" cap="all" spc="30">
                <a:latin typeface="+mj-lt"/>
                <a:ea typeface="+mj-ea"/>
                <a:cs typeface="+mj-cs"/>
              </a:rPr>
              <a:t>COMPARISON</a:t>
            </a:r>
          </a:p>
        </p:txBody>
      </p:sp>
      <p:sp>
        <p:nvSpPr>
          <p:cNvPr id="2" name="TextBox 1">
            <a:extLst>
              <a:ext uri="{FF2B5EF4-FFF2-40B4-BE49-F238E27FC236}">
                <a16:creationId xmlns:a16="http://schemas.microsoft.com/office/drawing/2014/main" id="{DB3E9D09-6090-440F-887B-CF65731C319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4" name="Table 4">
            <a:extLst>
              <a:ext uri="{FF2B5EF4-FFF2-40B4-BE49-F238E27FC236}">
                <a16:creationId xmlns:a16="http://schemas.microsoft.com/office/drawing/2014/main" id="{CEE5BC1B-EA9D-435F-98D8-9F9936FB67E0}"/>
              </a:ext>
            </a:extLst>
          </p:cNvPr>
          <p:cNvGraphicFramePr>
            <a:graphicFrameLocks noGrp="1"/>
          </p:cNvGraphicFramePr>
          <p:nvPr>
            <p:extLst>
              <p:ext uri="{D42A27DB-BD31-4B8C-83A1-F6EECF244321}">
                <p14:modId xmlns:p14="http://schemas.microsoft.com/office/powerpoint/2010/main" val="1637595407"/>
              </p:ext>
            </p:extLst>
          </p:nvPr>
        </p:nvGraphicFramePr>
        <p:xfrm>
          <a:off x="784247" y="1642285"/>
          <a:ext cx="6375046" cy="4293547"/>
        </p:xfrm>
        <a:graphic>
          <a:graphicData uri="http://schemas.openxmlformats.org/drawingml/2006/table">
            <a:tbl>
              <a:tblPr firstRow="1" bandRow="1">
                <a:tableStyleId>{5C22544A-7EE6-4342-B048-85BDC9FD1C3A}</a:tableStyleId>
              </a:tblPr>
              <a:tblGrid>
                <a:gridCol w="1098443">
                  <a:extLst>
                    <a:ext uri="{9D8B030D-6E8A-4147-A177-3AD203B41FA5}">
                      <a16:colId xmlns:a16="http://schemas.microsoft.com/office/drawing/2014/main" val="196907357"/>
                    </a:ext>
                  </a:extLst>
                </a:gridCol>
                <a:gridCol w="1114133">
                  <a:extLst>
                    <a:ext uri="{9D8B030D-6E8A-4147-A177-3AD203B41FA5}">
                      <a16:colId xmlns:a16="http://schemas.microsoft.com/office/drawing/2014/main" val="2332218824"/>
                    </a:ext>
                  </a:extLst>
                </a:gridCol>
                <a:gridCol w="2416589">
                  <a:extLst>
                    <a:ext uri="{9D8B030D-6E8A-4147-A177-3AD203B41FA5}">
                      <a16:colId xmlns:a16="http://schemas.microsoft.com/office/drawing/2014/main" val="1700228541"/>
                    </a:ext>
                  </a:extLst>
                </a:gridCol>
                <a:gridCol w="1745881">
                  <a:extLst>
                    <a:ext uri="{9D8B030D-6E8A-4147-A177-3AD203B41FA5}">
                      <a16:colId xmlns:a16="http://schemas.microsoft.com/office/drawing/2014/main" val="3937023163"/>
                    </a:ext>
                  </a:extLst>
                </a:gridCol>
              </a:tblGrid>
              <a:tr h="275726">
                <a:tc>
                  <a:txBody>
                    <a:bodyPr/>
                    <a:lstStyle/>
                    <a:p>
                      <a:pPr algn="ctr"/>
                      <a:r>
                        <a:rPr lang="en-US" sz="1400"/>
                        <a:t>Model</a:t>
                      </a:r>
                    </a:p>
                  </a:txBody>
                  <a:tcPr anchor="ctr"/>
                </a:tc>
                <a:tc>
                  <a:txBody>
                    <a:bodyPr/>
                    <a:lstStyle/>
                    <a:p>
                      <a:pPr algn="ctr"/>
                      <a:r>
                        <a:rPr lang="en-US" sz="1400"/>
                        <a:t>Depth</a:t>
                      </a:r>
                    </a:p>
                  </a:txBody>
                  <a:tcPr anchor="ctr"/>
                </a:tc>
                <a:tc>
                  <a:txBody>
                    <a:bodyPr/>
                    <a:lstStyle/>
                    <a:p>
                      <a:pPr algn="ctr"/>
                      <a:r>
                        <a:rPr lang="en-US" sz="1400"/>
                        <a:t>Layers in Residual Unit</a:t>
                      </a:r>
                    </a:p>
                  </a:txBody>
                  <a:tcPr anchor="ctr"/>
                </a:tc>
                <a:tc>
                  <a:txBody>
                    <a:bodyPr/>
                    <a:lstStyle/>
                    <a:p>
                      <a:pPr algn="ctr"/>
                      <a:r>
                        <a:rPr lang="en-US" sz="1400"/>
                        <a:t>CIFAR10</a:t>
                      </a:r>
                    </a:p>
                  </a:txBody>
                  <a:tcPr anchor="ctr"/>
                </a:tc>
                <a:extLst>
                  <a:ext uri="{0D108BD9-81ED-4DB2-BD59-A6C34878D82A}">
                    <a16:rowId xmlns:a16="http://schemas.microsoft.com/office/drawing/2014/main" val="1292675525"/>
                  </a:ext>
                </a:extLst>
              </a:tr>
              <a:tr h="249467">
                <a:tc rowSpan="8">
                  <a:txBody>
                    <a:bodyPr/>
                    <a:lstStyle/>
                    <a:p>
                      <a:pPr algn="ctr"/>
                      <a:r>
                        <a:rPr lang="en-US" sz="1000" b="1"/>
                        <a:t>ResNet</a:t>
                      </a:r>
                    </a:p>
                  </a:txBody>
                  <a:tcPr anchor="ctr"/>
                </a:tc>
                <a:tc rowSpan="4">
                  <a:txBody>
                    <a:bodyPr/>
                    <a:lstStyle/>
                    <a:p>
                      <a:pPr algn="ctr"/>
                      <a:r>
                        <a:rPr lang="en-US" sz="1000" b="1"/>
                        <a:t>110</a:t>
                      </a:r>
                    </a:p>
                  </a:txBody>
                  <a:tcPr anchor="ctr"/>
                </a:tc>
                <a:tc>
                  <a:txBody>
                    <a:bodyPr/>
                    <a:lstStyle/>
                    <a:p>
                      <a:pPr algn="ctr"/>
                      <a:r>
                        <a:rPr lang="en-US" sz="1000" b="0" i="0" u="none" strike="noStrike" noProof="0">
                          <a:latin typeface="Calisto MT"/>
                        </a:rPr>
                        <a:t>2×{ReLU-IC-Conv2D}</a:t>
                      </a:r>
                      <a:endParaRPr lang="en-US" sz="1000"/>
                    </a:p>
                  </a:txBody>
                  <a:tcPr anchor="ctr"/>
                </a:tc>
                <a:tc>
                  <a:txBody>
                    <a:bodyPr/>
                    <a:lstStyle/>
                    <a:p>
                      <a:pPr lvl="0" algn="ctr">
                        <a:buNone/>
                      </a:pPr>
                      <a:r>
                        <a:rPr lang="en-US" sz="1000"/>
                        <a:t>0.8226</a:t>
                      </a:r>
                    </a:p>
                  </a:txBody>
                  <a:tcPr anchor="ctr"/>
                </a:tc>
                <a:extLst>
                  <a:ext uri="{0D108BD9-81ED-4DB2-BD59-A6C34878D82A}">
                    <a16:rowId xmlns:a16="http://schemas.microsoft.com/office/drawing/2014/main" val="1162422728"/>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2×{IC-Conv2D-ReLU}</a:t>
                      </a:r>
                      <a:endParaRPr lang="en-US" sz="1000"/>
                    </a:p>
                  </a:txBody>
                  <a:tcPr anchor="ctr"/>
                </a:tc>
                <a:tc>
                  <a:txBody>
                    <a:bodyPr/>
                    <a:lstStyle/>
                    <a:p>
                      <a:pPr algn="ctr"/>
                      <a:r>
                        <a:rPr lang="en-US" sz="1000"/>
                        <a:t>0.8429</a:t>
                      </a:r>
                    </a:p>
                  </a:txBody>
                  <a:tcPr anchor="ctr"/>
                </a:tc>
                <a:extLst>
                  <a:ext uri="{0D108BD9-81ED-4DB2-BD59-A6C34878D82A}">
                    <a16:rowId xmlns:a16="http://schemas.microsoft.com/office/drawing/2014/main" val="2961182887"/>
                  </a:ext>
                </a:extLst>
              </a:tr>
              <a:tr h="246742">
                <a:tc vMerge="1">
                  <a:txBody>
                    <a:bodyPr/>
                    <a:lstStyle/>
                    <a:p>
                      <a:endParaRPr lang="en-US"/>
                    </a:p>
                  </a:txBody>
                  <a:tcPr/>
                </a:tc>
                <a:tc vMerge="1">
                  <a:txBody>
                    <a:bodyPr/>
                    <a:lstStyle/>
                    <a:p>
                      <a:endParaRPr lang="en-US"/>
                    </a:p>
                  </a:txBody>
                  <a:tcPr/>
                </a:tc>
                <a:tc>
                  <a:txBody>
                    <a:bodyPr/>
                    <a:lstStyle/>
                    <a:p>
                      <a:pPr lvl="0" algn="ctr">
                        <a:buNone/>
                      </a:pPr>
                      <a:r>
                        <a:rPr lang="en-US" sz="1000" b="1" i="0" u="none" strike="noStrike" noProof="0">
                          <a:latin typeface="Calisto MT"/>
                        </a:rPr>
                        <a:t>2×{Conv2D-ReLU-IC}</a:t>
                      </a:r>
                      <a:endParaRPr lang="en-US" sz="1000" b="1"/>
                    </a:p>
                  </a:txBody>
                  <a:tcPr anchor="ctr"/>
                </a:tc>
                <a:tc>
                  <a:txBody>
                    <a:bodyPr/>
                    <a:lstStyle/>
                    <a:p>
                      <a:pPr algn="ctr"/>
                      <a:r>
                        <a:rPr lang="en-US" sz="1000" b="1"/>
                        <a:t>0.8449</a:t>
                      </a:r>
                    </a:p>
                  </a:txBody>
                  <a:tcPr anchor="ctr"/>
                </a:tc>
                <a:extLst>
                  <a:ext uri="{0D108BD9-81ED-4DB2-BD59-A6C34878D82A}">
                    <a16:rowId xmlns:a16="http://schemas.microsoft.com/office/drawing/2014/main" val="247694854"/>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Baseline</a:t>
                      </a:r>
                      <a:endParaRPr lang="en-US" sz="1000"/>
                    </a:p>
                  </a:txBody>
                  <a:tcPr anchor="ctr"/>
                </a:tc>
                <a:tc>
                  <a:txBody>
                    <a:bodyPr/>
                    <a:lstStyle/>
                    <a:p>
                      <a:pPr algn="ctr"/>
                      <a:r>
                        <a:rPr lang="en-US" sz="1000"/>
                        <a:t>0.6454</a:t>
                      </a:r>
                    </a:p>
                  </a:txBody>
                  <a:tcPr anchor="ctr"/>
                </a:tc>
                <a:extLst>
                  <a:ext uri="{0D108BD9-81ED-4DB2-BD59-A6C34878D82A}">
                    <a16:rowId xmlns:a16="http://schemas.microsoft.com/office/drawing/2014/main" val="3621643055"/>
                  </a:ext>
                </a:extLst>
              </a:tr>
              <a:tr h="249467">
                <a:tc vMerge="1">
                  <a:txBody>
                    <a:bodyPr/>
                    <a:lstStyle/>
                    <a:p>
                      <a:endParaRPr lang="en-US"/>
                    </a:p>
                  </a:txBody>
                  <a:tcPr anchor="ctr"/>
                </a:tc>
                <a:tc rowSpan="4">
                  <a:txBody>
                    <a:bodyPr/>
                    <a:lstStyle/>
                    <a:p>
                      <a:pPr lvl="0" algn="ctr">
                        <a:buNone/>
                      </a:pPr>
                      <a:r>
                        <a:rPr lang="en-US" sz="1000" b="1"/>
                        <a:t>164</a:t>
                      </a:r>
                    </a:p>
                  </a:txBody>
                  <a:tcPr anchor="ctr"/>
                </a:tc>
                <a:tc>
                  <a:txBody>
                    <a:bodyPr/>
                    <a:lstStyle/>
                    <a:p>
                      <a:pPr lvl="0" algn="ctr">
                        <a:buNone/>
                      </a:pPr>
                      <a:r>
                        <a:rPr lang="en-US" sz="1000" b="0" i="0" u="none" strike="noStrike" noProof="0">
                          <a:latin typeface="Calisto MT"/>
                        </a:rPr>
                        <a:t>2×{ReLU-IC-Conv2D}</a:t>
                      </a:r>
                      <a:endParaRPr lang="en-US" sz="1000"/>
                    </a:p>
                  </a:txBody>
                  <a:tcPr anchor="ctr"/>
                </a:tc>
                <a:tc>
                  <a:txBody>
                    <a:bodyPr/>
                    <a:lstStyle/>
                    <a:p>
                      <a:pPr algn="ctr"/>
                      <a:r>
                        <a:rPr lang="en-US" sz="1000"/>
                        <a:t>0.8076</a:t>
                      </a:r>
                    </a:p>
                  </a:txBody>
                  <a:tcPr anchor="ctr"/>
                </a:tc>
                <a:extLst>
                  <a:ext uri="{0D108BD9-81ED-4DB2-BD59-A6C34878D82A}">
                    <a16:rowId xmlns:a16="http://schemas.microsoft.com/office/drawing/2014/main" val="4228994021"/>
                  </a:ext>
                </a:extLst>
              </a:tr>
              <a:tr h="249467">
                <a:tc vMerge="1">
                  <a:txBody>
                    <a:bodyPr/>
                    <a:lstStyle/>
                    <a:p>
                      <a:endParaRPr lang="en-US"/>
                    </a:p>
                  </a:txBody>
                  <a:tcPr anchor="ctr"/>
                </a:tc>
                <a:tc vMerge="1">
                  <a:txBody>
                    <a:bodyPr/>
                    <a:lstStyle/>
                    <a:p>
                      <a:endParaRPr lang="en-US"/>
                    </a:p>
                  </a:txBody>
                  <a:tcPr anchor="ctr"/>
                </a:tc>
                <a:tc>
                  <a:txBody>
                    <a:bodyPr/>
                    <a:lstStyle/>
                    <a:p>
                      <a:pPr lvl="0" algn="ctr">
                        <a:buNone/>
                      </a:pPr>
                      <a:r>
                        <a:rPr lang="en-US" sz="1000" b="0" i="0" u="none" strike="noStrike" noProof="0">
                          <a:latin typeface="Calisto MT"/>
                        </a:rPr>
                        <a:t>2×{IC-Conv2D-ReLU}</a:t>
                      </a:r>
                      <a:endParaRPr lang="en-US" sz="1000"/>
                    </a:p>
                  </a:txBody>
                  <a:tcPr anchor="ctr"/>
                </a:tc>
                <a:tc>
                  <a:txBody>
                    <a:bodyPr/>
                    <a:lstStyle/>
                    <a:p>
                      <a:pPr algn="ctr"/>
                      <a:r>
                        <a:rPr lang="en-US" sz="1000"/>
                        <a:t>0.8279</a:t>
                      </a:r>
                    </a:p>
                  </a:txBody>
                  <a:tcPr anchor="ctr"/>
                </a:tc>
                <a:extLst>
                  <a:ext uri="{0D108BD9-81ED-4DB2-BD59-A6C34878D82A}">
                    <a16:rowId xmlns:a16="http://schemas.microsoft.com/office/drawing/2014/main" val="1350192280"/>
                  </a:ext>
                </a:extLst>
              </a:tr>
              <a:tr h="249467">
                <a:tc vMerge="1">
                  <a:txBody>
                    <a:bodyPr/>
                    <a:lstStyle/>
                    <a:p>
                      <a:endParaRPr lang="en-US"/>
                    </a:p>
                  </a:txBody>
                  <a:tcPr anchor="ctr"/>
                </a:tc>
                <a:tc vMerge="1">
                  <a:txBody>
                    <a:bodyPr/>
                    <a:lstStyle/>
                    <a:p>
                      <a:endParaRPr lang="en-US"/>
                    </a:p>
                  </a:txBody>
                  <a:tcPr anchor="ctr"/>
                </a:tc>
                <a:tc>
                  <a:txBody>
                    <a:bodyPr/>
                    <a:lstStyle/>
                    <a:p>
                      <a:pPr lvl="0" algn="ctr">
                        <a:buNone/>
                      </a:pPr>
                      <a:r>
                        <a:rPr lang="en-US" sz="1000" b="1" i="0" u="none" strike="noStrike" noProof="0">
                          <a:latin typeface="Calisto MT"/>
                        </a:rPr>
                        <a:t>2×{Conv2D-ReLU-IC}</a:t>
                      </a:r>
                      <a:endParaRPr lang="en-US" sz="1000" b="1"/>
                    </a:p>
                  </a:txBody>
                  <a:tcPr anchor="ctr"/>
                </a:tc>
                <a:tc>
                  <a:txBody>
                    <a:bodyPr/>
                    <a:lstStyle/>
                    <a:p>
                      <a:pPr algn="ctr"/>
                      <a:r>
                        <a:rPr lang="en-US" sz="1000" b="1"/>
                        <a:t>0.8402</a:t>
                      </a:r>
                    </a:p>
                  </a:txBody>
                  <a:tcPr anchor="ctr"/>
                </a:tc>
                <a:extLst>
                  <a:ext uri="{0D108BD9-81ED-4DB2-BD59-A6C34878D82A}">
                    <a16:rowId xmlns:a16="http://schemas.microsoft.com/office/drawing/2014/main" val="1397344259"/>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Baseline</a:t>
                      </a:r>
                      <a:endParaRPr lang="en-US" sz="1000"/>
                    </a:p>
                  </a:txBody>
                  <a:tcPr anchor="ctr"/>
                </a:tc>
                <a:tc>
                  <a:txBody>
                    <a:bodyPr/>
                    <a:lstStyle/>
                    <a:p>
                      <a:pPr lvl="0" algn="ctr">
                        <a:buNone/>
                      </a:pPr>
                      <a:r>
                        <a:rPr lang="en-US" sz="1000"/>
                        <a:t>0.8183</a:t>
                      </a:r>
                    </a:p>
                  </a:txBody>
                  <a:tcPr anchor="ctr"/>
                </a:tc>
                <a:extLst>
                  <a:ext uri="{0D108BD9-81ED-4DB2-BD59-A6C34878D82A}">
                    <a16:rowId xmlns:a16="http://schemas.microsoft.com/office/drawing/2014/main" val="3163939008"/>
                  </a:ext>
                </a:extLst>
              </a:tr>
              <a:tr h="249467">
                <a:tc rowSpan="8">
                  <a:txBody>
                    <a:bodyPr/>
                    <a:lstStyle/>
                    <a:p>
                      <a:pPr lvl="0" algn="ctr">
                        <a:buNone/>
                      </a:pPr>
                      <a:r>
                        <a:rPr lang="en-US" sz="1000" b="1"/>
                        <a:t>ResNet-B</a:t>
                      </a:r>
                    </a:p>
                  </a:txBody>
                  <a:tcPr anchor="ctr"/>
                </a:tc>
                <a:tc rowSpan="4">
                  <a:txBody>
                    <a:bodyPr/>
                    <a:lstStyle/>
                    <a:p>
                      <a:pPr lvl="0" algn="ctr">
                        <a:buNone/>
                      </a:pPr>
                      <a:r>
                        <a:rPr lang="en-US" sz="1000" b="1"/>
                        <a:t>110</a:t>
                      </a:r>
                    </a:p>
                  </a:txBody>
                  <a:tcPr anchor="ctr"/>
                </a:tc>
                <a:tc>
                  <a:txBody>
                    <a:bodyPr/>
                    <a:lstStyle/>
                    <a:p>
                      <a:pPr lvl="0" algn="ctr">
                        <a:buNone/>
                      </a:pPr>
                      <a:r>
                        <a:rPr lang="en-US" sz="1000" b="0" i="0" u="none" strike="noStrike" noProof="0">
                          <a:latin typeface="Calisto MT"/>
                        </a:rPr>
                        <a:t>3×{ReLU-IC-Conv2D}</a:t>
                      </a:r>
                      <a:endParaRPr lang="en-US" sz="1000"/>
                    </a:p>
                  </a:txBody>
                  <a:tcPr anchor="ctr"/>
                </a:tc>
                <a:tc>
                  <a:txBody>
                    <a:bodyPr/>
                    <a:lstStyle/>
                    <a:p>
                      <a:pPr algn="ctr">
                        <a:buNone/>
                      </a:pPr>
                      <a:r>
                        <a:rPr lang="en-US" sz="1000"/>
                        <a:t>0.8251</a:t>
                      </a:r>
                    </a:p>
                  </a:txBody>
                  <a:tcPr anchor="ctr"/>
                </a:tc>
                <a:extLst>
                  <a:ext uri="{0D108BD9-81ED-4DB2-BD59-A6C34878D82A}">
                    <a16:rowId xmlns:a16="http://schemas.microsoft.com/office/drawing/2014/main" val="213810959"/>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3×{IC-Conv2D-ReLU}</a:t>
                      </a:r>
                      <a:endParaRPr lang="en-US" sz="1000"/>
                    </a:p>
                  </a:txBody>
                  <a:tcPr anchor="ctr"/>
                </a:tc>
                <a:tc>
                  <a:txBody>
                    <a:bodyPr/>
                    <a:lstStyle/>
                    <a:p>
                      <a:pPr lvl="0" algn="ctr">
                        <a:buNone/>
                      </a:pPr>
                      <a:r>
                        <a:rPr lang="en-US" sz="1000"/>
                        <a:t>0.8355</a:t>
                      </a:r>
                    </a:p>
                  </a:txBody>
                  <a:tcPr anchor="ctr"/>
                </a:tc>
                <a:extLst>
                  <a:ext uri="{0D108BD9-81ED-4DB2-BD59-A6C34878D82A}">
                    <a16:rowId xmlns:a16="http://schemas.microsoft.com/office/drawing/2014/main" val="259664483"/>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1" i="0" u="none" strike="noStrike" noProof="0">
                          <a:latin typeface="Calisto MT"/>
                        </a:rPr>
                        <a:t>3×{Conv2D-ReLU-IC}</a:t>
                      </a:r>
                      <a:endParaRPr lang="en-US" sz="1000" b="1"/>
                    </a:p>
                  </a:txBody>
                  <a:tcPr anchor="ctr"/>
                </a:tc>
                <a:tc>
                  <a:txBody>
                    <a:bodyPr/>
                    <a:lstStyle/>
                    <a:p>
                      <a:pPr lvl="0" algn="ctr">
                        <a:buNone/>
                      </a:pPr>
                      <a:r>
                        <a:rPr lang="en-US" sz="1000" b="1"/>
                        <a:t>0.8389</a:t>
                      </a:r>
                    </a:p>
                  </a:txBody>
                  <a:tcPr anchor="ctr"/>
                </a:tc>
                <a:extLst>
                  <a:ext uri="{0D108BD9-81ED-4DB2-BD59-A6C34878D82A}">
                    <a16:rowId xmlns:a16="http://schemas.microsoft.com/office/drawing/2014/main" val="3748192297"/>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Baseline</a:t>
                      </a:r>
                      <a:endParaRPr lang="en-US" sz="1000"/>
                    </a:p>
                  </a:txBody>
                  <a:tcPr anchor="ctr"/>
                </a:tc>
                <a:tc>
                  <a:txBody>
                    <a:bodyPr/>
                    <a:lstStyle/>
                    <a:p>
                      <a:pPr lvl="0" algn="ctr">
                        <a:buNone/>
                      </a:pPr>
                      <a:r>
                        <a:rPr lang="en-US" sz="1000"/>
                        <a:t>0.8159</a:t>
                      </a:r>
                    </a:p>
                  </a:txBody>
                  <a:tcPr anchor="ctr"/>
                </a:tc>
                <a:extLst>
                  <a:ext uri="{0D108BD9-81ED-4DB2-BD59-A6C34878D82A}">
                    <a16:rowId xmlns:a16="http://schemas.microsoft.com/office/drawing/2014/main" val="3276929880"/>
                  </a:ext>
                </a:extLst>
              </a:tr>
              <a:tr h="249467">
                <a:tc vMerge="1">
                  <a:txBody>
                    <a:bodyPr/>
                    <a:lstStyle/>
                    <a:p>
                      <a:endParaRPr lang="en-US"/>
                    </a:p>
                  </a:txBody>
                  <a:tcPr/>
                </a:tc>
                <a:tc rowSpan="4">
                  <a:txBody>
                    <a:bodyPr/>
                    <a:lstStyle/>
                    <a:p>
                      <a:pPr lvl="0" algn="ctr">
                        <a:buNone/>
                      </a:pPr>
                      <a:r>
                        <a:rPr lang="en-US" sz="1000" b="1"/>
                        <a:t>164</a:t>
                      </a:r>
                    </a:p>
                  </a:txBody>
                  <a:tcPr anchor="ctr"/>
                </a:tc>
                <a:tc>
                  <a:txBody>
                    <a:bodyPr/>
                    <a:lstStyle/>
                    <a:p>
                      <a:pPr lvl="0" algn="ctr">
                        <a:buNone/>
                      </a:pPr>
                      <a:r>
                        <a:rPr lang="en-US" sz="1000" b="0" i="0" u="none" strike="noStrike" noProof="0">
                          <a:latin typeface="Calisto MT"/>
                        </a:rPr>
                        <a:t>3×{ReLU-IC-Conv2D}</a:t>
                      </a:r>
                      <a:endParaRPr lang="en-US" sz="1000"/>
                    </a:p>
                  </a:txBody>
                  <a:tcPr anchor="ctr"/>
                </a:tc>
                <a:tc>
                  <a:txBody>
                    <a:bodyPr/>
                    <a:lstStyle/>
                    <a:p>
                      <a:pPr lvl="0" algn="ctr">
                        <a:buNone/>
                      </a:pPr>
                      <a:r>
                        <a:rPr lang="en-US" sz="1000"/>
                        <a:t>0.8218</a:t>
                      </a:r>
                    </a:p>
                  </a:txBody>
                  <a:tcPr anchor="ctr"/>
                </a:tc>
                <a:extLst>
                  <a:ext uri="{0D108BD9-81ED-4DB2-BD59-A6C34878D82A}">
                    <a16:rowId xmlns:a16="http://schemas.microsoft.com/office/drawing/2014/main" val="2672959215"/>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3×{IC-Conv2D-ReLU}</a:t>
                      </a:r>
                      <a:endParaRPr lang="en-US" sz="1000"/>
                    </a:p>
                  </a:txBody>
                  <a:tcPr anchor="ctr"/>
                </a:tc>
                <a:tc>
                  <a:txBody>
                    <a:bodyPr/>
                    <a:lstStyle/>
                    <a:p>
                      <a:pPr lvl="0" algn="ctr">
                        <a:buNone/>
                      </a:pPr>
                      <a:r>
                        <a:rPr lang="en-US" sz="1000"/>
                        <a:t>0.8455</a:t>
                      </a:r>
                    </a:p>
                  </a:txBody>
                  <a:tcPr anchor="ctr"/>
                </a:tc>
                <a:extLst>
                  <a:ext uri="{0D108BD9-81ED-4DB2-BD59-A6C34878D82A}">
                    <a16:rowId xmlns:a16="http://schemas.microsoft.com/office/drawing/2014/main" val="2368047046"/>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1" i="0" u="none" strike="noStrike" noProof="0">
                          <a:latin typeface="Calisto MT"/>
                        </a:rPr>
                        <a:t>3×{Conv2D-ReLU-IC}</a:t>
                      </a:r>
                      <a:endParaRPr lang="en-US" sz="1000" b="1"/>
                    </a:p>
                  </a:txBody>
                  <a:tcPr anchor="ctr"/>
                </a:tc>
                <a:tc>
                  <a:txBody>
                    <a:bodyPr/>
                    <a:lstStyle/>
                    <a:p>
                      <a:pPr lvl="0" algn="ctr">
                        <a:buNone/>
                      </a:pPr>
                      <a:r>
                        <a:rPr lang="en-US" sz="1000" b="1"/>
                        <a:t>0.8498</a:t>
                      </a:r>
                    </a:p>
                  </a:txBody>
                  <a:tcPr anchor="ctr"/>
                </a:tc>
                <a:extLst>
                  <a:ext uri="{0D108BD9-81ED-4DB2-BD59-A6C34878D82A}">
                    <a16:rowId xmlns:a16="http://schemas.microsoft.com/office/drawing/2014/main" val="105532166"/>
                  </a:ext>
                </a:extLst>
              </a:tr>
              <a:tr h="249467">
                <a:tc vMerge="1">
                  <a:txBody>
                    <a:bodyPr/>
                    <a:lstStyle/>
                    <a:p>
                      <a:endParaRPr lang="en-US"/>
                    </a:p>
                  </a:txBody>
                  <a:tcPr/>
                </a:tc>
                <a:tc vMerge="1">
                  <a:txBody>
                    <a:bodyPr/>
                    <a:lstStyle/>
                    <a:p>
                      <a:endParaRPr lang="en-US"/>
                    </a:p>
                  </a:txBody>
                  <a:tcPr/>
                </a:tc>
                <a:tc>
                  <a:txBody>
                    <a:bodyPr/>
                    <a:lstStyle/>
                    <a:p>
                      <a:pPr lvl="0" algn="ctr">
                        <a:buNone/>
                      </a:pPr>
                      <a:r>
                        <a:rPr lang="en-US" sz="1000" b="0" i="0" u="none" strike="noStrike" noProof="0">
                          <a:latin typeface="Calisto MT"/>
                        </a:rPr>
                        <a:t>Baseline</a:t>
                      </a:r>
                      <a:endParaRPr lang="en-US" sz="1000"/>
                    </a:p>
                  </a:txBody>
                  <a:tcPr anchor="ctr"/>
                </a:tc>
                <a:tc>
                  <a:txBody>
                    <a:bodyPr/>
                    <a:lstStyle/>
                    <a:p>
                      <a:pPr lvl="0" algn="ctr">
                        <a:buNone/>
                      </a:pPr>
                      <a:r>
                        <a:rPr lang="en-US" sz="1000"/>
                        <a:t>0.8254</a:t>
                      </a:r>
                    </a:p>
                  </a:txBody>
                  <a:tcPr anchor="ctr"/>
                </a:tc>
                <a:extLst>
                  <a:ext uri="{0D108BD9-81ED-4DB2-BD59-A6C34878D82A}">
                    <a16:rowId xmlns:a16="http://schemas.microsoft.com/office/drawing/2014/main" val="115687462"/>
                  </a:ext>
                </a:extLst>
              </a:tr>
            </a:tbl>
          </a:graphicData>
        </a:graphic>
      </p:graphicFrame>
      <p:pic>
        <p:nvPicPr>
          <p:cNvPr id="11" name="Picture 11" descr="Table&#10;&#10;Description automatically generated">
            <a:extLst>
              <a:ext uri="{FF2B5EF4-FFF2-40B4-BE49-F238E27FC236}">
                <a16:creationId xmlns:a16="http://schemas.microsoft.com/office/drawing/2014/main" id="{887CF8FD-532A-4069-90B2-695B54231D45}"/>
              </a:ext>
            </a:extLst>
          </p:cNvPr>
          <p:cNvPicPr>
            <a:picLocks noChangeAspect="1"/>
          </p:cNvPicPr>
          <p:nvPr/>
        </p:nvPicPr>
        <p:blipFill>
          <a:blip r:embed="rId3"/>
          <a:stretch>
            <a:fillRect/>
          </a:stretch>
        </p:blipFill>
        <p:spPr>
          <a:xfrm>
            <a:off x="7377876" y="2225979"/>
            <a:ext cx="4027714" cy="312516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F324EA67-1362-465A-853B-F4A417B55AEB}"/>
              </a:ext>
            </a:extLst>
          </p:cNvPr>
          <p:cNvSpPr txBox="1"/>
          <p:nvPr/>
        </p:nvSpPr>
        <p:spPr>
          <a:xfrm>
            <a:off x="7266254" y="5500249"/>
            <a:ext cx="42505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ea typeface="+mn-lt"/>
                <a:cs typeface="+mn-lt"/>
              </a:rPr>
              <a:t>The testing results of implementing ResNet and ResNet-B with the IC layer on the CIFAR10 dataset at the end of training.</a:t>
            </a:r>
            <a:endParaRPr lang="en-US" sz="1200"/>
          </a:p>
        </p:txBody>
      </p:sp>
      <p:graphicFrame>
        <p:nvGraphicFramePr>
          <p:cNvPr id="17" name="Diagram 16">
            <a:extLst>
              <a:ext uri="{FF2B5EF4-FFF2-40B4-BE49-F238E27FC236}">
                <a16:creationId xmlns:a16="http://schemas.microsoft.com/office/drawing/2014/main" id="{BCC4E03B-D23D-4F58-8A42-0B183BC69CB8}"/>
              </a:ext>
            </a:extLst>
          </p:cNvPr>
          <p:cNvGraphicFramePr/>
          <p:nvPr>
            <p:extLst>
              <p:ext uri="{D42A27DB-BD31-4B8C-83A1-F6EECF244321}">
                <p14:modId xmlns:p14="http://schemas.microsoft.com/office/powerpoint/2010/main" val="795047867"/>
              </p:ext>
            </p:extLst>
          </p:nvPr>
        </p:nvGraphicFramePr>
        <p:xfrm>
          <a:off x="7672969" y="1609798"/>
          <a:ext cx="3281766" cy="3034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535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8DD7CF-DC1E-6F44-9F04-249AEB0DF6BB}"/>
              </a:ext>
            </a:extLst>
          </p:cNvPr>
          <p:cNvSpPr txBox="1"/>
          <p:nvPr/>
        </p:nvSpPr>
        <p:spPr>
          <a:xfrm>
            <a:off x="685800" y="899025"/>
            <a:ext cx="4822828" cy="7592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400" cap="all" spc="30">
                <a:latin typeface="+mj-lt"/>
                <a:ea typeface="+mj-ea"/>
                <a:cs typeface="+mj-cs"/>
              </a:rPr>
              <a:t>Our Results</a:t>
            </a:r>
          </a:p>
        </p:txBody>
      </p:sp>
      <p:pic>
        <p:nvPicPr>
          <p:cNvPr id="4" name="Picture 3" descr="Chart&#10;&#10;Description automatically generated">
            <a:extLst>
              <a:ext uri="{FF2B5EF4-FFF2-40B4-BE49-F238E27FC236}">
                <a16:creationId xmlns:a16="http://schemas.microsoft.com/office/drawing/2014/main" id="{9E8ECDDE-01C1-D34F-A24C-DD1DF9DA4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06" y="3925162"/>
            <a:ext cx="3307257" cy="2204838"/>
          </a:xfrm>
          <a:prstGeom prst="rect">
            <a:avLst/>
          </a:prstGeom>
        </p:spPr>
      </p:pic>
      <p:pic>
        <p:nvPicPr>
          <p:cNvPr id="7" name="Picture 6" descr="Chart&#10;&#10;Description automatically generated">
            <a:extLst>
              <a:ext uri="{FF2B5EF4-FFF2-40B4-BE49-F238E27FC236}">
                <a16:creationId xmlns:a16="http://schemas.microsoft.com/office/drawing/2014/main" id="{C733732F-B644-7342-B20F-E30A83F8F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806" y="1632908"/>
            <a:ext cx="3307257" cy="2204838"/>
          </a:xfrm>
          <a:prstGeom prst="rect">
            <a:avLst/>
          </a:prstGeom>
        </p:spPr>
      </p:pic>
      <p:pic>
        <p:nvPicPr>
          <p:cNvPr id="9" name="Picture 8" descr="Chart&#10;&#10;Description automatically generated">
            <a:extLst>
              <a:ext uri="{FF2B5EF4-FFF2-40B4-BE49-F238E27FC236}">
                <a16:creationId xmlns:a16="http://schemas.microsoft.com/office/drawing/2014/main" id="{52D82CB8-F963-0B4F-A5F8-5D0F36504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530" y="3925162"/>
            <a:ext cx="3307257" cy="2204838"/>
          </a:xfrm>
          <a:prstGeom prst="rect">
            <a:avLst/>
          </a:prstGeom>
        </p:spPr>
      </p:pic>
      <p:pic>
        <p:nvPicPr>
          <p:cNvPr id="11" name="Picture 10" descr="Chart&#10;&#10;Description automatically generated">
            <a:extLst>
              <a:ext uri="{FF2B5EF4-FFF2-40B4-BE49-F238E27FC236}">
                <a16:creationId xmlns:a16="http://schemas.microsoft.com/office/drawing/2014/main" id="{6707D4DD-103C-6B4D-B4A6-A1C9728DED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2530" y="1632908"/>
            <a:ext cx="3307257" cy="2204838"/>
          </a:xfrm>
          <a:prstGeom prst="rect">
            <a:avLst/>
          </a:prstGeom>
        </p:spPr>
      </p:pic>
      <p:sp>
        <p:nvSpPr>
          <p:cNvPr id="2" name="TextBox 1">
            <a:extLst>
              <a:ext uri="{FF2B5EF4-FFF2-40B4-BE49-F238E27FC236}">
                <a16:creationId xmlns:a16="http://schemas.microsoft.com/office/drawing/2014/main" id="{099AB4B8-C128-4839-B852-2D71E10411A3}"/>
              </a:ext>
            </a:extLst>
          </p:cNvPr>
          <p:cNvSpPr txBox="1"/>
          <p:nvPr/>
        </p:nvSpPr>
        <p:spPr>
          <a:xfrm>
            <a:off x="8017933" y="1843266"/>
            <a:ext cx="3403600" cy="2719959"/>
          </a:xfrm>
          <a:prstGeom prst="rect">
            <a:avLst/>
          </a:prstGeom>
        </p:spPr>
        <p:txBody>
          <a:bodyPr vert="horz" lIns="91440" tIns="45720" rIns="91440" bIns="45720" rtlCol="0" anchor="t">
            <a:noAutofit/>
          </a:bodyPr>
          <a:lstStyle/>
          <a:p>
            <a:pPr>
              <a:lnSpc>
                <a:spcPct val="110000"/>
              </a:lnSpc>
              <a:spcAft>
                <a:spcPts val="600"/>
              </a:spcAft>
            </a:pPr>
            <a:r>
              <a:rPr lang="en-US" sz="1400"/>
              <a:t>The testing accuracy of implementing ResNet and ResNet-B with the IC layer on the CIFAR10 dataset with respect to the training epochs. </a:t>
            </a:r>
          </a:p>
          <a:p>
            <a:pPr>
              <a:lnSpc>
                <a:spcPct val="110000"/>
              </a:lnSpc>
              <a:spcAft>
                <a:spcPts val="600"/>
              </a:spcAft>
            </a:pPr>
            <a:r>
              <a:rPr lang="en-US" sz="1400"/>
              <a:t>ResNet110 on CIFAR 10. </a:t>
            </a:r>
          </a:p>
          <a:p>
            <a:pPr>
              <a:lnSpc>
                <a:spcPct val="110000"/>
              </a:lnSpc>
              <a:spcAft>
                <a:spcPts val="600"/>
              </a:spcAft>
            </a:pPr>
            <a:r>
              <a:rPr lang="en-US" sz="1400"/>
              <a:t>ResNet164 on CIFAR 10. </a:t>
            </a:r>
          </a:p>
          <a:p>
            <a:pPr>
              <a:lnSpc>
                <a:spcPct val="110000"/>
              </a:lnSpc>
              <a:spcAft>
                <a:spcPts val="600"/>
              </a:spcAft>
            </a:pPr>
            <a:r>
              <a:rPr lang="en-US" sz="1400"/>
              <a:t>ResNet-B 110 on CIFAR 10. </a:t>
            </a:r>
          </a:p>
          <a:p>
            <a:pPr>
              <a:lnSpc>
                <a:spcPct val="110000"/>
              </a:lnSpc>
              <a:spcAft>
                <a:spcPts val="600"/>
              </a:spcAft>
            </a:pPr>
            <a:r>
              <a:rPr lang="en-US" sz="1400"/>
              <a:t>ResNet-B 164 on CIFAR10.</a:t>
            </a:r>
          </a:p>
        </p:txBody>
      </p:sp>
    </p:spTree>
    <p:extLst>
      <p:ext uri="{BB962C8B-B14F-4D97-AF65-F5344CB8AC3E}">
        <p14:creationId xmlns:p14="http://schemas.microsoft.com/office/powerpoint/2010/main" val="65843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8DD7CF-DC1E-6F44-9F04-249AEB0DF6BB}"/>
              </a:ext>
            </a:extLst>
          </p:cNvPr>
          <p:cNvSpPr txBox="1"/>
          <p:nvPr/>
        </p:nvSpPr>
        <p:spPr>
          <a:xfrm>
            <a:off x="685800" y="899025"/>
            <a:ext cx="4822828" cy="7592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400" cap="all" spc="30">
                <a:latin typeface="+mj-lt"/>
                <a:ea typeface="+mj-ea"/>
                <a:cs typeface="+mj-cs"/>
              </a:rPr>
              <a:t>Challenges</a:t>
            </a:r>
          </a:p>
        </p:txBody>
      </p:sp>
      <p:graphicFrame>
        <p:nvGraphicFramePr>
          <p:cNvPr id="3" name="Diagram 3">
            <a:extLst>
              <a:ext uri="{FF2B5EF4-FFF2-40B4-BE49-F238E27FC236}">
                <a16:creationId xmlns:a16="http://schemas.microsoft.com/office/drawing/2014/main" id="{D28B967B-F71D-48C4-88A5-7BB2F4BD16C6}"/>
              </a:ext>
            </a:extLst>
          </p:cNvPr>
          <p:cNvGraphicFramePr/>
          <p:nvPr>
            <p:extLst>
              <p:ext uri="{D42A27DB-BD31-4B8C-83A1-F6EECF244321}">
                <p14:modId xmlns:p14="http://schemas.microsoft.com/office/powerpoint/2010/main" val="4183493792"/>
              </p:ext>
            </p:extLst>
          </p:nvPr>
        </p:nvGraphicFramePr>
        <p:xfrm>
          <a:off x="3451412" y="1712259"/>
          <a:ext cx="5378823" cy="3732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7" name="Graphic 137" descr="Customer review outline">
            <a:extLst>
              <a:ext uri="{FF2B5EF4-FFF2-40B4-BE49-F238E27FC236}">
                <a16:creationId xmlns:a16="http://schemas.microsoft.com/office/drawing/2014/main" id="{01E8619C-949F-4E01-B5CD-14A9F5788A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11800" y="1388036"/>
            <a:ext cx="1168400" cy="1168400"/>
          </a:xfrm>
          <a:prstGeom prst="rect">
            <a:avLst/>
          </a:prstGeom>
        </p:spPr>
      </p:pic>
      <p:pic>
        <p:nvPicPr>
          <p:cNvPr id="138" name="Graphic 138" descr="Question Mark outline">
            <a:extLst>
              <a:ext uri="{FF2B5EF4-FFF2-40B4-BE49-F238E27FC236}">
                <a16:creationId xmlns:a16="http://schemas.microsoft.com/office/drawing/2014/main" id="{339BC15B-69BD-4A7F-8618-DB2436B5F4E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58329" y="2553447"/>
            <a:ext cx="764989" cy="764989"/>
          </a:xfrm>
          <a:prstGeom prst="rect">
            <a:avLst/>
          </a:prstGeom>
        </p:spPr>
      </p:pic>
      <p:pic>
        <p:nvPicPr>
          <p:cNvPr id="145" name="Graphic 145" descr="Group brainstorm outline">
            <a:extLst>
              <a:ext uri="{FF2B5EF4-FFF2-40B4-BE49-F238E27FC236}">
                <a16:creationId xmlns:a16="http://schemas.microsoft.com/office/drawing/2014/main" id="{A6261C2A-F1B1-4293-B171-20E5E1C191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50565" y="3188446"/>
            <a:ext cx="794871" cy="779930"/>
          </a:xfrm>
          <a:prstGeom prst="rect">
            <a:avLst/>
          </a:prstGeom>
        </p:spPr>
      </p:pic>
      <p:pic>
        <p:nvPicPr>
          <p:cNvPr id="147" name="Graphic 145" descr="Group brainstorm outline">
            <a:extLst>
              <a:ext uri="{FF2B5EF4-FFF2-40B4-BE49-F238E27FC236}">
                <a16:creationId xmlns:a16="http://schemas.microsoft.com/office/drawing/2014/main" id="{3447964B-B97E-4A11-9B7E-C9EF878179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73565" y="3188446"/>
            <a:ext cx="794871" cy="779930"/>
          </a:xfrm>
          <a:prstGeom prst="rect">
            <a:avLst/>
          </a:prstGeom>
        </p:spPr>
      </p:pic>
      <p:sp>
        <p:nvSpPr>
          <p:cNvPr id="169" name="TextBox 168">
            <a:extLst>
              <a:ext uri="{FF2B5EF4-FFF2-40B4-BE49-F238E27FC236}">
                <a16:creationId xmlns:a16="http://schemas.microsoft.com/office/drawing/2014/main" id="{BA5F8E42-D86E-4D3B-BF8F-A5E9EF526CE4}"/>
              </a:ext>
            </a:extLst>
          </p:cNvPr>
          <p:cNvSpPr txBox="1"/>
          <p:nvPr/>
        </p:nvSpPr>
        <p:spPr>
          <a:xfrm>
            <a:off x="428812" y="3095813"/>
            <a:ext cx="1958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p>
        </p:txBody>
      </p:sp>
      <p:sp>
        <p:nvSpPr>
          <p:cNvPr id="183" name="Rectangle: Diagonal Corners Rounded 182">
            <a:extLst>
              <a:ext uri="{FF2B5EF4-FFF2-40B4-BE49-F238E27FC236}">
                <a16:creationId xmlns:a16="http://schemas.microsoft.com/office/drawing/2014/main" id="{865AF37E-E463-4815-A56C-0D09930C3FA8}"/>
              </a:ext>
            </a:extLst>
          </p:cNvPr>
          <p:cNvSpPr/>
          <p:nvPr/>
        </p:nvSpPr>
        <p:spPr>
          <a:xfrm>
            <a:off x="627902" y="2659901"/>
            <a:ext cx="2024527" cy="217394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Sans-Serif"/>
              <a:buChar char="•"/>
            </a:pPr>
            <a:r>
              <a:rPr lang="en-US">
                <a:solidFill>
                  <a:schemeClr val="tx1"/>
                </a:solidFill>
                <a:ea typeface="+mn-lt"/>
                <a:cs typeface="+mn-lt"/>
              </a:rPr>
              <a:t>Changed 200 Epochs to 100</a:t>
            </a:r>
          </a:p>
          <a:p>
            <a:pPr marL="285750" indent="-285750">
              <a:buFont typeface="Arial,Sans-Serif"/>
              <a:buChar char="•"/>
            </a:pPr>
            <a:endParaRPr lang="en-US">
              <a:solidFill>
                <a:schemeClr val="tx1"/>
              </a:solidFill>
              <a:ea typeface="+mn-lt"/>
              <a:cs typeface="+mn-lt"/>
            </a:endParaRPr>
          </a:p>
          <a:p>
            <a:pPr marL="285750" indent="-285750">
              <a:buFont typeface="Arial,Sans-Serif"/>
              <a:buChar char="•"/>
            </a:pPr>
            <a:r>
              <a:rPr lang="en-US">
                <a:solidFill>
                  <a:schemeClr val="tx1"/>
                </a:solidFill>
                <a:ea typeface="+mn-lt"/>
                <a:cs typeface="+mn-lt"/>
              </a:rPr>
              <a:t>LR was fixed to 0.001</a:t>
            </a:r>
            <a:endParaRPr lang="en-US">
              <a:solidFill>
                <a:schemeClr val="tx1"/>
              </a:solidFill>
            </a:endParaRPr>
          </a:p>
        </p:txBody>
      </p:sp>
      <p:sp>
        <p:nvSpPr>
          <p:cNvPr id="184" name="Rectangle: Diagonal Corners Rounded 183">
            <a:extLst>
              <a:ext uri="{FF2B5EF4-FFF2-40B4-BE49-F238E27FC236}">
                <a16:creationId xmlns:a16="http://schemas.microsoft.com/office/drawing/2014/main" id="{AA933F52-C19F-4D85-86E0-AA541DD2C7BF}"/>
              </a:ext>
            </a:extLst>
          </p:cNvPr>
          <p:cNvSpPr/>
          <p:nvPr/>
        </p:nvSpPr>
        <p:spPr>
          <a:xfrm>
            <a:off x="9644902" y="2659901"/>
            <a:ext cx="2114174" cy="217394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Sans-Serif"/>
              <a:buChar char="•"/>
            </a:pPr>
            <a:r>
              <a:rPr lang="en-US">
                <a:solidFill>
                  <a:schemeClr val="tx1"/>
                </a:solidFill>
                <a:ea typeface="+mn-lt"/>
                <a:cs typeface="+mn-lt"/>
              </a:rPr>
              <a:t>Choose Bottleneck architectures from reference papers instead of official implementation</a:t>
            </a:r>
          </a:p>
        </p:txBody>
      </p:sp>
    </p:spTree>
    <p:extLst>
      <p:ext uri="{BB962C8B-B14F-4D97-AF65-F5344CB8AC3E}">
        <p14:creationId xmlns:p14="http://schemas.microsoft.com/office/powerpoint/2010/main" val="80135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8DD7CF-DC1E-6F44-9F04-249AEB0DF6BB}"/>
              </a:ext>
            </a:extLst>
          </p:cNvPr>
          <p:cNvSpPr txBox="1"/>
          <p:nvPr/>
        </p:nvSpPr>
        <p:spPr>
          <a:xfrm>
            <a:off x="685800" y="899025"/>
            <a:ext cx="4822828" cy="7592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400" cap="all" spc="30">
                <a:latin typeface="+mj-lt"/>
                <a:ea typeface="+mj-ea"/>
                <a:cs typeface="+mj-cs"/>
              </a:rPr>
              <a:t>CONCLUSION</a:t>
            </a:r>
          </a:p>
        </p:txBody>
      </p:sp>
      <p:graphicFrame>
        <p:nvGraphicFramePr>
          <p:cNvPr id="2" name="Diagram 2">
            <a:extLst>
              <a:ext uri="{FF2B5EF4-FFF2-40B4-BE49-F238E27FC236}">
                <a16:creationId xmlns:a16="http://schemas.microsoft.com/office/drawing/2014/main" id="{8B58FA7A-AAEA-45B8-B847-7402441F9296}"/>
              </a:ext>
            </a:extLst>
          </p:cNvPr>
          <p:cNvGraphicFramePr/>
          <p:nvPr>
            <p:extLst>
              <p:ext uri="{D42A27DB-BD31-4B8C-83A1-F6EECF244321}">
                <p14:modId xmlns:p14="http://schemas.microsoft.com/office/powerpoint/2010/main" val="2956741464"/>
              </p:ext>
            </p:extLst>
          </p:nvPr>
        </p:nvGraphicFramePr>
        <p:xfrm>
          <a:off x="2352746" y="2323266"/>
          <a:ext cx="7486510" cy="3157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15683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10</Notes>
  <HiddenSlides>1</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ChronicleVTI</vt:lpstr>
      <vt:lpstr>Implementing “Rethinking the usage of batch normalization and dropout in the training of deep neural networks”  Authors: Guangyong Chen, Pengfei Chen, Yujun Shi, Chang-Yu Hsieh, Benben Liao, Shengyu Zhang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2021-04-18T17:04:33Z</dcterms:created>
  <dcterms:modified xsi:type="dcterms:W3CDTF">2021-04-19T18:51:35Z</dcterms:modified>
</cp:coreProperties>
</file>