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4015" y="389890"/>
            <a:ext cx="2028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Jvedio- </a:t>
            </a:r>
            <a:r>
              <a:rPr lang="zh-CN" altLang="en-US"/>
              <a:t>多平台架构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896235" y="1785620"/>
            <a:ext cx="6541135" cy="2962275"/>
            <a:chOff x="4303" y="4447"/>
            <a:chExt cx="10301" cy="4665"/>
          </a:xfrm>
        </p:grpSpPr>
        <p:sp>
          <p:nvSpPr>
            <p:cNvPr id="5" name="矩形 4"/>
            <p:cNvSpPr/>
            <p:nvPr/>
          </p:nvSpPr>
          <p:spPr>
            <a:xfrm>
              <a:off x="4304" y="8236"/>
              <a:ext cx="1998" cy="87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SQLite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7071" y="8236"/>
              <a:ext cx="1998" cy="87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MySQL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9838" y="8236"/>
              <a:ext cx="1998" cy="87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PostgreSQL</a:t>
              </a:r>
              <a:endParaRPr lang="en-US" altLang="zh-CN"/>
            </a:p>
          </p:txBody>
        </p:sp>
        <p:sp>
          <p:nvSpPr>
            <p:cNvPr id="10" name="矩形 9"/>
            <p:cNvSpPr/>
            <p:nvPr/>
          </p:nvSpPr>
          <p:spPr>
            <a:xfrm>
              <a:off x="12605" y="8236"/>
              <a:ext cx="1998" cy="87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...</a:t>
              </a:r>
              <a:endParaRPr lang="en-US" altLang="zh-CN"/>
            </a:p>
          </p:txBody>
        </p:sp>
        <p:sp>
          <p:nvSpPr>
            <p:cNvPr id="11" name="矩形 10"/>
            <p:cNvSpPr/>
            <p:nvPr/>
          </p:nvSpPr>
          <p:spPr>
            <a:xfrm>
              <a:off x="4304" y="6973"/>
              <a:ext cx="10300" cy="87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统一连接处理</a:t>
              </a: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03" y="5710"/>
              <a:ext cx="10300" cy="87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增删改查</a:t>
              </a: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306" y="4447"/>
              <a:ext cx="3386" cy="87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Windows-WPF</a:t>
              </a:r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8036" y="4447"/>
              <a:ext cx="3055" cy="87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Linux-JAVA-Swing</a:t>
              </a:r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11434" y="4447"/>
              <a:ext cx="3170" cy="87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Android-JAVA-GUI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WPS 演示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chao</dc:creator>
  <cp:lastModifiedBy>chao</cp:lastModifiedBy>
  <cp:revision>23</cp:revision>
  <dcterms:created xsi:type="dcterms:W3CDTF">2022-03-03T05:28:00Z</dcterms:created>
  <dcterms:modified xsi:type="dcterms:W3CDTF">2022-03-03T06:33:50Z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D020E374C14E4FA7B2824CFA39F98DBE</vt:lpwstr>
  </property>
  <property fmtid="{D5CDD505-2E9C-101B-9397-08002B2CF9AE}" pid="3" name="KSOProductBuildVer">
    <vt:lpwstr>2052-11.1.0.11365</vt:lpwstr>
  </property>
</Properties>
</file>