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1" r:id="rId8"/>
    <p:sldId id="268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38457-86E8-4227-A96A-AECBE3BB6570}" v="404" dt="2021-11-26T14:26:17.108"/>
    <p1510:client id="{A2D2D779-6FB7-44B4-87F5-2BABA9610C37}" v="132" dt="2021-11-26T14:40:27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2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vcYOt8ZzaY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KALANDA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 vert="horz" lIns="91440" tIns="0" rIns="91440" bIns="45720" rtlCol="0">
            <a:normAutofit/>
          </a:bodyPr>
          <a:lstStyle/>
          <a:p>
            <a:pPr algn="r"/>
            <a:r>
              <a:rPr lang="en-US" dirty="0" err="1"/>
              <a:t>Libgdx</a:t>
            </a:r>
            <a:r>
              <a:rPr lang="en-US" dirty="0"/>
              <a:t>/Box2D template for top-down roguelike games.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C4FCB-4400-4C9D-BA1E-DD9F60EF8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4" r="20692" b="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D683-C448-4D51-9221-99E49D73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included?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814E-97B3-4A8E-98DB-C1DBD7BE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Keyboard Controls</a:t>
            </a:r>
          </a:p>
          <a:p>
            <a:r>
              <a:rPr lang="en-US" dirty="0"/>
              <a:t>Entity’s(Player, NPC)</a:t>
            </a:r>
          </a:p>
          <a:p>
            <a:r>
              <a:rPr lang="en-US" dirty="0"/>
              <a:t>Media Loader</a:t>
            </a:r>
          </a:p>
          <a:p>
            <a:r>
              <a:rPr lang="en-US" dirty="0"/>
              <a:t>Screen Shake on Action(Rumble)</a:t>
            </a:r>
          </a:p>
          <a:p>
            <a:r>
              <a:rPr lang="en-US" dirty="0"/>
              <a:t>Box2D Collisions</a:t>
            </a:r>
          </a:p>
          <a:p>
            <a:r>
              <a:rPr lang="en-US" dirty="0"/>
              <a:t>Randomly Generated Islands /  Trees</a:t>
            </a:r>
          </a:p>
          <a:p>
            <a:r>
              <a:rPr lang="en-US" dirty="0"/>
              <a:t>Basic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675E-08E7-4303-895F-B4F7463D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575DE-D661-431E-95DC-4A876DDDEF7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AAC57-6052-45F2-9C15-4ED917AD2273}"/>
              </a:ext>
            </a:extLst>
          </p:cNvPr>
          <p:cNvSpPr txBox="1"/>
          <p:nvPr/>
        </p:nvSpPr>
        <p:spPr>
          <a:xfrm>
            <a:off x="4867275" y="3343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9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7E7D3948-7647-49B2-8569-71AF7488E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461" y="2009554"/>
            <a:ext cx="6439078" cy="4024424"/>
          </a:xfrm>
        </p:spPr>
      </p:pic>
    </p:spTree>
    <p:extLst>
      <p:ext uri="{BB962C8B-B14F-4D97-AF65-F5344CB8AC3E}">
        <p14:creationId xmlns:p14="http://schemas.microsoft.com/office/powerpoint/2010/main" val="17185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F37B-2012-4E1C-B042-20125096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Trailer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89DDFD99-ABBD-4BF3-9308-932558EE426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29772" y="1763839"/>
            <a:ext cx="7037578" cy="4244388"/>
          </a:xfrm>
        </p:spPr>
      </p:pic>
    </p:spTree>
    <p:extLst>
      <p:ext uri="{BB962C8B-B14F-4D97-AF65-F5344CB8AC3E}">
        <p14:creationId xmlns:p14="http://schemas.microsoft.com/office/powerpoint/2010/main" val="17490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0F87-A05C-4DF4-B615-068CD2CE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C935-892B-4204-B5E1-31B47232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Libgdx</a:t>
            </a:r>
            <a:r>
              <a:rPr lang="en-US" dirty="0"/>
              <a:t> documentation</a:t>
            </a:r>
          </a:p>
          <a:p>
            <a:r>
              <a:rPr lang="en-US" dirty="0"/>
              <a:t>Several Tries</a:t>
            </a:r>
          </a:p>
          <a:p>
            <a:r>
              <a:rPr lang="en-US" dirty="0">
                <a:ea typeface="+mn-lt"/>
                <a:cs typeface="+mn-lt"/>
              </a:rPr>
              <a:t>Entity Component System</a:t>
            </a:r>
            <a:r>
              <a:rPr lang="en-US" dirty="0"/>
              <a:t> Architecture crash course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8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B9FE-F53D-4CF7-A8D7-BC9178E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did 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250F-E524-4FCF-9E03-B7A282CC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Libgdx</a:t>
            </a:r>
            <a:r>
              <a:rPr lang="en-US" dirty="0"/>
              <a:t> documentation</a:t>
            </a:r>
          </a:p>
          <a:p>
            <a:r>
              <a:rPr lang="en-US" dirty="0"/>
              <a:t>Countless guides/tutorials </a:t>
            </a:r>
          </a:p>
          <a:p>
            <a:r>
              <a:rPr lang="en-US" dirty="0"/>
              <a:t>Hundreds lines of legacy java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Basic AI(Bird logic)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FA9D5E0-23FD-44CC-90B6-3B15B09FC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192" y="541964"/>
            <a:ext cx="4756216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4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2D1D-FFC5-40C5-BD14-CFC8577A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C463-ED21-45C8-B5AE-7A28028F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Dungeon Generator</a:t>
            </a:r>
          </a:p>
          <a:p>
            <a:r>
              <a:rPr lang="en-US" dirty="0"/>
              <a:t>HP Bar</a:t>
            </a:r>
          </a:p>
          <a:p>
            <a:r>
              <a:rPr lang="en-US" dirty="0"/>
              <a:t>Bullet </a:t>
            </a:r>
            <a:r>
              <a:rPr lang="en-US" dirty="0" err="1"/>
              <a:t>collission</a:t>
            </a:r>
          </a:p>
        </p:txBody>
      </p:sp>
    </p:spTree>
    <p:extLst>
      <p:ext uri="{BB962C8B-B14F-4D97-AF65-F5344CB8AC3E}">
        <p14:creationId xmlns:p14="http://schemas.microsoft.com/office/powerpoint/2010/main" val="287705677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311C22"/>
      </a:dk2>
      <a:lt2>
        <a:srgbClr val="F3F1F0"/>
      </a:lt2>
      <a:accent1>
        <a:srgbClr val="22B1C0"/>
      </a:accent1>
      <a:accent2>
        <a:srgbClr val="1773D5"/>
      </a:accent2>
      <a:accent3>
        <a:srgbClr val="2936E7"/>
      </a:accent3>
      <a:accent4>
        <a:srgbClr val="5F1FD6"/>
      </a:accent4>
      <a:accent5>
        <a:srgbClr val="BA29E7"/>
      </a:accent5>
      <a:accent6>
        <a:srgbClr val="D517B2"/>
      </a:accent6>
      <a:hlink>
        <a:srgbClr val="BF4C3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AngleLinesVTI</vt:lpstr>
      <vt:lpstr>KALANDA</vt:lpstr>
      <vt:lpstr>What's included?</vt:lpstr>
      <vt:lpstr>GAME</vt:lpstr>
      <vt:lpstr>Trailer</vt:lpstr>
      <vt:lpstr>How it started</vt:lpstr>
      <vt:lpstr>How I did it:</vt:lpstr>
      <vt:lpstr>Basic AI(Bird logic)</vt:lpstr>
      <vt:lpstr>What's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114</cp:revision>
  <dcterms:created xsi:type="dcterms:W3CDTF">2019-10-16T03:03:10Z</dcterms:created>
  <dcterms:modified xsi:type="dcterms:W3CDTF">2021-11-26T14:44:56Z</dcterms:modified>
</cp:coreProperties>
</file>