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376" r:id="rId3"/>
    <p:sldId id="386" r:id="rId4"/>
    <p:sldId id="377" r:id="rId5"/>
    <p:sldId id="378" r:id="rId6"/>
    <p:sldId id="379" r:id="rId7"/>
    <p:sldId id="380" r:id="rId8"/>
    <p:sldId id="276" r:id="rId9"/>
    <p:sldId id="274" r:id="rId10"/>
    <p:sldId id="375" r:id="rId11"/>
    <p:sldId id="277" r:id="rId12"/>
    <p:sldId id="278" r:id="rId13"/>
    <p:sldId id="279" r:id="rId14"/>
    <p:sldId id="281" r:id="rId15"/>
    <p:sldId id="282" r:id="rId16"/>
    <p:sldId id="283" r:id="rId17"/>
    <p:sldId id="285" r:id="rId18"/>
    <p:sldId id="286" r:id="rId19"/>
    <p:sldId id="288" r:id="rId20"/>
    <p:sldId id="287" r:id="rId21"/>
    <p:sldId id="289" r:id="rId22"/>
    <p:sldId id="290" r:id="rId23"/>
    <p:sldId id="291" r:id="rId24"/>
    <p:sldId id="292" r:id="rId25"/>
    <p:sldId id="293" r:id="rId26"/>
    <p:sldId id="294" r:id="rId27"/>
    <p:sldId id="29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23.413"/>
    </inkml:context>
    <inkml:brush xml:id="br0">
      <inkml:brushProperty name="width" value="0.1" units="cm"/>
      <inkml:brushProperty name="height" value="0.1" units="cm"/>
      <inkml:brushProperty name="color" value="#FFC11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3.455"/>
    </inkml:context>
    <inkml:brush xml:id="br0">
      <inkml:brushProperty name="width" value="0.1" units="cm"/>
      <inkml:brushProperty name="height" value="0.1" units="cm"/>
      <inkml:brushProperty name="color" value="#FFC114"/>
    </inkml:brush>
  </inkml:definitions>
  <inkml:trace contextRef="#ctx0" brushRef="#br0">1 2 24575,'11'-1'0,"1"1"0,0 0 0,0 1 0,-1 0 0,1 1 0,-1 0 0,1 1 0,-1 0 0,0 1 0,0 0 0,15 8 0,-20-8 0,1-1 0,0 1 0,-1 1 0,0 0 0,0-1 0,0 2 0,0-1 0,-1 1 0,0 0 0,0 0 0,-1 0 0,1 1 0,-1-1 0,-1 1 0,4 8 0,1 1 0,0 2 0,-1-1 0,-1 1 0,0 0 0,-2 1 0,0-1 0,-1 1 0,1 27 0,-4-20 0,-1 1 0,-1-1 0,-1 1 0,-9 36 0,6-38-79,5-17-64,-1-1 0,1 0 1,-1 0-1,0 0 0,-1 0 0,0 0 0,0-1 0,-7 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4.202"/>
    </inkml:context>
    <inkml:brush xml:id="br0">
      <inkml:brushProperty name="width" value="0.1" units="cm"/>
      <inkml:brushProperty name="height" value="0.1" units="cm"/>
      <inkml:brushProperty name="color" value="#FFC114"/>
    </inkml:brush>
  </inkml:definitions>
  <inkml:trace contextRef="#ctx0" brushRef="#br0">627 630 24575,'0'43'0,"2"-2"0,11 58 0,-6-49 0,-3 0 0,-4 77 0,0-100 0,-2-111 0,-1 37 0,3 1 0,9-82 0,-5 115 0,0 1 0,1-1 0,0 1 0,1 0 0,0 0 0,1 1 0,0 0 0,12-14 0,22-37 0,-18 24 0,1 0 0,2 2 0,1 1 0,2 1 0,54-47 0,-9 11 0,84-70 0,-138 125 0,0 1 0,1 1 0,0 1 0,1 1 0,0 1 0,35-11 0,-48 18 0,-1 1 0,0 0 0,1 1 0,-1-1 0,1 2 0,-1-1 0,14 2 0,-20-1 0,0 1 0,1-1 0,-1 1 0,1 0 0,-1 0 0,0 0 0,1 0 0,-1 0 0,0 0 0,0 0 0,0 1 0,0-1 0,0 1 0,0 0 0,0-1 0,-1 1 0,1 0 0,-1 0 0,1 0 0,-1 0 0,1 1 0,-1-1 0,0 0 0,0 0 0,0 1 0,-1-1 0,1 0 0,-1 1 0,1 3 0,3 28 0,-2 0 0,-2-1 0,-4 43 0,0 12 0,3-63 0,-10 51 0,6-54 0,2 1 0,-1 40 0,4-56 0,1-1 0,0 1 0,0-1 0,0 0 0,1 1 0,0-1 0,0 0 0,1 0 0,0 0 0,0 0 0,4 5 0,5 5 0,0-1 0,20 18 0,-19-20 0,-1 0 0,-1 0 0,13 19 0,-17-20 0,33 53 0,33 74 0,-63-117 0,-1 1 0,-2 0 0,0 1 0,-1 0 0,-1 0 0,-1 0 0,0 36 0,-3-25 0,0-7 0,-5 48 0,3-67 0,0 0 0,-1 0 0,0-1 0,-1 1 0,0-1 0,0 0 0,-1 0 0,0 0 0,-9 13 0,-21 26 0,-2-2 0,-2-1 0,-1-2 0,-3-1 0,-1-3 0,-71 49 0,-174 82 0,250-151 0,-1-2 0,-1-1 0,-60 13 0,-27 9 0,64-14 0,25-9 0,0-1 0,0-1 0,-42 5 0,-216 11 0,85-5-1365,185-22-5461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6.806"/>
    </inkml:context>
    <inkml:brush xml:id="br0">
      <inkml:brushProperty name="width" value="0.1" units="cm"/>
      <inkml:brushProperty name="height" value="0.1" units="cm"/>
      <inkml:brushProperty name="color" value="#FFC114"/>
    </inkml:brush>
  </inkml:definitions>
  <inkml:trace contextRef="#ctx0" brushRef="#br0">2541 182 24575,'-5'0'0,"-103"4"0,96-2 0,-1 0 0,1 1 0,0 0 0,0 1 0,0 0 0,-17 10 0,13-6 0,-1 0 0,0-1 0,0-1 0,0 0 0,-26 4 0,0 0 0,1 3 0,-62 27 0,74-28 0,-7 4 0,23-9 0,-1-1 0,0 0 0,0-1 0,-23 4 0,-129 29 0,137-31 0,-5 2 0,5-2 0,1 1 0,0 1 0,-31 15 0,-30 12 0,71-30 0,1 1 0,-1 1 0,1 0 0,0 1 0,1 1 0,-31 24 0,-13 19 0,-75 50 0,-11 9 0,32-22 0,61-48 0,2 1 0,2 3 0,-75 90 0,105-111 0,-24 43 0,41-63 0,-5 11 0,0 0 0,-8 27 0,-3 6 0,-26 76 0,-2 4 0,39-108 0,0 1 0,2 0 0,-7 39 0,9-37 0,-2 0 0,0-1 0,-11 28 0,2-11 0,2 1 0,2 1 0,2 0 0,-4 45 0,-21 90 0,23-130 0,2 1 0,-2 66 0,-1 2 0,-26 241 0,27-225 0,-3 76 0,15-178 0,1 1 0,2-1 0,1 0 0,15 51 0,-16-72 0,0 0 0,0 0 0,2 0 0,-1-1 0,1 0 0,0 0 0,0 0 0,1-1 0,13 12 0,-8-8 0,0 1 0,12 17 0,-14-18 0,0 1 0,0-2 0,2 1 0,17 12 0,16 14 0,-37-29 0,1-1 0,-1 0 0,2 0 0,-1-1 0,1-1 0,0 1 0,0-2 0,0 1 0,1-1 0,-1-1 0,16 3 0,-12-2 0,-1 0 0,0 1 0,18 9 0,-18-7 0,2-1 0,18 5 0,-9-4 0,21 6 0,1-2 0,0-2 0,0-3 0,59 3 0,317-11 0,-396 1 0,0-1 0,30-8 0,-28 5 0,44-3 0,-57 7 0,1-1 0,-1 0 0,0-1 0,0-1 0,24-9 0,68-36 0,-79 34 0,1 1 0,0 1 0,46-12 0,-34 16 0,-8 2 0,0-1 0,0-2 0,44-20 0,101-49 0,30-15 0,-171 73 0,-22 12 0,0 1 0,0 0 0,1 2 0,25-9 0,-24 10 0,1-2 0,-1 0 0,18-11 0,14-6 0,-9 6 0,0-2 0,-2-1 0,-1-2 0,0-2 0,-2-1 0,33-32 0,-39 34 0,37-25 0,-10 9 0,-16 6 0,-1-2 0,44-53 0,-47 48 0,-13 19 0,37-29 0,11-10 0,-20 7 0,-3-3 0,-3-2 0,45-76 0,-70 105 0,-10 15 0,0 0 0,0-1 0,-2 0 0,0-1 0,0 0 0,8-33 0,35-145 0,-7 33 0,-10 34 0,16-68 0,-37 136 0,24-63 0,-22 78 0,-2 0 0,-1 0 0,5-58 0,6-101 0,7-191 0,-30 372 0,1 3 0,-2 1 0,-4-27 0,4 39 0,-1 0 0,0 0 0,0 0 0,-1 0 0,0 0 0,0 1 0,-1 0 0,0-1 0,-8-10 0,-20-18 0,-58-50 0,87 82 0,-4-3 0,1-1 0,0-1 0,0 1 0,-5-9 0,7 9 0,0 0 0,-1 1 0,-1-1 0,1 1 0,-1 0 0,-6-5 0,-42-30 0,5 3 0,-76-45 0,95 67 0,-1 0 0,-1 2 0,0 2 0,0 0 0,-48-9 0,41 13 0,13 3 0,-35-4 0,52 9 0,0-1 0,-1 2 0,1-1 0,0 1 0,-1 1 0,1 0 0,-14 4 0,-7 8 0,1 1 0,1 1 0,0 1 0,1 2 0,-42 37 0,-35 24 0,-45 6 0,141-82-105,0 0 0,0 1 0,0 0 0,1 0 0,0 0 0,0 1 0,0 0 0,1 1 0,0 0 0,0-1 0,0 2 0,-7 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7.159"/>
    </inkml:context>
    <inkml:brush xml:id="br0">
      <inkml:brushProperty name="width" value="0.1" units="cm"/>
      <inkml:brushProperty name="height" value="0.1" units="cm"/>
      <inkml:brushProperty name="color" value="#FFC114"/>
    </inkml:brush>
  </inkml:definitions>
  <inkml:trace contextRef="#ctx0" brushRef="#br0">1 3277 24575,'6'-13'0,"-1"-1"0,-1 0 0,6-27 0,0-3 0,99-366-1784,2-7-1600,25 8 1555,-23 113 1647,161-382-915,-29 235 836,-205 381 1472,75-92-1,-79 112 829,3 1 0,76-61-1,-96 87-2038,1 1 0,0 1 0,29-14 0,-38 22 0,1 0 0,1 1 0,-1 0 0,1 1 0,-1 1 0,1 0 0,24-1 0,41 5-1365,-56-1-5461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7.583"/>
    </inkml:context>
    <inkml:brush xml:id="br0">
      <inkml:brushProperty name="width" value="0.1" units="cm"/>
      <inkml:brushProperty name="height" value="0.1" units="cm"/>
      <inkml:brushProperty name="color" value="#FFC114"/>
    </inkml:brush>
  </inkml:definitions>
  <inkml:trace contextRef="#ctx0" brushRef="#br0">144 0 24575,'6'1'0,"0"1"0,1-1 0,-1 1 0,-1 0 0,1 1 0,0-1 0,0 1 0,-1 0 0,0 1 0,1-1 0,7 8 0,14 7 0,87 62 0,-104-73 0,-5-2 0,0 0 0,0 0 0,0 0 0,-1 1 0,0-1 0,0 1 0,0 0 0,-1 1 0,1-1 0,-2 1 0,1-1 0,-1 1 0,0 0 0,0 0 0,1 13 0,0 10 0,-1 0 0,-3 44 0,0-38 0,1-27 0,-8 150 0,5-134 0,-1 0 0,-1 0 0,-1 0 0,-14 31 0,-21 57 0,-32 69 0,35-98-207,3 2 0,-33 124-1,13-54 421,7-29 93,36-96-163,9-24-424,0 0 0,0 1 0,1 0 0,-3 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8"/>
    </inkml:context>
    <inkml:brush xml:id="br0">
      <inkml:brushProperty name="width" value="0.1" units="cm"/>
      <inkml:brushProperty name="height" value="0.1" units="cm"/>
      <inkml:brushProperty name="color" value="#FFC114"/>
    </inkml:brush>
  </inkml:definitions>
  <inkml:trace contextRef="#ctx0" brushRef="#br0">291 1 24575,'-1'4'0,"-1"-1"0,0 1 0,0-1 0,0 1 0,0-1 0,-1 0 0,1 0 0,-1 0 0,0 0 0,-6 5 0,-1 1 0,-12 18 0,1 1 0,1 1 0,1 0 0,1 2 0,2 0 0,1 0 0,2 2 0,-15 53 0,1 4 0,15-55 0,1 1 0,3 0 0,0 0 0,-4 64 0,12-92 0,4 168 0,-4-173 0,1 0 0,0 0 0,0 0 0,0 0 0,0 0 0,0 0 0,1 0 0,0-1 0,-1 1 0,1 0 0,0-1 0,0 1 0,0-1 0,0 0 0,1 0 0,-1 0 0,1 0 0,-1 0 0,1 0 0,0-1 0,5 3 0,7 3 0,1-2 0,-1 0 0,19 4 0,-10-3 0,14 1 0,1-1 0,1-2 0,-1-2 0,58-3 0,48 3 0,593 89-736,-685-82-506,-7 0-4971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41.347"/>
    </inkml:context>
    <inkml:brush xml:id="br0">
      <inkml:brushProperty name="width" value="0.1" units="cm"/>
      <inkml:brushProperty name="height" value="0.1" units="cm"/>
      <inkml:brushProperty name="color" value="#FFC114"/>
    </inkml:brush>
  </inkml:definitions>
  <inkml:trace contextRef="#ctx0" brushRef="#br0">999 5059 24575,'0'3'0,"1"0"0,-1 0 0,1 0 0,0 0 0,0 0 0,0-1 0,1 1 0,-1-1 0,1 1 0,-1-1 0,5 5 0,23 26 0,-24-28 0,30 30 0,1-1 0,72 50 0,-3-4 0,-75-55 0,1-2 0,0-1 0,56 29 0,24 2-23,157 65-622,-194-90 600,2-3 1,145 27-1,-12-6 45,-49-8 0,-85-26-8,123 3 0,78-16 72,-92-2 690,-132 2-754,0-2 0,54-10 0,-77 8 0,1-2 0,-1-1 0,-1-2 0,0 0 0,28-16 0,75-44-341,195-140-1,-273 172 342,18-15 0,106-98 0,-135 109 0,160-169 0,-147 148 0,70-104 0,-90 115 0,-3-2 0,43-99 0,-12-5 110,68-177-1664,-107 253 1554,-3-2 0,19-159 0,-24 133 0,62-659-1664,-75 133 465,-34 336 1040,15 188 373,10 75-203,-2 1 0,-1 0 1,-2 1-1,-2 0 0,-1 1 0,-36-63 0,-1 15 2281,-88-109-1,110 158-2289,-1 1-1,-1 2 0,-2 1 1,-70-49-1,-159-77-422,256 152 436,-206-95-947,55 28 336,142 63 596,-86-43 0,-203-72 0,-190-48-676,357 120 767,-18-9 175,132 49 90,0 2 0,-1 1 1,0 1-1,0 0 0,0 2 0,-35-1 1,47 3-353,-1-1 0,1 0 0,0-1 0,1-1 0,-1 1 0,-16-11 0,14 8-4,0 1-1,0 0 1,-26-7-1,2 7 1,-1 2 0,0 2 0,-69 5 0,15 0 0,20-4 0,-103 4 0,142-1 0,1 2 0,0 1 0,-41 13 0,2 4 0,0 3 0,-103 53 0,66-19 0,-111 83 0,174-110 0,-113 88 0,133-97 0,1 0 0,1 2 0,-38 50 0,12-6 0,24-36 0,1 1 0,3 1 0,-20 40 0,-185 399 0,198-410-302,-33 112 0,-11 25-155,-111 279 170,112-266-1176,-19 72 1040,78-236 463,3 0 1,2 1-1,-3 96 0,14 209 3033,-2-339-3073,0 0 0,2 1 0,0-1 0,1 0 0,0-1 0,2 1 0,0-1 0,1 0 0,0 0 0,1-1 0,18 25 0,10 9 0,86 87 0,-93-106 0,-7-7 0,203 196 0,-109-111 0,-11-10 0,96 57 0,-140-112 0,1-3 0,75 34 0,63 40 0,-193-109 0,1 2 0,1-1 0,-1-1 0,1 1 0,0-2 0,0 1 0,1-1 0,-1 0 0,1-1 0,0 0 0,0-1 0,0 0 0,12 0 0,86 1-501,0-6 1,1-5-1,-2-4 0,107-26 0,-140 21-5186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41.848"/>
    </inkml:context>
    <inkml:brush xml:id="br0">
      <inkml:brushProperty name="width" value="0.1" units="cm"/>
      <inkml:brushProperty name="height" value="0.1" units="cm"/>
      <inkml:brushProperty name="color" value="#FFC114"/>
    </inkml:brush>
  </inkml:definitions>
  <inkml:trace contextRef="#ctx0" brushRef="#br0">57 1093 24575,'-2'0'0,"0"-1"0,0 1 0,0-1 0,0 0 0,0 0 0,0 1 0,0-1 0,0 0 0,1 0 0,-1-1 0,0 1 0,1 0 0,-1-1 0,0 1 0,1-1 0,0 1 0,-1-1 0,1 0 0,0 1 0,0-1 0,0 0 0,0 0 0,0 0 0,0 0 0,1 0 0,-2-4 0,-1-5 0,0 0 0,1 0 0,-2-18 0,1-43 0,7-101 0,-3 155 0,0 1 0,1-1 0,1 1 0,1 0 0,0 0 0,2 0 0,0 0 0,0 1 0,2 0 0,0 0 0,0 1 0,2 0 0,21-26 0,8-3 0,-6 6 0,2 2 0,53-44 0,135-79 120,-180 132-491,1 3-1,1 1 1,66-23 0,-74 35-6455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42.234"/>
    </inkml:context>
    <inkml:brush xml:id="br0">
      <inkml:brushProperty name="width" value="0.1" units="cm"/>
      <inkml:brushProperty name="height" value="0.1" units="cm"/>
      <inkml:brushProperty name="color" value="#FFC114"/>
    </inkml:brush>
  </inkml:definitions>
  <inkml:trace contextRef="#ctx0" brushRef="#br0">155 1 24575,'11'0'0,"-1"1"0,0 1 0,0-1 0,0 2 0,0-1 0,0 2 0,12 5 0,66 38 0,-36-18 0,12 8 0,-2 4 0,92 76 0,-154-116 0,4 3 0,1 0 0,-1 1 0,-1-1 0,1 1 0,-1 0 0,0 0 0,0 1 0,0-1 0,-1 1 0,0-1 0,0 1 0,0 0 0,-1 0 0,1 0 0,-1 0 0,0 9 0,-1 12 0,0-1 0,-6 39 0,5-52 0,-3 14-48,-1-1 1,-2-1-1,0 1 0,-1-1 0,-2-1 0,-24 45 1,-5-2-121,-51 64 1,-42 62 167,-61 79 0,58-92 0,103-135-1254,23-26-5014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42.586"/>
    </inkml:context>
    <inkml:brush xml:id="br0">
      <inkml:brushProperty name="width" value="0.1" units="cm"/>
      <inkml:brushProperty name="height" value="0.1" units="cm"/>
      <inkml:brushProperty name="color" value="#FFC114"/>
    </inkml:brush>
  </inkml:definitions>
  <inkml:trace contextRef="#ctx0" brushRef="#br0">0 0 24575,'3'3'0,"-1"0"0,1 0 0,-1 0 0,0 1 0,-1-1 0,1 0 0,0 1 0,-1-1 0,0 1 0,0-1 0,0 1 0,1 4 0,3 49 0,-4-29 0,23 122 0,-13-99 0,5 87 0,-15 205 0,-2-159 0,1-180-68,0 1 0,0-1-1,0 0 1,0 1 0,0-1 0,-1 1-1,0-1 1,0 0 0,0 1 0,-1-1-1,1 0 1,-1 0 0,0 0 0,0 0-1,-1 0 1,1 0 0,-1-1 0,0 1-1,-4 4 1,-9 3-6758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26.553"/>
    </inkml:context>
    <inkml:brush xml:id="br0">
      <inkml:brushProperty name="width" value="0.1" units="cm"/>
      <inkml:brushProperty name="height" value="0.1" units="cm"/>
      <inkml:brushProperty name="color" value="#FFC114"/>
    </inkml:brush>
  </inkml:definitions>
  <inkml:trace contextRef="#ctx0" brushRef="#br0">0 1022 24575,'0'-11'0,"0"1"0,1-1 0,1 0 0,-1 0 0,2 1 0,-1-1 0,1 1 0,1-1 0,0 1 0,0 0 0,1 1 0,1-1 0,-1 1 0,1 0 0,10-11 0,11-9 0,1 1 0,58-43 0,22-22 0,-83 71 0,1 0 0,35-21 0,-1 0 0,15-5 0,-54 36 0,0 0 0,33-29 0,-38 29 0,-1 1 0,2 1 0,0 0 0,0 1 0,0 1 0,1 1 0,21-6 0,-16 5 0,1-1 0,-2-1 0,33-19 0,-42 20 0,1 1 0,-1 0 0,1 1 0,1 0 0,-1 1 0,1 1 0,0 0 0,30-5 0,-25 5 0,-1 0 0,0-1 0,34-16 0,-34 14 0,0 0 0,0 1 0,34-7 0,106-22 0,-104 22 0,0 1 0,67-4 0,9 4 0,86-2 0,60 16 0,-277-1 0,3 0 0,1 0 0,-1 0 0,1 0 0,0 1 0,-1-1 0,1 1 0,-1 0 0,0 0 0,1 0 0,-1 1 0,0-1 0,4 3 0,11 8 7,0 1 0,-2 0-1,26 27 1,48 58-864,-72-78 322,99 117-6291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42.928"/>
    </inkml:context>
    <inkml:brush xml:id="br0">
      <inkml:brushProperty name="width" value="0.1" units="cm"/>
      <inkml:brushProperty name="height" value="0.1" units="cm"/>
      <inkml:brushProperty name="color" value="#FFC114"/>
    </inkml:brush>
  </inkml:definitions>
  <inkml:trace contextRef="#ctx0" brushRef="#br0">0 3 24575,'77'-1'0,"-11"0"0,74 8 0,-119-5 0,-1 1 0,1 2 0,-1 0 0,0 1 0,-1 0 0,1 2 0,33 19 0,349 242-1185,-300-189 1233,159 160 0,-136-105-48,162 226 0,-267-332 80,-1 1 1,-1 1-1,-2 1 1,-1 0 0,-1 1-1,-2 1 1,-1 0-1,-2 0 1,-2 1 0,-1 0-1,-1 0 1,-1 40-1,-4-47-64,-4 153 13,1-149-29,-2 1-1,-1-1 0,-14 48 0,6-40 1,-9 34 0,-61 127 0,73-180 0,-133 230 0,81-156 0,25-34 0,-82 97 0,107-145 0,-1 0 0,0-2 0,-1 0 0,0 0 0,-1-1 0,-21 9 0,-103 40 0,103-45 0,-1-2 0,0-2 0,0-1 0,-1-1 0,-43 1 0,-3-1-1034,-136 31-1,160-26-5087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50.574"/>
    </inkml:context>
    <inkml:brush xml:id="br0">
      <inkml:brushProperty name="width" value="0.1" units="cm"/>
      <inkml:brushProperty name="height" value="0.1" units="cm"/>
      <inkml:brushProperty name="color" value="#FF0066"/>
    </inkml:brush>
  </inkml:definitions>
  <inkml:trace contextRef="#ctx0" brushRef="#br0">3 1707 24575,'-2'-135'0,"4"-146"0,1 256 0,2 1 0,0 0 0,1 0 0,2 0 0,19-42 0,10-33 0,-25 55 0,-6 23 0,0 1 0,16-38 0,53-98 0,26-49 0,-86 179 0,1 1 0,1 0 0,37-40 0,72-56 0,-90 93 0,1 2 0,1 1 0,44-19 0,-46 28 0,1 1 0,0 3 0,1 0 0,0 3 0,63-8 0,-59 12 0,58-11 0,-58 10 0,-1 1 0,1 2 0,79 5 0,-31 1 0,12-5 0,106 4 0,-197 0 0,-1 0 0,0 1 0,1 0 0,-1 1 0,14 6 0,30 10 0,-42-15 0,1 0 0,-1 0 0,0 1 0,0 1 0,-1 0 0,0 0 0,18 17 0,31 19 0,-23-17 0,-2 1 0,0 2 0,44 47 0,-50-47 0,196 176 0,-199-185 0,-15-12 0,-1 0 0,0 1 0,0 0 0,-1 0 0,9 11 0,59 72 0,-49-42 0,-23-39 0,0-1 0,0 0 0,12 16 0,43 62 0,-46-63 0,2-2 0,34 41 0,-44-56 0,-1 0 0,1 0 0,-2 1 0,1 0 0,-1-1 0,-1 2 0,1-1 0,-1 0 0,-1 1 0,2 15 0,9 28 0,15 35 0,-5 1 0,-4 1 0,-3 0 0,-5 2 0,0 133 0,-11 291 0,-2-488 0,-1 0 0,-2-1 0,0 1 0,-11 30 0,0 2 0,-23 66 0,9-34 0,11-34 0,-1-1 0,-4-1 0,-2-1 0,-61 97 0,8-27 0,-78 110 0,118-185 0,-70 68 0,16-15 0,68-72 0,-2-1 0,-1-1 0,-41 33 0,-13 3 0,47-34 0,-2-3 0,-1-1 0,-61 33 0,72-46 0,-29 22 0,38-24 0,1-1 0,-2 0 0,1-2 0,-40 15 0,31-16 0,-2-1 0,1-1 0,-1-2 0,0-1 0,0-1 0,-55-4 0,67-1 0,0-1 0,0-1 0,0 0 0,0-2 0,-21-11 0,-12-3 0,39 16 0,0 0 0,0-1 0,1 0 0,0-1 0,0 0 0,-12-12 0,-46-54 0,28 28 0,1 8 0,27 27 0,1-1 0,0-1 0,0 0 0,-9-15 0,-101-152 0,-99-193 0,179 292 0,3-1 0,3-2 0,-39-146 0,25 82-196,26 83-27,-29-129 0,42 141 223,-2 1 0,-20-56 0,20 75 92,2-2-1,1 1 1,1-1 0,2 0 0,2 0-1,-1-62 1,4-54-92,4-102 0,4 194 0,14-56 0,2-7 0,-19 100 0,1 0 0,1 0 0,1 1 0,11-23 0,9-28 0,-14 28 0,-7 23 0,0 0 0,15-32 0,21-45 0,4-9 0,-42 97 0,14-26 0,1 0 0,1 1 0,2 1 0,2 1 0,42-46 0,-61 74 0,0-1 0,-1-1 0,1 1 0,-1 0 0,0-1 0,0 0 0,-1 0 0,6-13 0,-6 13-119,0 0 0,0 1 0,0-1 0,1 1 0,8-9 0,-8 10-532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06.533"/>
    </inkml:context>
    <inkml:brush xml:id="br0">
      <inkml:brushProperty name="width" value="0.1" units="cm"/>
      <inkml:brushProperty name="height" value="0.1" units="cm"/>
      <inkml:brushProperty name="color" value="#FF0066"/>
    </inkml:brush>
  </inkml:definitions>
  <inkml:trace contextRef="#ctx0" brushRef="#br0">1 0 24575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0.064"/>
    </inkml:context>
    <inkml:brush xml:id="br0">
      <inkml:brushProperty name="width" value="0.1" units="cm"/>
      <inkml:brushProperty name="height" value="0.1" units="cm"/>
      <inkml:brushProperty name="color" value="#FF0066"/>
    </inkml:brush>
  </inkml:definitions>
  <inkml:trace contextRef="#ctx0" brushRef="#br0">0 0 24575,'15'1'0,"-1"0"0,0 1 0,0 0 0,1 2 0,-2-1 0,1 2 0,0-1 0,-1 2 0,0 0 0,0 1 0,0 0 0,16 12 0,-12-9 0,1-1 0,1-1 0,0-1 0,0-1 0,0 0 0,38 5 0,11 4 0,5 5-114,114 25-351,506 104-2341,-300-56 1608,527 107-5804,-450-106 5295,89 21 1681,621 151 26,-671-155 0,114 1-98,-196-40 95,-234-39 251,1-9 0,265-2 0,-140-21-248,390-5 0,-189-41 0,-364 27 0,-62 8 0,369-48 0,350-51 0,-50 54 1821,-237 19-778,-276 29 1906,-62 3-387,-151 0-1555,-35 4-936,-1-1-1,0 1 0,0 0 0,1 0 1,-1-1-1,0 1 0,0-1 0,0 1 1,1-1-1,-1 1 0,0-1 0,0 0 1,0 0-1,0 1 0,0-1 0,0 0 1,-1 0-1,1 0 0,0 0 0,0 0 1,-1 0-1,1 0 0,0-1 0,-1 1 1,1-1-1,-1 1-66,0 0 0,-1 0-1,1 0 1,0 0 0,-1 0 0,1 1 0,-1-1 0,1 0 0,-1 0 0,1 0 0,-1 1 0,0-1-1,1 0 1,-1 1 0,0-1 0,0 0 0,1 1 0,-1-1 0,0 1 0,0-1 0,0 1-1,0 0 1,0-1 0,0 1 0,-1 0 0,-15-6-6830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0.490"/>
    </inkml:context>
    <inkml:brush xml:id="br0">
      <inkml:brushProperty name="width" value="0.1" units="cm"/>
      <inkml:brushProperty name="height" value="0.1" units="cm"/>
      <inkml:brushProperty name="color" value="#FF0066"/>
    </inkml:brush>
  </inkml:definitions>
  <inkml:trace contextRef="#ctx0" brushRef="#br0">208 1 24575,'25'1'0,"-1"2"0,0 1 0,40 12 0,-44-10 0,154 47 0,-102-30 0,-49-17 0,-1 1 0,1 0 0,-2 2 0,1 1 0,-1 0 0,24 17 0,-36-21 0,-1 0 0,-1 1 0,1-1 0,-1 1 0,0 1 0,-1 0 0,0-1 0,0 2 0,0-1 0,-1 1 0,-1 0 0,1 0 0,-1 0 0,-1 1 0,0-1 0,0 1 0,-1 0 0,0 0 0,-1-1 0,0 1 0,0 1 0,-2 13 0,0-8 0,0 1 0,-2-1 0,0 1 0,0-1 0,-2 0 0,0 0 0,-1 0 0,0-1 0,-16 26 0,-8 7 0,-55 68 0,60-85 0,-95 110 3,66-80-109,-93 101-459,-75 89 612,221-250-50,-147 197 627,145-193-608,7-9-219,1-1-975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1.877"/>
    </inkml:context>
    <inkml:brush xml:id="br0">
      <inkml:brushProperty name="width" value="0.1" units="cm"/>
      <inkml:brushProperty name="height" value="0.1" units="cm"/>
      <inkml:brushProperty name="color" value="#FF0066"/>
    </inkml:brush>
  </inkml:definitions>
  <inkml:trace contextRef="#ctx0" brushRef="#br0">1 0 24575,'0'1825'-1365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2.393"/>
    </inkml:context>
    <inkml:brush xml:id="br0">
      <inkml:brushProperty name="width" value="0.1" units="cm"/>
      <inkml:brushProperty name="height" value="0.1" units="cm"/>
      <inkml:brushProperty name="color" value="#FF0066"/>
    </inkml:brush>
  </inkml:definitions>
  <inkml:trace contextRef="#ctx0" brushRef="#br0">1 152 24575,'0'-1'0,"1"0"0,-1-1 0,1 1 0,-1 0 0,1-1 0,0 1 0,0 0 0,0 0 0,-1 0 0,1 0 0,0 0 0,1 0 0,-1 0 0,0 0 0,0 0 0,0 0 0,0 0 0,3 0 0,28-16 0,-24 13 0,54-32 0,-46 25 0,1 1 0,0 1 0,24-10 0,-24 12 0,-9 4 0,0 0 0,0 0 0,-1 1 0,2 0 0,-1 0 0,13 0 0,-19 2 0,0 0 0,0 0 0,0 1 0,-1-1 0,1 1 0,0-1 0,0 1 0,0 0 0,0 0 0,-1-1 0,1 1 0,-1 1 0,1-1 0,0 0 0,-1 0 0,0 1 0,1-1 0,-1 0 0,0 1 0,0-1 0,1 1 0,-1 0 0,-1-1 0,1 1 0,0 0 0,0 0 0,-1 0 0,1-1 0,0 1 0,-1 0 0,0 0 0,0 0 0,1 3 0,2 44-1365,-3-26-5461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2.762"/>
    </inkml:context>
    <inkml:brush xml:id="br0">
      <inkml:brushProperty name="width" value="0.1" units="cm"/>
      <inkml:brushProperty name="height" value="0.1" units="cm"/>
      <inkml:brushProperty name="color" value="#FF0066"/>
    </inkml:brush>
  </inkml:definitions>
  <inkml:trace contextRef="#ctx0" brushRef="#br0">0 269 24575,'2'0'0,"0"-1"0,-1 0 0,1 0 0,0 1 0,-1-1 0,1-1 0,-1 1 0,0 0 0,1 0 0,-1 0 0,0-1 0,0 1 0,0-1 0,2-2 0,13-13 0,11 2 0,-1 1 0,2 2 0,35-12 0,-46 18 0,1-2 0,-2 0 0,25-16 0,25-12 0,64-21 0,-82 28-1365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3.114"/>
    </inkml:context>
    <inkml:brush xml:id="br0">
      <inkml:brushProperty name="width" value="0.1" units="cm"/>
      <inkml:brushProperty name="height" value="0.1" units="cm"/>
      <inkml:brushProperty name="color" value="#FF0066"/>
    </inkml:brush>
  </inkml:definitions>
  <inkml:trace contextRef="#ctx0" brushRef="#br0">0 312 24575,'8'0'0,"8"1"0,0-1 0,0 0 0,-1-1 0,1-1 0,0 0 0,0-1 0,-1-1 0,0-1 0,26-10 0,90-66 0,-4 2 0,-79 49 0,-34 20 0,1 1 0,17-8 0,-25 13-73,0 0 0,0 0-1,0-1 1,-1 0-1,0 0 1,0-1 0,8-8-1,-7 7-704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56.679"/>
    </inkml:context>
    <inkml:brush xml:id="br0">
      <inkml:brushProperty name="width" value="0.1" units="cm"/>
      <inkml:brushProperty name="height" value="0.1" units="cm"/>
      <inkml:brushProperty name="color" value="#FF0066"/>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29.012"/>
    </inkml:context>
    <inkml:brush xml:id="br0">
      <inkml:brushProperty name="width" value="0.1" units="cm"/>
      <inkml:brushProperty name="height" value="0.1" units="cm"/>
      <inkml:brushProperty name="color" value="#FFC114"/>
    </inkml:brush>
  </inkml:definitions>
  <inkml:trace contextRef="#ctx0" brushRef="#br0">4138 26 24575,'1'-2'0,"-1"1"0,1 0 0,-1 0 0,1-1 0,0 1 0,0 0 0,0 0 0,0 0 0,0 0 0,0 0 0,0 0 0,0 0 0,0 0 0,0 0 0,0 1 0,0-1 0,1 0 0,-1 1 0,0-1 0,1 1 0,-1-1 0,0 1 0,1 0 0,-1 0 0,0-1 0,1 1 0,1 0 0,40-3 0,-32 4 0,1 1 0,-1 1 0,0 0 0,1 0 0,-2 1 0,17 8 0,14 5 0,-18-8 0,-1 2 0,0 1 0,0 1 0,-1 0 0,30 27 0,-21-17 0,46 27 0,-52-34 0,0 0 0,39 36 0,5 5 0,80 65 0,11 9 0,177 148 0,-162-127 0,56 71 0,-182-173 0,51 72 0,-39-44 0,102 143 0,-56-72 0,26 60 0,-54-56 0,-20-38 0,-30-55 0,64 113 0,-61-107 0,33 99 0,-18-42 0,-27-52 0,0-1 0,-2-21 0,-3 0 0,9 60 0,15 52 0,-32-134 0,-1-1 0,-1 1 0,-1 0 0,-1 34 0,6 53 0,4 0 0,-7 224 0,-7-182 0,3-112 0,0-23 0,0 1 0,-2-1 0,0 1 0,-2-1 0,0 0 0,-1 1 0,-7 19 0,2-16 0,2 1 0,1 0 0,1 0 0,2 0 0,-1 27 0,3-51 0,-3 29 0,-2 0 0,-2 0 0,-17 47 0,-1 4 0,7-25 0,-30 66 0,-4 8 0,38-84 0,9-25 0,-2 0 0,-13 28 0,-24 57 0,33-76 0,-1 0 0,-34 58 0,30-62 0,-166 240 0,132-202 0,-3-2 0,-3-2 0,-2-3 0,-79 59 0,79-69 0,-66 49 0,63-53 0,41-27 0,-1-1 0,-44 23 0,-60 32 0,83-44 0,-80 35 0,-9-15 0,-149 31 0,267-74 0,-62 13 0,0-4 0,-115 6 0,-157-15 0,229-4 0,71-3 0,1-3 0,1-1 0,-1-2 0,-50-18 0,41 12 0,-99-36 0,17 5 0,68 21-463,2-2 0,0-3 0,-65-41 0,-25-11-140,-69-36-47,11 6 52,-114-85 598,213 122 0,-230-170 0,201 137 0,67 46 0,-100-99 0,-57-86 0,230 241 0,-115-131 0,-149-219 0,170 194 0,21 32 0,-84-170-593,118 212 507,-1-11 86,-55-175 0,-2 15 0,40 110 0,55 123 454,0 0 0,2 0 0,1 0 0,2-1 0,0 1 0,2-48-1,0 30-240,-10-99 212,-1-34 142,12 144-567,10-247 0,-5 244 0,1-1 0,1 1 0,2 0 0,2 0 0,23-53 0,39-79 0,-35 75 0,60-105 0,173-216 0,-237 368 0,3 2 0,1 1 0,71-62 0,86-41 0,-138 107-399,-24 15 242,0 2-1,1 1 1,1 2-1,57-23 1,200-79-5524,-154 61 3292,-44 22 3576,-58 24-1187,58-23 0,182-44 0,-7 20 0,42-9 0,-266 62 0,70-15 0,178-12 0,-125 22 674,215-44 0,-379 56-288,12-2 1554,1 1-1,19-1 1,-32 3-2001,1 0 1,-1 0-1,1 0 0,-1 1 1,0 0-1,0 0 1,1 0-1,-1 0 0,0 1 1,0 0-1,0 0 0,0 0 1,5 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57.066"/>
    </inkml:context>
    <inkml:brush xml:id="br0">
      <inkml:brushProperty name="width" value="0.1" units="cm"/>
      <inkml:brushProperty name="height" value="0.1" units="cm"/>
      <inkml:brushProperty name="color" value="#FF0066"/>
    </inkml:brush>
  </inkml:definitions>
  <inkml:trace contextRef="#ctx0" brushRef="#br0">0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57.465"/>
    </inkml:context>
    <inkml:brush xml:id="br0">
      <inkml:brushProperty name="width" value="0.1" units="cm"/>
      <inkml:brushProperty name="height" value="0.1" units="cm"/>
      <inkml:brushProperty name="color" value="#FF0066"/>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57.925"/>
    </inkml:context>
    <inkml:brush xml:id="br0">
      <inkml:brushProperty name="width" value="0.1" units="cm"/>
      <inkml:brushProperty name="height" value="0.1" units="cm"/>
      <inkml:brushProperty name="color" value="#FF0066"/>
    </inkml:brush>
  </inkml:definitions>
  <inkml:trace contextRef="#ctx0" brushRef="#br0">1 0 24575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58.466"/>
    </inkml:context>
    <inkml:brush xml:id="br0">
      <inkml:brushProperty name="width" value="0.1" units="cm"/>
      <inkml:brushProperty name="height" value="0.1" units="cm"/>
      <inkml:brushProperty name="color" value="#FF0066"/>
    </inkml:brush>
  </inkml:definitions>
  <inkml:trace contextRef="#ctx0" brushRef="#br0">1 0 24575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3.999"/>
    </inkml:context>
    <inkml:brush xml:id="br0">
      <inkml:brushProperty name="width" value="0.1" units="cm"/>
      <inkml:brushProperty name="height" value="0.1" units="cm"/>
      <inkml:brushProperty name="color" value="#FF0066"/>
    </inkml:brush>
  </inkml:definitions>
  <inkml:trace contextRef="#ctx0" brushRef="#br0">0 2623 24575,'3'-22'0,"0"1"0,1-1 0,1 1 0,1 0 0,14-33 0,89-196 0,-49 129-451,-13 31-14,0-6-31,4 3-1,4 2 0,4 3 1,4 3-1,4 2 1,152-146-1,-113 137 142,3 4 0,234-140 0,-163 129-453,262-102 0,-89 71-112,480-110 0,-620 181 501,-115 29 906,1 5 0,109-14 0,-167 36 941,52 2 0,-71 2-4604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4.379"/>
    </inkml:context>
    <inkml:brush xml:id="br0">
      <inkml:brushProperty name="width" value="0.1" units="cm"/>
      <inkml:brushProperty name="height" value="0.1" units="cm"/>
      <inkml:brushProperty name="color" value="#FF0066"/>
    </inkml:brush>
  </inkml:definitions>
  <inkml:trace contextRef="#ctx0" brushRef="#br0">0 0 24575,'18'0'0,"1"1"0,-1 1 0,0 0 0,0 1 0,24 8 0,-32-7 0,0-1 0,0 2 0,-1 0 0,0 0 0,0 0 0,0 1 0,-1 0 0,0 1 0,0 0 0,12 14 0,-11-12 0,-2 1 0,1-1 0,-1 1 0,-1 1 0,0-1 0,0 1 0,-1 0 0,0 0 0,-1 1 0,0-1 0,2 14 0,4 29 0,-3 0 0,2 100 0,-9-100 0,-5 103 0,3-135 0,-2-1 0,0 0 0,-1 0 0,-1-1 0,-11 27 0,-20 34 0,-79 125 0,79-148 0,34-56 25,5-6-1415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4.736"/>
    </inkml:context>
    <inkml:brush xml:id="br0">
      <inkml:brushProperty name="width" value="0.1" units="cm"/>
      <inkml:brushProperty name="height" value="0.1" units="cm"/>
      <inkml:brushProperty name="color" value="#FF0066"/>
    </inkml:brush>
  </inkml:definitions>
  <inkml:trace contextRef="#ctx0" brushRef="#br0">79 1 24575,'0'98'0,"-15"102"0,-5-37 0,3 190 0,17 91 0,0-437 0,1-4 0,-1 0 0,0 0 0,0 1 0,0-1 0,0 0 0,-1 0 0,1 1 0,-1-1 0,0 0 0,0 0 0,0 0 0,0 0 0,-1 0 0,-1 3 0,3-6 0,-1 0 0,1 0 0,0 0 0,-1 0 0,1 0 0,0 0 0,-1 0 0,1 0 0,-1 0 0,1 0 0,0 0 0,-1-1 0,1 1 0,0 0 0,-1 0 0,1 0 0,0 0 0,-1-1 0,1 1 0,0 0 0,0 0 0,-1-1 0,1 1 0,0 0 0,0-1 0,-1 1 0,1 0 0,0-1 0,0 1 0,0 0 0,0-1 0,0 1 0,-1 0 0,1-1 0,0 1 0,0 0 0,0-1 0,0 1 0,0 0 0,0-1 0,0 1 0,0-1 0,0 1 0,0 0 0,1-1 0,-5-20 0,0-76-1365,4 63-5461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5.077"/>
    </inkml:context>
    <inkml:brush xml:id="br0">
      <inkml:brushProperty name="width" value="0.1" units="cm"/>
      <inkml:brushProperty name="height" value="0.1" units="cm"/>
      <inkml:brushProperty name="color" value="#FF0066"/>
    </inkml:brush>
  </inkml:definitions>
  <inkml:trace contextRef="#ctx0" brushRef="#br0">1 652 24575,'15'-13'0,"0"1"0,32-20 0,-12 9 0,342-201-886,-232 145 688,157-85 232,-273 150 9,1 1 0,42-11-1,0 0 682,-58 18-639,-1 1-53,1 0-1,-1 1 1,26-5 0,-35 9-33,1 0 0,-1-1 0,1 1 0,-1 1 1,1-1-1,-1 1 0,0 0 0,1 0 1,-1 0-1,0 0 0,1 1 0,-1 0 0,0 0 1,0 0-1,0 0 0,4 4 0,-5-3-84,-1-1 0,1 1-1,-1 0 1,0 0 0,0 0-1,0 0 1,0 0 0,0 0-1,-1 0 1,1 1 0,-1-1-1,0 0 1,0 1 0,-1-1-1,1 5 1,2 12-6741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15.418"/>
    </inkml:context>
    <inkml:brush xml:id="br0">
      <inkml:brushProperty name="width" value="0.1" units="cm"/>
      <inkml:brushProperty name="height" value="0.1" units="cm"/>
      <inkml:brushProperty name="color" value="#FF0066"/>
    </inkml:brush>
  </inkml:definitions>
  <inkml:trace contextRef="#ctx0" brushRef="#br0">0 700 24575,'7'0'0,"0"0"0,-1-1 0,1 0 0,-1-1 0,1 1 0,-1-1 0,1 0 0,-1-1 0,9-4 0,2-4 0,29-22 0,6-4 0,112-56-202,4 7-1,181-65 1,-296 131 65,67-28-483,205-53 0,-213 76 454,215-44-1038,-290 62-3633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24.730"/>
    </inkml:context>
    <inkml:brush xml:id="br0">
      <inkml:brushProperty name="width" value="0.1" units="cm"/>
      <inkml:brushProperty name="height" value="0.1" units="cm"/>
      <inkml:brushProperty name="color" value="#FF0066"/>
    </inkml:brush>
  </inkml:definitions>
  <inkml:trace contextRef="#ctx0" brushRef="#br0">1 1450 24575,'1'4'0,"0"1"0,0-1 0,0 0 0,1 0 0,-1 0 0,4 4 0,5 15 0,-8-14 0,1-1 0,1 1 0,-1 0 0,1-1 0,1 0 0,0 0 0,0 0 0,0-1 0,1 1 0,0-1 0,12 10 0,-14-14 0,0 0 0,0-1 0,0 1 0,0-1 0,0 0 0,1-1 0,-1 1 0,0-1 0,1 1 0,-1-1 0,1 0 0,0-1 0,-1 1 0,1-1 0,0 0 0,-1 0 0,1-1 0,0 1 0,-1-1 0,1 0 0,-1 0 0,1-1 0,-1 1 0,0-1 0,7-3 0,21-14 0,-1 0 0,-1-2 0,44-40 0,27-20 0,2 4-342,139-137-1,596-601-1362,-535 527 1025,-301 285 691,1 0 0,0 1 0,0-1 0,1 0 0,-1 1 0,0 0 0,1 0 0,-1 0 0,5-1 0,-7 2 12,-1 1-1,1 0 1,-1 0-1,1 0 1,0 0-1,-1 0 1,1 0-1,-1 0 1,1 0-1,-1 0 1,1 0-1,0 0 1,-1 0-1,1 1 1,-1-1-1,1 0 1,-1 0-1,1 0 1,-1 1-1,1-1 1,-1 0-1,1 1 1,-1-1-1,1 1 1,0-1-1,-1 2 73,1-1-1,0 1 1,0-1-1,-1 1 1,1-1-1,-1 1 1,0-1-1,1 1 1,-1 0-1,0-1 1,0 1-1,0 0 1,0 2-1,0 3 30,-1-1 0,0 1 0,-1 0 0,1 0-1,-1-1 1,-1 1 0,1-1 0,-7 11 0,-34 49-194,8-14-1288,18-20-5468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29.535"/>
    </inkml:context>
    <inkml:brush xml:id="br0">
      <inkml:brushProperty name="width" value="0.1" units="cm"/>
      <inkml:brushProperty name="height" value="0.1" units="cm"/>
      <inkml:brushProperty name="color" value="#FFC114"/>
    </inkml:brush>
  </inkml:definitions>
  <inkml:trace contextRef="#ctx0" brushRef="#br0">2 1537 24575,'-2'-126'0,"4"-141"0,2 226-83,1 0 0,2 0 0,17-54-1,50-117-423,-38 115 419,-11 29 88,38-72 0,-47 110 0,1 1 0,2 1 0,0 0 0,39-41 0,-52 64 0,46-49 0,73-59 0,-114 105 93,1 1-1,-1 0 1,1 0 0,21-7 0,-29 12-71,-1 1 0,1 0 0,-1-1 0,1 1 1,0 0-1,-1 1 0,1-1 0,0 1 0,0 0 0,-1 0 0,1 0 0,0 0 0,0 0 0,0 1 1,-1 0-1,1 0 0,0 0 0,-1 0 0,1 1 0,6 3 0,-9-4-94,0 0 1,0 0-1,0 0 0,0 0 0,0 0 0,0 1 0,0-1 0,0 0 1,-1 1-1,1-1 0,0 1 0,-1-1 0,1 0 0,-1 1 0,0-1 1,1 1-1,-1 0 0,0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25.573"/>
    </inkml:context>
    <inkml:brush xml:id="br0">
      <inkml:brushProperty name="width" value="0.1" units="cm"/>
      <inkml:brushProperty name="height" value="0.1" units="cm"/>
      <inkml:brushProperty name="color" value="#FF0066"/>
    </inkml:brush>
  </inkml:definitions>
  <inkml:trace contextRef="#ctx0" brushRef="#br0">2 1614 24575,'-2'93'0,"5"103"0,-3-193 0,0 1 0,1-1 0,-1 1 0,1 0 0,0-1 0,0 1 0,0-1 0,1 0 0,-1 1 0,1-1 0,0 0 0,-1 0 0,1 0 0,1 0 0,-1 0 0,0 0 0,1-1 0,3 4 0,-3-4 0,0-1 0,1 1 0,-1-1 0,0 0 0,1 0 0,-1 0 0,1 0 0,-1-1 0,1 1 0,-1-1 0,1 0 0,-1 0 0,1 0 0,-1 0 0,1-1 0,-1 1 0,1-1 0,5-2 0,5-2 0,0 0 0,0-1 0,0-1 0,-1 0 0,0-1 0,0 0 0,13-13 0,77-77 0,-32 27 0,408-393-2599,-157 153 1221,-126 126 741,289-296-471,-292 320 1656,-106 96 2278,-60 41-1920,6-7 86,-31 29-960,0 1 0,0-1 0,0 1 1,0 0-1,0 0 0,1-1 0,-1 2 0,0-1 0,0 0 1,1 0-1,-1 1 0,1-1 0,2 1 0,-3 0-32,-1 1 0,1-1 0,-1 1 0,1-1 0,-1 1 0,0 0 0,1 0 0,-1 0 0,0 0 0,0 0 0,0 0 0,0 0 0,0 0 0,0 0 0,0 1 0,0-1 0,0 0 0,0 1 0,-1-1 0,1 0 0,0 1 0,-1-1 0,0 1 0,1-1 0,-1 1 0,0-1 0,0 1 0,1 0 0,-2 1 0,3 48 0,-6-28-1365,-3-5-5461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26.405"/>
    </inkml:context>
    <inkml:brush xml:id="br0">
      <inkml:brushProperty name="width" value="0.1" units="cm"/>
      <inkml:brushProperty name="height" value="0.1" units="cm"/>
      <inkml:brushProperty name="color" value="#FF0066"/>
    </inkml:brush>
  </inkml:definitions>
  <inkml:trace contextRef="#ctx0" brushRef="#br0">0 996 24575,'1'11'0,"1"-1"0,0 1 0,0-1 0,1 0 0,0 0 0,9 17 0,-7-14 0,0 1 0,7 26 0,14 61 0,-17-75 0,-2 1 0,7 46 0,-10-29 0,13 53 0,-13-82 0,0-1 0,0 0 0,2 0 0,0 0 0,0-1 0,1 0 0,13 19 0,-18-31 0,-1 1 0,1 0 0,-1 0 0,1-1 0,0 1 0,-1-1 0,1 1 0,0-1 0,0 0 0,0 1 0,0-1 0,0 0 0,0 0 0,0-1 0,1 1 0,-1 0 0,0-1 0,0 1 0,5-1 0,-3 0 0,-1-1 0,1 1 0,0-1 0,-1 0 0,1 0 0,0 0 0,-1 0 0,1-1 0,-1 0 0,0 1 0,4-4 0,6-5 0,0-1 0,0 0 0,-1-1 0,13-16 0,25-23-528,2 1-1,112-80 1,-77 65 378,108-86-505,301-242-475,-360 281 1130,249-157 0,-93 74-1293,-144 94 821,-128 87 672,-8 5 323,1 0-1,1 1 0,0 0 0,24-9 0,-37 16-473,-1 1-1,1 0 0,0 0 1,0-1-1,0 1 0,0 0 1,-1 0-1,1 0 0,0 0 1,0 0-1,0 0 0,0 0 1,-1 0-1,1 1 0,0-1 0,0 0 1,0 0-1,0 1 0,-1-1 1,1 0-1,0 1 0,0-1 1,-1 1-1,1-1 0,0 1 1,-1-1-1,1 1 0,-1 0 1,1-1-1,-1 1 0,1 0 1,-1-1-1,1 1 0,-1 0 1,1 0-1,-1 0 0,1 1 0,3 32-573,-4-31 247,0 23-6472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7:27.450"/>
    </inkml:context>
    <inkml:brush xml:id="br0">
      <inkml:brushProperty name="width" value="0.1" units="cm"/>
      <inkml:brushProperty name="height" value="0.1" units="cm"/>
      <inkml:brushProperty name="color" value="#FF0066"/>
    </inkml:brush>
  </inkml:definitions>
  <inkml:trace contextRef="#ctx0" brushRef="#br0">1 1415 24575,'2'0'0,"0"0"0,-1 1 0,1-1 0,0 1 0,0-1 0,-1 1 0,1 0 0,0 0 0,-1 0 0,1 0 0,0 0 0,-1 0 0,0 0 0,1 0 0,-1 1 0,0-1 0,1 0 0,-1 1 0,1 2 0,20 36 0,-15-26 0,17 31 0,3 0 0,1-1 0,2-2 0,54 58 0,-80-95 0,1-1 0,0 0 0,0 0 0,0-1 0,0 0 0,1 1 0,-1-2 0,1 1 0,-1-1 0,1 0 0,0 0 0,0 0 0,0-1 0,0 0 0,1 0 0,-1 0 0,0-1 0,0 0 0,0 0 0,0-1 0,1 0 0,-1 0 0,0 0 0,0-1 0,0 0 0,10-4 0,10-7 0,0-1 0,0-1 0,-1-1 0,31-26 0,-25 19 0,71-46 18,20-15-296,13-18-276,139-116-193,-131 94 747,26-24 0,-60 47-463,169-163-1483,-1-6 853,-84 104 1392,-96 86 52,-70 55-809,-7 4-2862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9:31.797"/>
    </inkml:context>
    <inkml:brush xml:id="br0">
      <inkml:brushProperty name="width" value="0.1" units="cm"/>
      <inkml:brushProperty name="height" value="0.1" units="cm"/>
      <inkml:brushProperty name="color" value="#FF0066"/>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9:55.811"/>
    </inkml:context>
    <inkml:brush xml:id="br0">
      <inkml:brushProperty name="width" value="0.1" units="cm"/>
      <inkml:brushProperty name="height" value="0.1" units="cm"/>
      <inkml:brushProperty name="color" value="#FF0066"/>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29.978"/>
    </inkml:context>
    <inkml:brush xml:id="br0">
      <inkml:brushProperty name="width" value="0.1" units="cm"/>
      <inkml:brushProperty name="height" value="0.1" units="cm"/>
      <inkml:brushProperty name="color" value="#FFC114"/>
    </inkml:brush>
  </inkml:definitions>
  <inkml:trace contextRef="#ctx0" brushRef="#br0">1 1 24575,'762'0'0,"-756"0"0,1 0 0,-1 0 0,0 1 0,1 0 0,-1 1 0,0-1 0,0 1 0,0 1 0,0-1 0,0 1 0,0 0 0,-1 0 0,1 0 0,-1 1 0,9 8 0,-7-5 0,0 1 0,-1 0 0,0 1 0,0 0 0,0 0 0,-1 0 0,-1 0 0,0 1 0,4 11 0,0 7 0,-2 1 0,5 49 0,-1-10 0,-2 10-1365,-7-56-5461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0.575"/>
    </inkml:context>
    <inkml:brush xml:id="br0">
      <inkml:brushProperty name="width" value="0.1" units="cm"/>
      <inkml:brushProperty name="height" value="0.1" units="cm"/>
      <inkml:brushProperty name="color" value="#FFC114"/>
    </inkml:brush>
  </inkml:definitions>
  <inkml:trace contextRef="#ctx0" brushRef="#br0">0 309 24575,'12'33'0,"-3"-11"0,1 14 0,-2-1 0,-2 2 0,-1-1 0,-2 1 0,-1 43 0,-3 21 0,0-73 0,1-22 0,0-10 0,0-369 0,1 355 0,1 0 0,1 1 0,0-1 0,1 0 0,1 1 0,1 0 0,0 0 0,1 0 0,1 1 0,18-28 0,-1-1 0,-20 34 0,1 0 0,-1 1 0,2-1 0,-1 1 0,2 1 0,-1-1 0,1 1 0,0 1 0,14-11 0,-20 17 0,1 1 0,-1-1 0,1 1 0,0 0 0,-1 0 0,1 0 0,0 0 0,0 0 0,-1 1 0,1-1 0,0 1 0,0 0 0,0 0 0,0 0 0,-1 0 0,1 0 0,0 1 0,0 0 0,0-1 0,-1 1 0,1 0 0,0 0 0,-1 0 0,1 0 0,0 1 0,-1-1 0,0 1 0,1 0 0,-1-1 0,3 5 0,8 5 0,-2 2 0,0 0 0,0 0 0,9 17 0,-3-6 0,-3-4-195,-1 1 0,-1 0 0,0 0 0,-2 1 0,0 1 0,11 43 0,-17-48-6631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0.938"/>
    </inkml:context>
    <inkml:brush xml:id="br0">
      <inkml:brushProperty name="width" value="0.1" units="cm"/>
      <inkml:brushProperty name="height" value="0.1" units="cm"/>
      <inkml:brushProperty name="color" value="#FFC114"/>
    </inkml:brush>
  </inkml:definitions>
  <inkml:trace contextRef="#ctx0" brushRef="#br0">0 107 24575,'18'-2'0,"0"0"0,0-1 0,0-1 0,0-1 0,-1 0 0,25-12 0,46-13 0,-43 17 0,-22 7 0,1 0 0,45-5 0,133 8-407,-150 4-1195,10-1-4580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2.739"/>
    </inkml:context>
    <inkml:brush xml:id="br0">
      <inkml:brushProperty name="width" value="0.1" units="cm"/>
      <inkml:brushProperty name="height" value="0.1" units="cm"/>
      <inkml:brushProperty name="color" value="#FFC114"/>
    </inkml:brush>
  </inkml:definitions>
  <inkml:trace contextRef="#ctx0" brushRef="#br0">2046 2 24575,'-93'-2'0,"-104"4"0,185 0 0,-1 1 0,1 0 0,0 1 0,-1 0 0,-13 8 0,-17 5 0,20-8 0,0 2 0,0 0 0,1 2 0,-41 30 0,29-20 0,-6 0 0,30-18 0,0 0 0,0 1 0,-15 12 0,-16 19 0,-40 49 0,53-53 0,-1-2 0,-2-1 0,-45 33 0,47-41 0,1 1 0,1 2 0,-44 50 0,-58 94 0,15-18 0,-52 72 0,-61 57 0,210-255 0,-24 44 0,1-1 0,23-39 0,2 1 0,1 1 0,2 0 0,-13 48 0,14-41 0,2-6 0,-7 60 0,10-54 0,-9 36 0,6-41 0,3 1 0,1 0 0,-2 43 0,8 104 0,1-68 0,-4 14 0,5 140 0,0-249 0,0 0 0,1 0 0,11 26 0,6 29 0,-5-2 0,4 0 0,39 94 0,-30-110 0,-20-38 0,15 34 0,10 31 0,82 143 0,-69-140 0,-29-58 0,2 0 0,0-2 0,2 0 0,0-1 0,47 38 0,-57-53 0,1-1 0,0 0 0,0-1 0,0 0 0,1-1 0,0 0 0,0-1 0,26 5 0,-2 1 0,43 19 0,-62-22 0,0 0 0,0-1 0,1-1 0,0-1 0,0-1 0,22 2 0,14-5 0,-24 0 0,54 6 0,8 4 0,1-4 0,134-7 0,-88-2 0,-106 2 0,-21 1 0,-1 0 0,1-1 0,-1 0 0,1-2 0,-1 1 0,1-2 0,-1 0 0,0 0 0,0-1 0,19-9 0,79-44 0,-68 38 0,63-25 0,-50 23 0,57-31 0,9-21 0,-27 11 0,-66 42 0,1 0 0,33-15 0,-33 21 0,-4 3 0,0-2 0,-1-1 0,28-19 0,35-22 0,-66 43 0,-1-1 0,-1 0 0,1-2 0,21-20 0,119-142 0,-127 144 0,-12 12 0,37-45 0,-25 24 0,41-39 0,-41 46 0,47-62 0,-70 81 0,-2-2 0,11-22 0,-11 20 0,19-31 0,4-5 0,-1-1 0,-3-2 0,37-115 0,-58 149 0,-1-1 0,-1 0 0,2-36 0,5-31 0,-1 38 0,40-252 0,-40 206 0,3-94 0,-12 91 0,-6-158 0,2 232 0,-1-1 0,-2 0 0,-1 1 0,-2 0 0,-14-38 0,-29-34 0,43 86 0,-1 0 0,-1 0 0,-14-17 0,-11-18 0,20 27 0,-29-32 0,-11-14 0,17 14 0,-2 3 0,-3 1 0,-60-56 0,73 81 0,-1 1 0,-2 1 0,0 2 0,-51-27 0,58 38 0,1 1 0,-31-8 0,-32-13 0,67 24 0,0 0 0,-1 2 0,-23-4 0,-37-11 0,53 13 0,-1 0 0,0 2 0,0 1 0,-40-2 0,-125 8 0,79 2 0,86-4 0,0 2 0,-1 2 0,-53 10 0,80-12 0,-8 2 0,0 0 0,0 0 0,0 1 0,1 1 0,-1 0 0,-15 10 0,-66 40-1365,70-45-5461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6:46:33.104"/>
    </inkml:context>
    <inkml:brush xml:id="br0">
      <inkml:brushProperty name="width" value="0.1" units="cm"/>
      <inkml:brushProperty name="height" value="0.1" units="cm"/>
      <inkml:brushProperty name="color" value="#FFC114"/>
    </inkml:brush>
  </inkml:definitions>
  <inkml:trace contextRef="#ctx0" brushRef="#br0">0 1473 24575,'1'-10'0,"1"-1"0,0 0 0,1 1 0,0-1 0,1 1 0,0 0 0,9-17 0,2-7 0,35-118 20,3-6-280,64-94-879,-78 172 1082,123-194 86,-147 251-29,31-48 11,3 3-1,3 2 0,114-113 1,-149 164-6837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8AF0-BB1C-7EF9-CB8F-AF4E571FF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004270-1813-587C-36D8-71C75D812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C57347-1DC8-635D-91E3-2CE09559D3CA}"/>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5" name="Footer Placeholder 4">
            <a:extLst>
              <a:ext uri="{FF2B5EF4-FFF2-40B4-BE49-F238E27FC236}">
                <a16:creationId xmlns:a16="http://schemas.microsoft.com/office/drawing/2014/main" id="{3CC3F1F0-16FA-A2F9-F9F5-FE21FB021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9DDD7-A44D-6319-E6B5-5738372F34B8}"/>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194480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49E2-EAE3-6474-EF6B-9331DCD8D9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35C76-BD60-CEE5-1E8B-48879A7FE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91988A-9787-4596-4B16-69195D223FDC}"/>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5" name="Footer Placeholder 4">
            <a:extLst>
              <a:ext uri="{FF2B5EF4-FFF2-40B4-BE49-F238E27FC236}">
                <a16:creationId xmlns:a16="http://schemas.microsoft.com/office/drawing/2014/main" id="{5E2D2C34-31BB-6444-9EF8-F30FD9875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01038-2D9E-D8A1-EA5B-A03AF95B7928}"/>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13149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2C08E-BEAB-753B-51AF-407DC60E6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E94569-C2D2-63A3-548C-E2A51632A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0A625-7E1D-B715-86D2-FE1531FF11F1}"/>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5" name="Footer Placeholder 4">
            <a:extLst>
              <a:ext uri="{FF2B5EF4-FFF2-40B4-BE49-F238E27FC236}">
                <a16:creationId xmlns:a16="http://schemas.microsoft.com/office/drawing/2014/main" id="{DF789451-8D5D-3639-06DA-DE2FC9566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C7C05-C554-B9E2-EDF6-C2B657C373E4}"/>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238004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A0A4-0BB3-BC67-EFA7-7102BF45D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5CBA2-0FFB-77F0-06F6-7D5DBAF18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30C9E-C498-1B77-EB14-1A2F5F917A6B}"/>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5" name="Footer Placeholder 4">
            <a:extLst>
              <a:ext uri="{FF2B5EF4-FFF2-40B4-BE49-F238E27FC236}">
                <a16:creationId xmlns:a16="http://schemas.microsoft.com/office/drawing/2014/main" id="{F7F02673-DA68-E4A7-7978-E0814FF27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A0269-2609-2B45-0FCB-A6EDB3D2597F}"/>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61187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E5F0-4F6B-6498-DD85-B0E04CE61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5B106D-2400-2838-6C68-50B91085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CA2FFA-0880-96F1-BB26-DDD9016FDBCD}"/>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5" name="Footer Placeholder 4">
            <a:extLst>
              <a:ext uri="{FF2B5EF4-FFF2-40B4-BE49-F238E27FC236}">
                <a16:creationId xmlns:a16="http://schemas.microsoft.com/office/drawing/2014/main" id="{77E8C812-7F38-A6FA-0E62-53B2ABF4B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49A37-380F-E868-2F3E-7148C91565AB}"/>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3857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4A8A-DCF6-88CE-44D5-91D3D1024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D1A0C3-10E4-D642-F537-5E66AED6E3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F606B8-A1FB-32E6-C931-3FEC9C8A8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C722C5-C13A-D477-1411-A4B3C7D3E8BD}"/>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6" name="Footer Placeholder 5">
            <a:extLst>
              <a:ext uri="{FF2B5EF4-FFF2-40B4-BE49-F238E27FC236}">
                <a16:creationId xmlns:a16="http://schemas.microsoft.com/office/drawing/2014/main" id="{F83B4D78-6023-C94A-FF20-E5820A23E5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3C332-80C4-797F-4DFE-54BA0DFF8E89}"/>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287233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7F1A-B7EB-AA52-58B6-BEB267D647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C815AC-E3D1-C153-2716-E5F6CED8F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A2CBE-7BEE-E6D3-03CF-F6CF85626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EA7270-532D-73FD-4C9C-82776DF85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CF8CF-5B50-9E35-F278-659DE71AB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C3268B-D813-0E93-BE03-B822EB2DC406}"/>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8" name="Footer Placeholder 7">
            <a:extLst>
              <a:ext uri="{FF2B5EF4-FFF2-40B4-BE49-F238E27FC236}">
                <a16:creationId xmlns:a16="http://schemas.microsoft.com/office/drawing/2014/main" id="{8C1B1250-BFA2-F724-367A-26F5A30C3E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6BF2CC-95AA-7E0A-B20A-2691C7C0BEAA}"/>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29243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7684-1FA8-0349-A7D0-1E71D255C0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C26BE0-22ED-FB50-B71D-CBFBC58A8C05}"/>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4" name="Footer Placeholder 3">
            <a:extLst>
              <a:ext uri="{FF2B5EF4-FFF2-40B4-BE49-F238E27FC236}">
                <a16:creationId xmlns:a16="http://schemas.microsoft.com/office/drawing/2014/main" id="{AF5F8336-F40B-299C-7280-E4DF2CE6FF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24952C-705C-98FD-1D6C-47331D4FBD28}"/>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306529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DEAC4-98E6-C3B2-28D7-5DCA9EE5C63E}"/>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3" name="Footer Placeholder 2">
            <a:extLst>
              <a:ext uri="{FF2B5EF4-FFF2-40B4-BE49-F238E27FC236}">
                <a16:creationId xmlns:a16="http://schemas.microsoft.com/office/drawing/2014/main" id="{11058F83-9E84-5C70-452C-45C597C2CB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FB52CC-E010-AD88-A9CA-F15AA375DBBF}"/>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140332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9225-6B72-C3B5-608D-9D5573E87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556832-3172-C475-E196-FDEB77496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DE94CD-25A5-D12A-D5D9-B745A37B8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1EA7F-70E0-BE8D-4864-86D252ECF69B}"/>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6" name="Footer Placeholder 5">
            <a:extLst>
              <a:ext uri="{FF2B5EF4-FFF2-40B4-BE49-F238E27FC236}">
                <a16:creationId xmlns:a16="http://schemas.microsoft.com/office/drawing/2014/main" id="{CB91D25F-3AB7-8B75-61BC-0F10A65F20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CB132A-ADB6-7E3D-39B6-CD6A76C9ABB7}"/>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211529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B67F-B777-15BF-32D8-45CA2EFB4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D56DBD-6895-0C13-09BE-6EC38D83E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7700DC-6A03-FEF2-8AB6-435F10055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87081-FC81-595A-1E4B-8B370368CEE5}"/>
              </a:ext>
            </a:extLst>
          </p:cNvPr>
          <p:cNvSpPr>
            <a:spLocks noGrp="1"/>
          </p:cNvSpPr>
          <p:nvPr>
            <p:ph type="dt" sz="half" idx="10"/>
          </p:nvPr>
        </p:nvSpPr>
        <p:spPr/>
        <p:txBody>
          <a:bodyPr/>
          <a:lstStyle/>
          <a:p>
            <a:fld id="{2584B6BD-B702-476E-981B-081482B41201}" type="datetimeFigureOut">
              <a:rPr lang="en-IN" smtClean="0"/>
              <a:t>09-06-2022</a:t>
            </a:fld>
            <a:endParaRPr lang="en-IN"/>
          </a:p>
        </p:txBody>
      </p:sp>
      <p:sp>
        <p:nvSpPr>
          <p:cNvPr id="6" name="Footer Placeholder 5">
            <a:extLst>
              <a:ext uri="{FF2B5EF4-FFF2-40B4-BE49-F238E27FC236}">
                <a16:creationId xmlns:a16="http://schemas.microsoft.com/office/drawing/2014/main" id="{05484229-1827-BB69-458E-454061B24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AE9A7-F49C-216B-DE7C-0A48262B3B91}"/>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04022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F37AB-AAC7-7574-2BE3-FF9D0720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3EAE86-F0B7-B3CB-2CD7-7A0AD7570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C1C857-4B83-410D-DD57-4187246F5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4B6BD-B702-476E-981B-081482B41201}" type="datetimeFigureOut">
              <a:rPr lang="en-IN" smtClean="0"/>
              <a:t>09-06-2022</a:t>
            </a:fld>
            <a:endParaRPr lang="en-IN"/>
          </a:p>
        </p:txBody>
      </p:sp>
      <p:sp>
        <p:nvSpPr>
          <p:cNvPr id="5" name="Footer Placeholder 4">
            <a:extLst>
              <a:ext uri="{FF2B5EF4-FFF2-40B4-BE49-F238E27FC236}">
                <a16:creationId xmlns:a16="http://schemas.microsoft.com/office/drawing/2014/main" id="{B361E2E9-C370-E080-D808-E4259019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B14EA3-B400-F4C5-004B-B0D679428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320A5-196C-452C-9A7E-43EFFB099CA9}" type="slidenum">
              <a:rPr lang="en-IN" smtClean="0"/>
              <a:t>‹#›</a:t>
            </a:fld>
            <a:endParaRPr lang="en-IN"/>
          </a:p>
        </p:txBody>
      </p:sp>
    </p:spTree>
    <p:extLst>
      <p:ext uri="{BB962C8B-B14F-4D97-AF65-F5344CB8AC3E}">
        <p14:creationId xmlns:p14="http://schemas.microsoft.com/office/powerpoint/2010/main" val="205252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14.png"/><Relationship Id="rId21" Type="http://schemas.openxmlformats.org/officeDocument/2006/relationships/customXml" Target="../ink/ink10.xml"/><Relationship Id="rId42" Type="http://schemas.openxmlformats.org/officeDocument/2006/relationships/image" Target="../media/image22.png"/><Relationship Id="rId47" Type="http://schemas.openxmlformats.org/officeDocument/2006/relationships/customXml" Target="../ink/ink23.xml"/><Relationship Id="rId63" Type="http://schemas.openxmlformats.org/officeDocument/2006/relationships/customXml" Target="../ink/ink33.xml"/><Relationship Id="rId68" Type="http://schemas.openxmlformats.org/officeDocument/2006/relationships/customXml" Target="../ink/ink36.xml"/><Relationship Id="rId16" Type="http://schemas.openxmlformats.org/officeDocument/2006/relationships/image" Target="../media/image9.png"/><Relationship Id="rId11" Type="http://schemas.openxmlformats.org/officeDocument/2006/relationships/customXml" Target="../ink/ink5.xml"/><Relationship Id="rId32" Type="http://schemas.openxmlformats.org/officeDocument/2006/relationships/image" Target="../media/image17.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30.png"/><Relationship Id="rId74" Type="http://schemas.openxmlformats.org/officeDocument/2006/relationships/customXml" Target="../ink/ink39.xml"/><Relationship Id="rId79" Type="http://schemas.openxmlformats.org/officeDocument/2006/relationships/image" Target="../media/image38.png"/><Relationship Id="rId5" Type="http://schemas.openxmlformats.org/officeDocument/2006/relationships/customXml" Target="../ink/ink2.xml"/><Relationship Id="rId61" Type="http://schemas.openxmlformats.org/officeDocument/2006/relationships/customXml" Target="../ink/ink31.xml"/><Relationship Id="rId19" Type="http://schemas.openxmlformats.org/officeDocument/2006/relationships/customXml" Target="../ink/ink9.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5.png"/><Relationship Id="rId56" Type="http://schemas.openxmlformats.org/officeDocument/2006/relationships/image" Target="../media/image29.png"/><Relationship Id="rId64" Type="http://schemas.openxmlformats.org/officeDocument/2006/relationships/customXml" Target="../ink/ink34.xml"/><Relationship Id="rId69" Type="http://schemas.openxmlformats.org/officeDocument/2006/relationships/image" Target="../media/image33.png"/><Relationship Id="rId77" Type="http://schemas.openxmlformats.org/officeDocument/2006/relationships/image" Target="../media/image37.png"/><Relationship Id="rId8" Type="http://schemas.openxmlformats.org/officeDocument/2006/relationships/image" Target="../media/image5.png"/><Relationship Id="rId51" Type="http://schemas.openxmlformats.org/officeDocument/2006/relationships/customXml" Target="../ink/ink25.xml"/><Relationship Id="rId72" Type="http://schemas.openxmlformats.org/officeDocument/2006/relationships/customXml" Target="../ink/ink38.xml"/><Relationship Id="rId80" Type="http://schemas.openxmlformats.org/officeDocument/2006/relationships/customXml" Target="../ink/ink42.xml"/><Relationship Id="rId3" Type="http://schemas.openxmlformats.org/officeDocument/2006/relationships/customXml" Target="../ink/ink1.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png"/><Relationship Id="rId46" Type="http://schemas.openxmlformats.org/officeDocument/2006/relationships/image" Target="../media/image24.png"/><Relationship Id="rId59" Type="http://schemas.openxmlformats.org/officeDocument/2006/relationships/customXml" Target="../ink/ink29.xml"/><Relationship Id="rId67" Type="http://schemas.openxmlformats.org/officeDocument/2006/relationships/image" Target="../media/image32.png"/><Relationship Id="rId20" Type="http://schemas.openxmlformats.org/officeDocument/2006/relationships/image" Target="../media/image11.png"/><Relationship Id="rId41" Type="http://schemas.openxmlformats.org/officeDocument/2006/relationships/customXml" Target="../ink/ink20.xml"/><Relationship Id="rId54" Type="http://schemas.openxmlformats.org/officeDocument/2006/relationships/image" Target="../media/image28.png"/><Relationship Id="rId62" Type="http://schemas.openxmlformats.org/officeDocument/2006/relationships/customXml" Target="../ink/ink32.xml"/><Relationship Id="rId70" Type="http://schemas.openxmlformats.org/officeDocument/2006/relationships/customXml" Target="../ink/ink37.xml"/><Relationship Id="rId75"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6.png"/><Relationship Id="rId31" Type="http://schemas.openxmlformats.org/officeDocument/2006/relationships/customXml" Target="../ink/ink15.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customXml" Target="../ink/ink30.xml"/><Relationship Id="rId65" Type="http://schemas.openxmlformats.org/officeDocument/2006/relationships/image" Target="../media/image31.png"/><Relationship Id="rId73" Type="http://schemas.openxmlformats.org/officeDocument/2006/relationships/image" Target="../media/image35.png"/><Relationship Id="rId78" Type="http://schemas.openxmlformats.org/officeDocument/2006/relationships/customXml" Target="../ink/ink41.xml"/><Relationship Id="rId81" Type="http://schemas.openxmlformats.org/officeDocument/2006/relationships/image" Target="../media/image39.png"/><Relationship Id="rId4" Type="http://schemas.openxmlformats.org/officeDocument/2006/relationships/image" Target="../media/image310.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0.png"/><Relationship Id="rId39" Type="http://schemas.openxmlformats.org/officeDocument/2006/relationships/customXml" Target="../ink/ink19.xml"/><Relationship Id="rId34" Type="http://schemas.openxmlformats.org/officeDocument/2006/relationships/image" Target="../media/image18.png"/><Relationship Id="rId50" Type="http://schemas.openxmlformats.org/officeDocument/2006/relationships/image" Target="../media/image26.png"/><Relationship Id="rId55" Type="http://schemas.openxmlformats.org/officeDocument/2006/relationships/customXml" Target="../ink/ink27.xml"/><Relationship Id="rId76" Type="http://schemas.openxmlformats.org/officeDocument/2006/relationships/customXml" Target="../ink/ink40.xml"/><Relationship Id="rId7" Type="http://schemas.openxmlformats.org/officeDocument/2006/relationships/customXml" Target="../ink/ink3.xml"/><Relationship Id="rId71" Type="http://schemas.openxmlformats.org/officeDocument/2006/relationships/image" Target="../media/image34.png"/><Relationship Id="rId2" Type="http://schemas.openxmlformats.org/officeDocument/2006/relationships/image" Target="../media/image4.jpeg"/><Relationship Id="rId29" Type="http://schemas.openxmlformats.org/officeDocument/2006/relationships/customXml" Target="../ink/ink14.xml"/><Relationship Id="rId24" Type="http://schemas.openxmlformats.org/officeDocument/2006/relationships/image" Target="../media/image13.png"/><Relationship Id="rId40" Type="http://schemas.openxmlformats.org/officeDocument/2006/relationships/image" Target="../media/image21.png"/><Relationship Id="rId45" Type="http://schemas.openxmlformats.org/officeDocument/2006/relationships/customXml" Target="../ink/ink22.xml"/><Relationship Id="rId66" Type="http://schemas.openxmlformats.org/officeDocument/2006/relationships/customXml" Target="../ink/ink35.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customXml" Target="../ink/ink4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10</a:t>
            </a:r>
          </a:p>
          <a:p>
            <a:r>
              <a:rPr lang="en-IN" dirty="0"/>
              <a:t>Date </a:t>
            </a:r>
            <a:r>
              <a:rPr lang="en-IN"/>
              <a:t>– 09</a:t>
            </a:r>
            <a:r>
              <a:rPr lang="en-IN" baseline="30000"/>
              <a:t>th</a:t>
            </a:r>
            <a:r>
              <a:rPr lang="en-IN"/>
              <a:t>  </a:t>
            </a:r>
            <a:r>
              <a:rPr lang="en-IN" dirty="0"/>
              <a:t>June,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dirty="0">
                <a:solidFill>
                  <a:srgbClr val="303030"/>
                </a:solidFill>
                <a:latin typeface="Heebo" pitchFamily="2" charset="-79"/>
                <a:cs typeface="Heebo" pitchFamily="2" charset="-79"/>
              </a:rPr>
              <a:t>Overview</a:t>
            </a:r>
            <a:endParaRPr lang="en-IN" b="1" i="0" dirty="0">
              <a:solidFill>
                <a:srgbClr val="303030"/>
              </a:solidFill>
              <a:effectLst/>
              <a:latin typeface="Heebo" pitchFamily="2" charset="-79"/>
              <a:cs typeface="Heebo" pitchFamily="2" charset="-79"/>
            </a:endParaRPr>
          </a:p>
        </p:txBody>
      </p:sp>
      <p:pic>
        <p:nvPicPr>
          <p:cNvPr id="1026" name="Picture 2" descr="88,582 Group Of College Students Stock Photos, Pictures &amp; Royalty-Free  Images - iStock">
            <a:extLst>
              <a:ext uri="{FF2B5EF4-FFF2-40B4-BE49-F238E27FC236}">
                <a16:creationId xmlns:a16="http://schemas.microsoft.com/office/drawing/2014/main" id="{13896E73-FB05-CCD3-DD0D-7D31F6B4E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42" y="1050761"/>
            <a:ext cx="7134716" cy="475647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94FF397-6D82-7E40-D9AD-87B8DDA51708}"/>
                  </a:ext>
                </a:extLst>
              </p14:cNvPr>
              <p14:cNvContentPartPr/>
              <p14:nvPr/>
            </p14:nvContentPartPr>
            <p14:xfrm>
              <a:off x="442793" y="2620425"/>
              <a:ext cx="360" cy="360"/>
            </p14:xfrm>
          </p:contentPart>
        </mc:Choice>
        <mc:Fallback xmlns="">
          <p:pic>
            <p:nvPicPr>
              <p:cNvPr id="4" name="Ink 3">
                <a:extLst>
                  <a:ext uri="{FF2B5EF4-FFF2-40B4-BE49-F238E27FC236}">
                    <a16:creationId xmlns:a16="http://schemas.microsoft.com/office/drawing/2014/main" id="{094FF397-6D82-7E40-D9AD-87B8DDA51708}"/>
                  </a:ext>
                </a:extLst>
              </p:cNvPr>
              <p:cNvPicPr/>
              <p:nvPr/>
            </p:nvPicPr>
            <p:blipFill>
              <a:blip r:embed="rId4"/>
              <a:stretch>
                <a:fillRect/>
              </a:stretch>
            </p:blipFill>
            <p:spPr>
              <a:xfrm>
                <a:off x="425153" y="2602785"/>
                <a:ext cx="36000" cy="36000"/>
              </a:xfrm>
              <a:prstGeom prst="rect">
                <a:avLst/>
              </a:prstGeom>
            </p:spPr>
          </p:pic>
        </mc:Fallback>
      </mc:AlternateContent>
      <p:grpSp>
        <p:nvGrpSpPr>
          <p:cNvPr id="21" name="Group 20">
            <a:extLst>
              <a:ext uri="{FF2B5EF4-FFF2-40B4-BE49-F238E27FC236}">
                <a16:creationId xmlns:a16="http://schemas.microsoft.com/office/drawing/2014/main" id="{E0767FF3-D2C6-A8D4-C314-3889F88BD6BD}"/>
              </a:ext>
            </a:extLst>
          </p:cNvPr>
          <p:cNvGrpSpPr/>
          <p:nvPr/>
        </p:nvGrpSpPr>
        <p:grpSpPr>
          <a:xfrm>
            <a:off x="2007713" y="-84975"/>
            <a:ext cx="6466320" cy="4638240"/>
            <a:chOff x="2007713" y="-84975"/>
            <a:chExt cx="6466320" cy="463824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0874E53-C867-CC8E-BFB9-C08F77B6DBDF}"/>
                    </a:ext>
                  </a:extLst>
                </p14:cNvPr>
                <p14:cNvContentPartPr/>
                <p14:nvPr/>
              </p14:nvContentPartPr>
              <p14:xfrm>
                <a:off x="2676953" y="2054505"/>
                <a:ext cx="970920" cy="368280"/>
              </p14:xfrm>
            </p:contentPart>
          </mc:Choice>
          <mc:Fallback xmlns="">
            <p:pic>
              <p:nvPicPr>
                <p:cNvPr id="5" name="Ink 4">
                  <a:extLst>
                    <a:ext uri="{FF2B5EF4-FFF2-40B4-BE49-F238E27FC236}">
                      <a16:creationId xmlns:a16="http://schemas.microsoft.com/office/drawing/2014/main" id="{10874E53-C867-CC8E-BFB9-C08F77B6DBDF}"/>
                    </a:ext>
                  </a:extLst>
                </p:cNvPr>
                <p:cNvPicPr/>
                <p:nvPr/>
              </p:nvPicPr>
              <p:blipFill>
                <a:blip r:embed="rId6"/>
                <a:stretch>
                  <a:fillRect/>
                </a:stretch>
              </p:blipFill>
              <p:spPr>
                <a:xfrm>
                  <a:off x="2658953" y="2036865"/>
                  <a:ext cx="100656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46EFA6F-4E88-2434-BD4E-AC0B2CD4A74F}"/>
                    </a:ext>
                  </a:extLst>
                </p14:cNvPr>
                <p14:cNvContentPartPr/>
                <p14:nvPr/>
              </p14:nvContentPartPr>
              <p14:xfrm>
                <a:off x="2007713" y="2036505"/>
                <a:ext cx="2527560" cy="2516760"/>
              </p14:xfrm>
            </p:contentPart>
          </mc:Choice>
          <mc:Fallback xmlns="">
            <p:pic>
              <p:nvPicPr>
                <p:cNvPr id="6" name="Ink 5">
                  <a:extLst>
                    <a:ext uri="{FF2B5EF4-FFF2-40B4-BE49-F238E27FC236}">
                      <a16:creationId xmlns:a16="http://schemas.microsoft.com/office/drawing/2014/main" id="{D46EFA6F-4E88-2434-BD4E-AC0B2CD4A74F}"/>
                    </a:ext>
                  </a:extLst>
                </p:cNvPr>
                <p:cNvPicPr/>
                <p:nvPr/>
              </p:nvPicPr>
              <p:blipFill>
                <a:blip r:embed="rId8"/>
                <a:stretch>
                  <a:fillRect/>
                </a:stretch>
              </p:blipFill>
              <p:spPr>
                <a:xfrm>
                  <a:off x="1989713" y="2018865"/>
                  <a:ext cx="2563200" cy="2552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AC1EABA-2125-6D1A-548C-3DD444DEC36C}"/>
                    </a:ext>
                  </a:extLst>
                </p14:cNvPr>
                <p14:cNvContentPartPr/>
                <p14:nvPr/>
              </p14:nvContentPartPr>
              <p14:xfrm>
                <a:off x="3251873" y="1586505"/>
                <a:ext cx="262440" cy="553320"/>
              </p14:xfrm>
            </p:contentPart>
          </mc:Choice>
          <mc:Fallback xmlns="">
            <p:pic>
              <p:nvPicPr>
                <p:cNvPr id="7" name="Ink 6">
                  <a:extLst>
                    <a:ext uri="{FF2B5EF4-FFF2-40B4-BE49-F238E27FC236}">
                      <a16:creationId xmlns:a16="http://schemas.microsoft.com/office/drawing/2014/main" id="{5AC1EABA-2125-6D1A-548C-3DD444DEC36C}"/>
                    </a:ext>
                  </a:extLst>
                </p:cNvPr>
                <p:cNvPicPr/>
                <p:nvPr/>
              </p:nvPicPr>
              <p:blipFill>
                <a:blip r:embed="rId10"/>
                <a:stretch>
                  <a:fillRect/>
                </a:stretch>
              </p:blipFill>
              <p:spPr>
                <a:xfrm>
                  <a:off x="3233873" y="1568865"/>
                  <a:ext cx="29808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4AAE3421-8125-B9A6-F21D-B3E7382264CE}"/>
                    </a:ext>
                  </a:extLst>
                </p14:cNvPr>
                <p14:cNvContentPartPr/>
                <p14:nvPr/>
              </p14:nvContentPartPr>
              <p14:xfrm>
                <a:off x="3195713" y="1479945"/>
                <a:ext cx="349200" cy="159840"/>
              </p14:xfrm>
            </p:contentPart>
          </mc:Choice>
          <mc:Fallback xmlns="">
            <p:pic>
              <p:nvPicPr>
                <p:cNvPr id="8" name="Ink 7">
                  <a:extLst>
                    <a:ext uri="{FF2B5EF4-FFF2-40B4-BE49-F238E27FC236}">
                      <a16:creationId xmlns:a16="http://schemas.microsoft.com/office/drawing/2014/main" id="{4AAE3421-8125-B9A6-F21D-B3E7382264CE}"/>
                    </a:ext>
                  </a:extLst>
                </p:cNvPr>
                <p:cNvPicPr/>
                <p:nvPr/>
              </p:nvPicPr>
              <p:blipFill>
                <a:blip r:embed="rId12"/>
                <a:stretch>
                  <a:fillRect/>
                </a:stretch>
              </p:blipFill>
              <p:spPr>
                <a:xfrm>
                  <a:off x="3178073" y="1462305"/>
                  <a:ext cx="38484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BFF69C93-69F3-0427-6450-0DDA275D86E0}"/>
                    </a:ext>
                  </a:extLst>
                </p14:cNvPr>
                <p14:cNvContentPartPr/>
                <p14:nvPr/>
              </p14:nvContentPartPr>
              <p14:xfrm>
                <a:off x="3629153" y="991785"/>
                <a:ext cx="178560" cy="273600"/>
              </p14:xfrm>
            </p:contentPart>
          </mc:Choice>
          <mc:Fallback xmlns="">
            <p:pic>
              <p:nvPicPr>
                <p:cNvPr id="9" name="Ink 8">
                  <a:extLst>
                    <a:ext uri="{FF2B5EF4-FFF2-40B4-BE49-F238E27FC236}">
                      <a16:creationId xmlns:a16="http://schemas.microsoft.com/office/drawing/2014/main" id="{BFF69C93-69F3-0427-6450-0DDA275D86E0}"/>
                    </a:ext>
                  </a:extLst>
                </p:cNvPr>
                <p:cNvPicPr/>
                <p:nvPr/>
              </p:nvPicPr>
              <p:blipFill>
                <a:blip r:embed="rId14"/>
                <a:stretch>
                  <a:fillRect/>
                </a:stretch>
              </p:blipFill>
              <p:spPr>
                <a:xfrm>
                  <a:off x="3611153" y="974145"/>
                  <a:ext cx="2142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F0B0F74E-452B-6E4A-5CF3-19CE714F4FD4}"/>
                    </a:ext>
                  </a:extLst>
                </p14:cNvPr>
                <p14:cNvContentPartPr/>
                <p14:nvPr/>
              </p14:nvContentPartPr>
              <p14:xfrm>
                <a:off x="3685673" y="1121025"/>
                <a:ext cx="257400" cy="38880"/>
              </p14:xfrm>
            </p:contentPart>
          </mc:Choice>
          <mc:Fallback xmlns="">
            <p:pic>
              <p:nvPicPr>
                <p:cNvPr id="10" name="Ink 9">
                  <a:extLst>
                    <a:ext uri="{FF2B5EF4-FFF2-40B4-BE49-F238E27FC236}">
                      <a16:creationId xmlns:a16="http://schemas.microsoft.com/office/drawing/2014/main" id="{F0B0F74E-452B-6E4A-5CF3-19CE714F4FD4}"/>
                    </a:ext>
                  </a:extLst>
                </p:cNvPr>
                <p:cNvPicPr/>
                <p:nvPr/>
              </p:nvPicPr>
              <p:blipFill>
                <a:blip r:embed="rId16"/>
                <a:stretch>
                  <a:fillRect/>
                </a:stretch>
              </p:blipFill>
              <p:spPr>
                <a:xfrm>
                  <a:off x="3667673" y="1103025"/>
                  <a:ext cx="2930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83A7A40E-9592-6730-9BAB-CBB8144601F4}"/>
                    </a:ext>
                  </a:extLst>
                </p14:cNvPr>
                <p14:cNvContentPartPr/>
                <p14:nvPr/>
              </p14:nvContentPartPr>
              <p14:xfrm>
                <a:off x="4184273" y="1507665"/>
                <a:ext cx="1416240" cy="1557360"/>
              </p14:xfrm>
            </p:contentPart>
          </mc:Choice>
          <mc:Fallback xmlns="">
            <p:pic>
              <p:nvPicPr>
                <p:cNvPr id="12" name="Ink 11">
                  <a:extLst>
                    <a:ext uri="{FF2B5EF4-FFF2-40B4-BE49-F238E27FC236}">
                      <a16:creationId xmlns:a16="http://schemas.microsoft.com/office/drawing/2014/main" id="{83A7A40E-9592-6730-9BAB-CBB8144601F4}"/>
                    </a:ext>
                  </a:extLst>
                </p:cNvPr>
                <p:cNvPicPr/>
                <p:nvPr/>
              </p:nvPicPr>
              <p:blipFill>
                <a:blip r:embed="rId18"/>
                <a:stretch>
                  <a:fillRect/>
                </a:stretch>
              </p:blipFill>
              <p:spPr>
                <a:xfrm>
                  <a:off x="4166273" y="1489665"/>
                  <a:ext cx="1451880" cy="159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D3C8C1BE-31D4-498F-2CA9-A72073A6D867}"/>
                    </a:ext>
                  </a:extLst>
                </p14:cNvPr>
                <p14:cNvContentPartPr/>
                <p14:nvPr/>
              </p14:nvContentPartPr>
              <p14:xfrm>
                <a:off x="5033873" y="930585"/>
                <a:ext cx="293040" cy="530640"/>
              </p14:xfrm>
            </p:contentPart>
          </mc:Choice>
          <mc:Fallback xmlns="">
            <p:pic>
              <p:nvPicPr>
                <p:cNvPr id="13" name="Ink 12">
                  <a:extLst>
                    <a:ext uri="{FF2B5EF4-FFF2-40B4-BE49-F238E27FC236}">
                      <a16:creationId xmlns:a16="http://schemas.microsoft.com/office/drawing/2014/main" id="{D3C8C1BE-31D4-498F-2CA9-A72073A6D867}"/>
                    </a:ext>
                  </a:extLst>
                </p:cNvPr>
                <p:cNvPicPr/>
                <p:nvPr/>
              </p:nvPicPr>
              <p:blipFill>
                <a:blip r:embed="rId20"/>
                <a:stretch>
                  <a:fillRect/>
                </a:stretch>
              </p:blipFill>
              <p:spPr>
                <a:xfrm>
                  <a:off x="5015873" y="912945"/>
                  <a:ext cx="32868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F50E9A29-AC8B-5DE5-BD77-06325223D4F3}"/>
                    </a:ext>
                  </a:extLst>
                </p14:cNvPr>
                <p14:cNvContentPartPr/>
                <p14:nvPr/>
              </p14:nvContentPartPr>
              <p14:xfrm>
                <a:off x="5297753" y="772185"/>
                <a:ext cx="104760" cy="210240"/>
              </p14:xfrm>
            </p:contentPart>
          </mc:Choice>
          <mc:Fallback xmlns="">
            <p:pic>
              <p:nvPicPr>
                <p:cNvPr id="14" name="Ink 13">
                  <a:extLst>
                    <a:ext uri="{FF2B5EF4-FFF2-40B4-BE49-F238E27FC236}">
                      <a16:creationId xmlns:a16="http://schemas.microsoft.com/office/drawing/2014/main" id="{F50E9A29-AC8B-5DE5-BD77-06325223D4F3}"/>
                    </a:ext>
                  </a:extLst>
                </p:cNvPr>
                <p:cNvPicPr/>
                <p:nvPr/>
              </p:nvPicPr>
              <p:blipFill>
                <a:blip r:embed="rId22"/>
                <a:stretch>
                  <a:fillRect/>
                </a:stretch>
              </p:blipFill>
              <p:spPr>
                <a:xfrm>
                  <a:off x="5280113" y="754545"/>
                  <a:ext cx="1404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ABB680AC-EDDC-ED76-6187-5CEE46E80B1F}"/>
                    </a:ext>
                  </a:extLst>
                </p14:cNvPr>
                <p14:cNvContentPartPr/>
                <p14:nvPr/>
              </p14:nvContentPartPr>
              <p14:xfrm>
                <a:off x="5552993" y="263145"/>
                <a:ext cx="651240" cy="783720"/>
              </p14:xfrm>
            </p:contentPart>
          </mc:Choice>
          <mc:Fallback xmlns="">
            <p:pic>
              <p:nvPicPr>
                <p:cNvPr id="15" name="Ink 14">
                  <a:extLst>
                    <a:ext uri="{FF2B5EF4-FFF2-40B4-BE49-F238E27FC236}">
                      <a16:creationId xmlns:a16="http://schemas.microsoft.com/office/drawing/2014/main" id="{ABB680AC-EDDC-ED76-6187-5CEE46E80B1F}"/>
                    </a:ext>
                  </a:extLst>
                </p:cNvPr>
                <p:cNvPicPr/>
                <p:nvPr/>
              </p:nvPicPr>
              <p:blipFill>
                <a:blip r:embed="rId24"/>
                <a:stretch>
                  <a:fillRect/>
                </a:stretch>
              </p:blipFill>
              <p:spPr>
                <a:xfrm>
                  <a:off x="5535353" y="245145"/>
                  <a:ext cx="686880" cy="819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CB3BB6AE-94D5-3520-E00C-151693F361B4}"/>
                    </a:ext>
                  </a:extLst>
                </p14:cNvPr>
                <p14:cNvContentPartPr/>
                <p14:nvPr/>
              </p14:nvContentPartPr>
              <p14:xfrm>
                <a:off x="5693393" y="1452225"/>
                <a:ext cx="1509120" cy="1451880"/>
              </p14:xfrm>
            </p:contentPart>
          </mc:Choice>
          <mc:Fallback xmlns="">
            <p:pic>
              <p:nvPicPr>
                <p:cNvPr id="17" name="Ink 16">
                  <a:extLst>
                    <a:ext uri="{FF2B5EF4-FFF2-40B4-BE49-F238E27FC236}">
                      <a16:creationId xmlns:a16="http://schemas.microsoft.com/office/drawing/2014/main" id="{CB3BB6AE-94D5-3520-E00C-151693F361B4}"/>
                    </a:ext>
                  </a:extLst>
                </p:cNvPr>
                <p:cNvPicPr/>
                <p:nvPr/>
              </p:nvPicPr>
              <p:blipFill>
                <a:blip r:embed="rId26"/>
                <a:stretch>
                  <a:fillRect/>
                </a:stretch>
              </p:blipFill>
              <p:spPr>
                <a:xfrm>
                  <a:off x="5675393" y="1434225"/>
                  <a:ext cx="1544760" cy="1487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1771E160-D7B6-9A4C-4FDB-79BAC749B450}"/>
                    </a:ext>
                  </a:extLst>
                </p14:cNvPr>
                <p14:cNvContentPartPr/>
                <p14:nvPr/>
              </p14:nvContentPartPr>
              <p14:xfrm>
                <a:off x="6909473" y="196545"/>
                <a:ext cx="612000" cy="1180080"/>
              </p14:xfrm>
            </p:contentPart>
          </mc:Choice>
          <mc:Fallback xmlns="">
            <p:pic>
              <p:nvPicPr>
                <p:cNvPr id="18" name="Ink 17">
                  <a:extLst>
                    <a:ext uri="{FF2B5EF4-FFF2-40B4-BE49-F238E27FC236}">
                      <a16:creationId xmlns:a16="http://schemas.microsoft.com/office/drawing/2014/main" id="{1771E160-D7B6-9A4C-4FDB-79BAC749B450}"/>
                    </a:ext>
                  </a:extLst>
                </p:cNvPr>
                <p:cNvPicPr/>
                <p:nvPr/>
              </p:nvPicPr>
              <p:blipFill>
                <a:blip r:embed="rId28"/>
                <a:stretch>
                  <a:fillRect/>
                </a:stretch>
              </p:blipFill>
              <p:spPr>
                <a:xfrm>
                  <a:off x="6891833" y="178545"/>
                  <a:ext cx="647640" cy="1215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BB53D59B-90B1-ECB2-97F3-C168EE6123E6}"/>
                    </a:ext>
                  </a:extLst>
                </p14:cNvPr>
                <p14:cNvContentPartPr/>
                <p14:nvPr/>
              </p14:nvContentPartPr>
              <p14:xfrm>
                <a:off x="7386113" y="-84975"/>
                <a:ext cx="156600" cy="642600"/>
              </p14:xfrm>
            </p:contentPart>
          </mc:Choice>
          <mc:Fallback xmlns="">
            <p:pic>
              <p:nvPicPr>
                <p:cNvPr id="19" name="Ink 18">
                  <a:extLst>
                    <a:ext uri="{FF2B5EF4-FFF2-40B4-BE49-F238E27FC236}">
                      <a16:creationId xmlns:a16="http://schemas.microsoft.com/office/drawing/2014/main" id="{BB53D59B-90B1-ECB2-97F3-C168EE6123E6}"/>
                    </a:ext>
                  </a:extLst>
                </p:cNvPr>
                <p:cNvPicPr/>
                <p:nvPr/>
              </p:nvPicPr>
              <p:blipFill>
                <a:blip r:embed="rId30"/>
                <a:stretch>
                  <a:fillRect/>
                </a:stretch>
              </p:blipFill>
              <p:spPr>
                <a:xfrm>
                  <a:off x="7368113" y="-102975"/>
                  <a:ext cx="19224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F27D8E82-4BEE-BC20-0C96-3E913E99E202}"/>
                    </a:ext>
                  </a:extLst>
                </p14:cNvPr>
                <p14:cNvContentPartPr/>
                <p14:nvPr/>
              </p14:nvContentPartPr>
              <p14:xfrm>
                <a:off x="7973993" y="141105"/>
                <a:ext cx="500040" cy="399960"/>
              </p14:xfrm>
            </p:contentPart>
          </mc:Choice>
          <mc:Fallback xmlns="">
            <p:pic>
              <p:nvPicPr>
                <p:cNvPr id="20" name="Ink 19">
                  <a:extLst>
                    <a:ext uri="{FF2B5EF4-FFF2-40B4-BE49-F238E27FC236}">
                      <a16:creationId xmlns:a16="http://schemas.microsoft.com/office/drawing/2014/main" id="{F27D8E82-4BEE-BC20-0C96-3E913E99E202}"/>
                    </a:ext>
                  </a:extLst>
                </p:cNvPr>
                <p:cNvPicPr/>
                <p:nvPr/>
              </p:nvPicPr>
              <p:blipFill>
                <a:blip r:embed="rId32"/>
                <a:stretch>
                  <a:fillRect/>
                </a:stretch>
              </p:blipFill>
              <p:spPr>
                <a:xfrm>
                  <a:off x="7955993" y="123465"/>
                  <a:ext cx="535680" cy="435600"/>
                </a:xfrm>
                <a:prstGeom prst="rect">
                  <a:avLst/>
                </a:prstGeom>
              </p:spPr>
            </p:pic>
          </mc:Fallback>
        </mc:AlternateContent>
      </p:grpSp>
      <p:grpSp>
        <p:nvGrpSpPr>
          <p:cNvPr id="27" name="Group 26">
            <a:extLst>
              <a:ext uri="{FF2B5EF4-FFF2-40B4-BE49-F238E27FC236}">
                <a16:creationId xmlns:a16="http://schemas.microsoft.com/office/drawing/2014/main" id="{B29860D5-07C6-8F21-8142-2515CA17459B}"/>
              </a:ext>
            </a:extLst>
          </p:cNvPr>
          <p:cNvGrpSpPr/>
          <p:nvPr/>
        </p:nvGrpSpPr>
        <p:grpSpPr>
          <a:xfrm>
            <a:off x="7370633" y="1884225"/>
            <a:ext cx="3914640" cy="2322000"/>
            <a:chOff x="7370633" y="1884225"/>
            <a:chExt cx="3914640" cy="2322000"/>
          </a:xfrm>
        </p:grpSpPr>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9035EE76-8AE6-071E-FBA1-EEA7D3468F58}"/>
                    </a:ext>
                  </a:extLst>
                </p14:cNvPr>
                <p14:cNvContentPartPr/>
                <p14:nvPr/>
              </p14:nvContentPartPr>
              <p14:xfrm>
                <a:off x="7370633" y="2090865"/>
                <a:ext cx="1971360" cy="2115360"/>
              </p14:xfrm>
            </p:contentPart>
          </mc:Choice>
          <mc:Fallback xmlns="">
            <p:pic>
              <p:nvPicPr>
                <p:cNvPr id="22" name="Ink 21">
                  <a:extLst>
                    <a:ext uri="{FF2B5EF4-FFF2-40B4-BE49-F238E27FC236}">
                      <a16:creationId xmlns:a16="http://schemas.microsoft.com/office/drawing/2014/main" id="{9035EE76-8AE6-071E-FBA1-EEA7D3468F58}"/>
                    </a:ext>
                  </a:extLst>
                </p:cNvPr>
                <p:cNvPicPr/>
                <p:nvPr/>
              </p:nvPicPr>
              <p:blipFill>
                <a:blip r:embed="rId34"/>
                <a:stretch>
                  <a:fillRect/>
                </a:stretch>
              </p:blipFill>
              <p:spPr>
                <a:xfrm>
                  <a:off x="7352633" y="2072865"/>
                  <a:ext cx="2007000" cy="2151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CE12D5FC-8109-D129-DC03-BD1C8C2E9F2B}"/>
                    </a:ext>
                  </a:extLst>
                </p14:cNvPr>
                <p14:cNvContentPartPr/>
                <p14:nvPr/>
              </p14:nvContentPartPr>
              <p14:xfrm>
                <a:off x="9623153" y="2227305"/>
                <a:ext cx="288360" cy="393480"/>
              </p14:xfrm>
            </p:contentPart>
          </mc:Choice>
          <mc:Fallback xmlns="">
            <p:pic>
              <p:nvPicPr>
                <p:cNvPr id="23" name="Ink 22">
                  <a:extLst>
                    <a:ext uri="{FF2B5EF4-FFF2-40B4-BE49-F238E27FC236}">
                      <a16:creationId xmlns:a16="http://schemas.microsoft.com/office/drawing/2014/main" id="{CE12D5FC-8109-D129-DC03-BD1C8C2E9F2B}"/>
                    </a:ext>
                  </a:extLst>
                </p:cNvPr>
                <p:cNvPicPr/>
                <p:nvPr/>
              </p:nvPicPr>
              <p:blipFill>
                <a:blip r:embed="rId36"/>
                <a:stretch>
                  <a:fillRect/>
                </a:stretch>
              </p:blipFill>
              <p:spPr>
                <a:xfrm>
                  <a:off x="9605513" y="2209665"/>
                  <a:ext cx="32400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5A30DEF8-7754-2732-67C0-333F088E5A3A}"/>
                    </a:ext>
                  </a:extLst>
                </p14:cNvPr>
                <p14:cNvContentPartPr/>
                <p14:nvPr/>
              </p14:nvContentPartPr>
              <p14:xfrm>
                <a:off x="10087193" y="2026425"/>
                <a:ext cx="257040" cy="595440"/>
              </p14:xfrm>
            </p:contentPart>
          </mc:Choice>
          <mc:Fallback xmlns="">
            <p:pic>
              <p:nvPicPr>
                <p:cNvPr id="24" name="Ink 23">
                  <a:extLst>
                    <a:ext uri="{FF2B5EF4-FFF2-40B4-BE49-F238E27FC236}">
                      <a16:creationId xmlns:a16="http://schemas.microsoft.com/office/drawing/2014/main" id="{5A30DEF8-7754-2732-67C0-333F088E5A3A}"/>
                    </a:ext>
                  </a:extLst>
                </p:cNvPr>
                <p:cNvPicPr/>
                <p:nvPr/>
              </p:nvPicPr>
              <p:blipFill>
                <a:blip r:embed="rId38"/>
                <a:stretch>
                  <a:fillRect/>
                </a:stretch>
              </p:blipFill>
              <p:spPr>
                <a:xfrm>
                  <a:off x="10069553" y="2008785"/>
                  <a:ext cx="292680" cy="631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A841C9F0-3FA9-58D7-83CD-BF4B2E95834D}"/>
                    </a:ext>
                  </a:extLst>
                </p14:cNvPr>
                <p14:cNvContentPartPr/>
                <p14:nvPr/>
              </p14:nvContentPartPr>
              <p14:xfrm>
                <a:off x="10708553" y="1932465"/>
                <a:ext cx="29520" cy="394920"/>
              </p14:xfrm>
            </p:contentPart>
          </mc:Choice>
          <mc:Fallback xmlns="">
            <p:pic>
              <p:nvPicPr>
                <p:cNvPr id="25" name="Ink 24">
                  <a:extLst>
                    <a:ext uri="{FF2B5EF4-FFF2-40B4-BE49-F238E27FC236}">
                      <a16:creationId xmlns:a16="http://schemas.microsoft.com/office/drawing/2014/main" id="{A841C9F0-3FA9-58D7-83CD-BF4B2E95834D}"/>
                    </a:ext>
                  </a:extLst>
                </p:cNvPr>
                <p:cNvPicPr/>
                <p:nvPr/>
              </p:nvPicPr>
              <p:blipFill>
                <a:blip r:embed="rId40"/>
                <a:stretch>
                  <a:fillRect/>
                </a:stretch>
              </p:blipFill>
              <p:spPr>
                <a:xfrm>
                  <a:off x="10690553" y="1914465"/>
                  <a:ext cx="651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77DE6553-2991-50FC-510C-E287C4920306}"/>
                    </a:ext>
                  </a:extLst>
                </p14:cNvPr>
                <p14:cNvContentPartPr/>
                <p14:nvPr/>
              </p14:nvContentPartPr>
              <p14:xfrm>
                <a:off x="10633313" y="1884225"/>
                <a:ext cx="651960" cy="1144800"/>
              </p14:xfrm>
            </p:contentPart>
          </mc:Choice>
          <mc:Fallback xmlns="">
            <p:pic>
              <p:nvPicPr>
                <p:cNvPr id="26" name="Ink 25">
                  <a:extLst>
                    <a:ext uri="{FF2B5EF4-FFF2-40B4-BE49-F238E27FC236}">
                      <a16:creationId xmlns:a16="http://schemas.microsoft.com/office/drawing/2014/main" id="{77DE6553-2991-50FC-510C-E287C4920306}"/>
                    </a:ext>
                  </a:extLst>
                </p:cNvPr>
                <p:cNvPicPr/>
                <p:nvPr/>
              </p:nvPicPr>
              <p:blipFill>
                <a:blip r:embed="rId42"/>
                <a:stretch>
                  <a:fillRect/>
                </a:stretch>
              </p:blipFill>
              <p:spPr>
                <a:xfrm>
                  <a:off x="10615313" y="1866585"/>
                  <a:ext cx="687600" cy="1180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A1F95982-2E3A-4613-DA51-15AA3AFAE23E}"/>
                  </a:ext>
                </a:extLst>
              </p14:cNvPr>
              <p14:cNvContentPartPr/>
              <p14:nvPr/>
            </p14:nvContentPartPr>
            <p14:xfrm>
              <a:off x="5174633" y="2581185"/>
              <a:ext cx="1113120" cy="1567800"/>
            </p14:xfrm>
          </p:contentPart>
        </mc:Choice>
        <mc:Fallback xmlns="">
          <p:pic>
            <p:nvPicPr>
              <p:cNvPr id="28" name="Ink 27">
                <a:extLst>
                  <a:ext uri="{FF2B5EF4-FFF2-40B4-BE49-F238E27FC236}">
                    <a16:creationId xmlns:a16="http://schemas.microsoft.com/office/drawing/2014/main" id="{A1F95982-2E3A-4613-DA51-15AA3AFAE23E}"/>
                  </a:ext>
                </a:extLst>
              </p:cNvPr>
              <p:cNvPicPr/>
              <p:nvPr/>
            </p:nvPicPr>
            <p:blipFill>
              <a:blip r:embed="rId44"/>
              <a:stretch>
                <a:fillRect/>
              </a:stretch>
            </p:blipFill>
            <p:spPr>
              <a:xfrm>
                <a:off x="5156993" y="2563185"/>
                <a:ext cx="1148760" cy="1603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Ink 33">
                <a:extLst>
                  <a:ext uri="{FF2B5EF4-FFF2-40B4-BE49-F238E27FC236}">
                    <a16:creationId xmlns:a16="http://schemas.microsoft.com/office/drawing/2014/main" id="{41474444-0807-C3C7-66B8-BBAB1007B91A}"/>
                  </a:ext>
                </a:extLst>
              </p14:cNvPr>
              <p14:cNvContentPartPr/>
              <p14:nvPr/>
            </p14:nvContentPartPr>
            <p14:xfrm>
              <a:off x="6721193" y="3676665"/>
              <a:ext cx="360" cy="360"/>
            </p14:xfrm>
          </p:contentPart>
        </mc:Choice>
        <mc:Fallback xmlns="">
          <p:pic>
            <p:nvPicPr>
              <p:cNvPr id="34" name="Ink 33">
                <a:extLst>
                  <a:ext uri="{FF2B5EF4-FFF2-40B4-BE49-F238E27FC236}">
                    <a16:creationId xmlns:a16="http://schemas.microsoft.com/office/drawing/2014/main" id="{41474444-0807-C3C7-66B8-BBAB1007B91A}"/>
                  </a:ext>
                </a:extLst>
              </p:cNvPr>
              <p:cNvPicPr/>
              <p:nvPr/>
            </p:nvPicPr>
            <p:blipFill>
              <a:blip r:embed="rId46"/>
              <a:stretch>
                <a:fillRect/>
              </a:stretch>
            </p:blipFill>
            <p:spPr>
              <a:xfrm>
                <a:off x="6703553" y="3658665"/>
                <a:ext cx="36000" cy="36000"/>
              </a:xfrm>
              <a:prstGeom prst="rect">
                <a:avLst/>
              </a:prstGeom>
            </p:spPr>
          </p:pic>
        </mc:Fallback>
      </mc:AlternateContent>
      <p:grpSp>
        <p:nvGrpSpPr>
          <p:cNvPr id="48" name="Group 47">
            <a:extLst>
              <a:ext uri="{FF2B5EF4-FFF2-40B4-BE49-F238E27FC236}">
                <a16:creationId xmlns:a16="http://schemas.microsoft.com/office/drawing/2014/main" id="{71365A4B-7292-83AB-BD72-16A979AC0FC1}"/>
              </a:ext>
            </a:extLst>
          </p:cNvPr>
          <p:cNvGrpSpPr/>
          <p:nvPr/>
        </p:nvGrpSpPr>
        <p:grpSpPr>
          <a:xfrm>
            <a:off x="7004153" y="3855585"/>
            <a:ext cx="4884480" cy="867960"/>
            <a:chOff x="7004153" y="3855585"/>
            <a:chExt cx="4884480" cy="867960"/>
          </a:xfrm>
        </p:grpSpPr>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53D3DE43-A3B6-07C4-B9FE-76A5B2514EF7}"/>
                    </a:ext>
                  </a:extLst>
                </p14:cNvPr>
                <p14:cNvContentPartPr/>
                <p14:nvPr/>
              </p14:nvContentPartPr>
              <p14:xfrm>
                <a:off x="7004153" y="3855585"/>
                <a:ext cx="4383000" cy="538560"/>
              </p14:xfrm>
            </p:contentPart>
          </mc:Choice>
          <mc:Fallback xmlns="">
            <p:pic>
              <p:nvPicPr>
                <p:cNvPr id="35" name="Ink 34">
                  <a:extLst>
                    <a:ext uri="{FF2B5EF4-FFF2-40B4-BE49-F238E27FC236}">
                      <a16:creationId xmlns:a16="http://schemas.microsoft.com/office/drawing/2014/main" id="{53D3DE43-A3B6-07C4-B9FE-76A5B2514EF7}"/>
                    </a:ext>
                  </a:extLst>
                </p:cNvPr>
                <p:cNvPicPr/>
                <p:nvPr/>
              </p:nvPicPr>
              <p:blipFill>
                <a:blip r:embed="rId48"/>
                <a:stretch>
                  <a:fillRect/>
                </a:stretch>
              </p:blipFill>
              <p:spPr>
                <a:xfrm>
                  <a:off x="6986153" y="3837585"/>
                  <a:ext cx="441864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F128E24F-0EB0-399F-C6D0-B45071C360EA}"/>
                    </a:ext>
                  </a:extLst>
                </p14:cNvPr>
                <p14:cNvContentPartPr/>
                <p14:nvPr/>
              </p14:nvContentPartPr>
              <p14:xfrm>
                <a:off x="11067473" y="3977985"/>
                <a:ext cx="321120" cy="574200"/>
              </p14:xfrm>
            </p:contentPart>
          </mc:Choice>
          <mc:Fallback xmlns="">
            <p:pic>
              <p:nvPicPr>
                <p:cNvPr id="36" name="Ink 35">
                  <a:extLst>
                    <a:ext uri="{FF2B5EF4-FFF2-40B4-BE49-F238E27FC236}">
                      <a16:creationId xmlns:a16="http://schemas.microsoft.com/office/drawing/2014/main" id="{F128E24F-0EB0-399F-C6D0-B45071C360EA}"/>
                    </a:ext>
                  </a:extLst>
                </p:cNvPr>
                <p:cNvPicPr/>
                <p:nvPr/>
              </p:nvPicPr>
              <p:blipFill>
                <a:blip r:embed="rId50"/>
                <a:stretch>
                  <a:fillRect/>
                </a:stretch>
              </p:blipFill>
              <p:spPr>
                <a:xfrm>
                  <a:off x="11049833" y="3960345"/>
                  <a:ext cx="35676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8" name="Ink 37">
                  <a:extLst>
                    <a:ext uri="{FF2B5EF4-FFF2-40B4-BE49-F238E27FC236}">
                      <a16:creationId xmlns:a16="http://schemas.microsoft.com/office/drawing/2014/main" id="{6FC1D7B9-BFB6-9D23-6714-313854D72218}"/>
                    </a:ext>
                  </a:extLst>
                </p14:cNvPr>
                <p14:cNvContentPartPr/>
                <p14:nvPr/>
              </p14:nvContentPartPr>
              <p14:xfrm>
                <a:off x="11698553" y="3949545"/>
                <a:ext cx="360" cy="657360"/>
              </p14:xfrm>
            </p:contentPart>
          </mc:Choice>
          <mc:Fallback xmlns="">
            <p:pic>
              <p:nvPicPr>
                <p:cNvPr id="38" name="Ink 37">
                  <a:extLst>
                    <a:ext uri="{FF2B5EF4-FFF2-40B4-BE49-F238E27FC236}">
                      <a16:creationId xmlns:a16="http://schemas.microsoft.com/office/drawing/2014/main" id="{6FC1D7B9-BFB6-9D23-6714-313854D72218}"/>
                    </a:ext>
                  </a:extLst>
                </p:cNvPr>
                <p:cNvPicPr/>
                <p:nvPr/>
              </p:nvPicPr>
              <p:blipFill>
                <a:blip r:embed="rId52"/>
                <a:stretch>
                  <a:fillRect/>
                </a:stretch>
              </p:blipFill>
              <p:spPr>
                <a:xfrm>
                  <a:off x="11680913" y="3931545"/>
                  <a:ext cx="3600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9" name="Ink 38">
                  <a:extLst>
                    <a:ext uri="{FF2B5EF4-FFF2-40B4-BE49-F238E27FC236}">
                      <a16:creationId xmlns:a16="http://schemas.microsoft.com/office/drawing/2014/main" id="{07915854-BD83-8A6F-B670-6A4E13DB2F84}"/>
                    </a:ext>
                  </a:extLst>
                </p14:cNvPr>
                <p14:cNvContentPartPr/>
                <p14:nvPr/>
              </p14:nvContentPartPr>
              <p14:xfrm>
                <a:off x="11764433" y="3885465"/>
                <a:ext cx="124200" cy="55080"/>
              </p14:xfrm>
            </p:contentPart>
          </mc:Choice>
          <mc:Fallback xmlns="">
            <p:pic>
              <p:nvPicPr>
                <p:cNvPr id="39" name="Ink 38">
                  <a:extLst>
                    <a:ext uri="{FF2B5EF4-FFF2-40B4-BE49-F238E27FC236}">
                      <a16:creationId xmlns:a16="http://schemas.microsoft.com/office/drawing/2014/main" id="{07915854-BD83-8A6F-B670-6A4E13DB2F84}"/>
                    </a:ext>
                  </a:extLst>
                </p:cNvPr>
                <p:cNvPicPr/>
                <p:nvPr/>
              </p:nvPicPr>
              <p:blipFill>
                <a:blip r:embed="rId54"/>
                <a:stretch>
                  <a:fillRect/>
                </a:stretch>
              </p:blipFill>
              <p:spPr>
                <a:xfrm>
                  <a:off x="11746793" y="3867825"/>
                  <a:ext cx="1598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0" name="Ink 39">
                  <a:extLst>
                    <a:ext uri="{FF2B5EF4-FFF2-40B4-BE49-F238E27FC236}">
                      <a16:creationId xmlns:a16="http://schemas.microsoft.com/office/drawing/2014/main" id="{1BE21ED4-18F6-F3D8-54FB-65E984C55E24}"/>
                    </a:ext>
                  </a:extLst>
                </p14:cNvPr>
                <p14:cNvContentPartPr/>
                <p14:nvPr/>
              </p14:nvContentPartPr>
              <p14:xfrm>
                <a:off x="11576153" y="4324305"/>
                <a:ext cx="187200" cy="97200"/>
              </p14:xfrm>
            </p:contentPart>
          </mc:Choice>
          <mc:Fallback xmlns="">
            <p:pic>
              <p:nvPicPr>
                <p:cNvPr id="40" name="Ink 39">
                  <a:extLst>
                    <a:ext uri="{FF2B5EF4-FFF2-40B4-BE49-F238E27FC236}">
                      <a16:creationId xmlns:a16="http://schemas.microsoft.com/office/drawing/2014/main" id="{1BE21ED4-18F6-F3D8-54FB-65E984C55E24}"/>
                    </a:ext>
                  </a:extLst>
                </p:cNvPr>
                <p:cNvPicPr/>
                <p:nvPr/>
              </p:nvPicPr>
              <p:blipFill>
                <a:blip r:embed="rId56"/>
                <a:stretch>
                  <a:fillRect/>
                </a:stretch>
              </p:blipFill>
              <p:spPr>
                <a:xfrm>
                  <a:off x="11558153" y="4306305"/>
                  <a:ext cx="2228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1" name="Ink 40">
                  <a:extLst>
                    <a:ext uri="{FF2B5EF4-FFF2-40B4-BE49-F238E27FC236}">
                      <a16:creationId xmlns:a16="http://schemas.microsoft.com/office/drawing/2014/main" id="{75B2C48B-57AA-93E5-E8EE-0818C09D2EC5}"/>
                    </a:ext>
                  </a:extLst>
                </p14:cNvPr>
                <p14:cNvContentPartPr/>
                <p14:nvPr/>
              </p14:nvContentPartPr>
              <p14:xfrm>
                <a:off x="11660753" y="4610505"/>
                <a:ext cx="225000" cy="113040"/>
              </p14:xfrm>
            </p:contentPart>
          </mc:Choice>
          <mc:Fallback xmlns="">
            <p:pic>
              <p:nvPicPr>
                <p:cNvPr id="41" name="Ink 40">
                  <a:extLst>
                    <a:ext uri="{FF2B5EF4-FFF2-40B4-BE49-F238E27FC236}">
                      <a16:creationId xmlns:a16="http://schemas.microsoft.com/office/drawing/2014/main" id="{75B2C48B-57AA-93E5-E8EE-0818C09D2EC5}"/>
                    </a:ext>
                  </a:extLst>
                </p:cNvPr>
                <p:cNvPicPr/>
                <p:nvPr/>
              </p:nvPicPr>
              <p:blipFill>
                <a:blip r:embed="rId58"/>
                <a:stretch>
                  <a:fillRect/>
                </a:stretch>
              </p:blipFill>
              <p:spPr>
                <a:xfrm>
                  <a:off x="11642753" y="4592865"/>
                  <a:ext cx="260640" cy="148680"/>
                </a:xfrm>
                <a:prstGeom prst="rect">
                  <a:avLst/>
                </a:prstGeom>
              </p:spPr>
            </p:pic>
          </mc:Fallback>
        </mc:AlternateContent>
      </p:grpSp>
      <p:grpSp>
        <p:nvGrpSpPr>
          <p:cNvPr id="53" name="Group 52">
            <a:extLst>
              <a:ext uri="{FF2B5EF4-FFF2-40B4-BE49-F238E27FC236}">
                <a16:creationId xmlns:a16="http://schemas.microsoft.com/office/drawing/2014/main" id="{09713B1F-4021-5273-5ACA-ADB1DE0D0E72}"/>
              </a:ext>
            </a:extLst>
          </p:cNvPr>
          <p:cNvGrpSpPr/>
          <p:nvPr/>
        </p:nvGrpSpPr>
        <p:grpSpPr>
          <a:xfrm>
            <a:off x="3864593" y="151545"/>
            <a:ext cx="6546240" cy="3261240"/>
            <a:chOff x="3864593" y="151545"/>
            <a:chExt cx="6546240" cy="3261240"/>
          </a:xfrm>
        </p:grpSpPr>
        <mc:AlternateContent xmlns:mc="http://schemas.openxmlformats.org/markup-compatibility/2006" xmlns:p14="http://schemas.microsoft.com/office/powerpoint/2010/main">
          <mc:Choice Requires="p14">
            <p:contentPart p14:bwMode="auto" r:id="rId59">
              <p14:nvContentPartPr>
                <p14:cNvPr id="29" name="Ink 28">
                  <a:extLst>
                    <a:ext uri="{FF2B5EF4-FFF2-40B4-BE49-F238E27FC236}">
                      <a16:creationId xmlns:a16="http://schemas.microsoft.com/office/drawing/2014/main" id="{E4C560AF-A208-D566-7DA6-CC742229044F}"/>
                    </a:ext>
                  </a:extLst>
                </p14:cNvPr>
                <p14:cNvContentPartPr/>
                <p14:nvPr/>
              </p14:nvContentPartPr>
              <p14:xfrm>
                <a:off x="4062953" y="3412425"/>
                <a:ext cx="360" cy="360"/>
              </p14:xfrm>
            </p:contentPart>
          </mc:Choice>
          <mc:Fallback xmlns="">
            <p:pic>
              <p:nvPicPr>
                <p:cNvPr id="29" name="Ink 28">
                  <a:extLst>
                    <a:ext uri="{FF2B5EF4-FFF2-40B4-BE49-F238E27FC236}">
                      <a16:creationId xmlns:a16="http://schemas.microsoft.com/office/drawing/2014/main" id="{E4C560AF-A208-D566-7DA6-CC742229044F}"/>
                    </a:ext>
                  </a:extLst>
                </p:cNvPr>
                <p:cNvPicPr/>
                <p:nvPr/>
              </p:nvPicPr>
              <p:blipFill>
                <a:blip r:embed="rId46"/>
                <a:stretch>
                  <a:fillRect/>
                </a:stretch>
              </p:blipFill>
              <p:spPr>
                <a:xfrm>
                  <a:off x="4044953" y="33944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Ink 29">
                  <a:extLst>
                    <a:ext uri="{FF2B5EF4-FFF2-40B4-BE49-F238E27FC236}">
                      <a16:creationId xmlns:a16="http://schemas.microsoft.com/office/drawing/2014/main" id="{9CB7FA89-E2B7-A16F-99A8-60E3C1AEA515}"/>
                    </a:ext>
                  </a:extLst>
                </p14:cNvPr>
                <p14:cNvContentPartPr/>
                <p14:nvPr/>
              </p14:nvContentPartPr>
              <p14:xfrm>
                <a:off x="4647233" y="2384985"/>
                <a:ext cx="360" cy="360"/>
              </p14:xfrm>
            </p:contentPart>
          </mc:Choice>
          <mc:Fallback xmlns="">
            <p:pic>
              <p:nvPicPr>
                <p:cNvPr id="30" name="Ink 29">
                  <a:extLst>
                    <a:ext uri="{FF2B5EF4-FFF2-40B4-BE49-F238E27FC236}">
                      <a16:creationId xmlns:a16="http://schemas.microsoft.com/office/drawing/2014/main" id="{9CB7FA89-E2B7-A16F-99A8-60E3C1AEA515}"/>
                    </a:ext>
                  </a:extLst>
                </p:cNvPr>
                <p:cNvPicPr/>
                <p:nvPr/>
              </p:nvPicPr>
              <p:blipFill>
                <a:blip r:embed="rId46"/>
                <a:stretch>
                  <a:fillRect/>
                </a:stretch>
              </p:blipFill>
              <p:spPr>
                <a:xfrm>
                  <a:off x="4629233" y="236698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1" name="Ink 30">
                  <a:extLst>
                    <a:ext uri="{FF2B5EF4-FFF2-40B4-BE49-F238E27FC236}">
                      <a16:creationId xmlns:a16="http://schemas.microsoft.com/office/drawing/2014/main" id="{159CFC6F-89E7-87C9-436E-25497344298A}"/>
                    </a:ext>
                  </a:extLst>
                </p14:cNvPr>
                <p14:cNvContentPartPr/>
                <p14:nvPr/>
              </p14:nvContentPartPr>
              <p14:xfrm>
                <a:off x="7192433" y="1630425"/>
                <a:ext cx="360" cy="360"/>
              </p14:xfrm>
            </p:contentPart>
          </mc:Choice>
          <mc:Fallback xmlns="">
            <p:pic>
              <p:nvPicPr>
                <p:cNvPr id="31" name="Ink 30">
                  <a:extLst>
                    <a:ext uri="{FF2B5EF4-FFF2-40B4-BE49-F238E27FC236}">
                      <a16:creationId xmlns:a16="http://schemas.microsoft.com/office/drawing/2014/main" id="{159CFC6F-89E7-87C9-436E-25497344298A}"/>
                    </a:ext>
                  </a:extLst>
                </p:cNvPr>
                <p:cNvPicPr/>
                <p:nvPr/>
              </p:nvPicPr>
              <p:blipFill>
                <a:blip r:embed="rId46"/>
                <a:stretch>
                  <a:fillRect/>
                </a:stretch>
              </p:blipFill>
              <p:spPr>
                <a:xfrm>
                  <a:off x="7174433" y="161278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2" name="Ink 31">
                  <a:extLst>
                    <a:ext uri="{FF2B5EF4-FFF2-40B4-BE49-F238E27FC236}">
                      <a16:creationId xmlns:a16="http://schemas.microsoft.com/office/drawing/2014/main" id="{D67E83D8-DAFD-E669-FEA2-A38CCE1FBF5F}"/>
                    </a:ext>
                  </a:extLst>
                </p14:cNvPr>
                <p14:cNvContentPartPr/>
                <p14:nvPr/>
              </p14:nvContentPartPr>
              <p14:xfrm>
                <a:off x="6409793" y="1856865"/>
                <a:ext cx="360" cy="360"/>
              </p14:xfrm>
            </p:contentPart>
          </mc:Choice>
          <mc:Fallback xmlns="">
            <p:pic>
              <p:nvPicPr>
                <p:cNvPr id="32" name="Ink 31">
                  <a:extLst>
                    <a:ext uri="{FF2B5EF4-FFF2-40B4-BE49-F238E27FC236}">
                      <a16:creationId xmlns:a16="http://schemas.microsoft.com/office/drawing/2014/main" id="{D67E83D8-DAFD-E669-FEA2-A38CCE1FBF5F}"/>
                    </a:ext>
                  </a:extLst>
                </p:cNvPr>
                <p:cNvPicPr/>
                <p:nvPr/>
              </p:nvPicPr>
              <p:blipFill>
                <a:blip r:embed="rId46"/>
                <a:stretch>
                  <a:fillRect/>
                </a:stretch>
              </p:blipFill>
              <p:spPr>
                <a:xfrm>
                  <a:off x="6392153" y="183886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 name="Ink 32">
                  <a:extLst>
                    <a:ext uri="{FF2B5EF4-FFF2-40B4-BE49-F238E27FC236}">
                      <a16:creationId xmlns:a16="http://schemas.microsoft.com/office/drawing/2014/main" id="{BF2DF6C0-9AF9-5E0E-E5E7-A6691E272DDE}"/>
                    </a:ext>
                  </a:extLst>
                </p14:cNvPr>
                <p14:cNvContentPartPr/>
                <p14:nvPr/>
              </p14:nvContentPartPr>
              <p14:xfrm>
                <a:off x="8257673" y="2450865"/>
                <a:ext cx="360" cy="360"/>
              </p14:xfrm>
            </p:contentPart>
          </mc:Choice>
          <mc:Fallback xmlns="">
            <p:pic>
              <p:nvPicPr>
                <p:cNvPr id="33" name="Ink 32">
                  <a:extLst>
                    <a:ext uri="{FF2B5EF4-FFF2-40B4-BE49-F238E27FC236}">
                      <a16:creationId xmlns:a16="http://schemas.microsoft.com/office/drawing/2014/main" id="{BF2DF6C0-9AF9-5E0E-E5E7-A6691E272DDE}"/>
                    </a:ext>
                  </a:extLst>
                </p:cNvPr>
                <p:cNvPicPr/>
                <p:nvPr/>
              </p:nvPicPr>
              <p:blipFill>
                <a:blip r:embed="rId46"/>
                <a:stretch>
                  <a:fillRect/>
                </a:stretch>
              </p:blipFill>
              <p:spPr>
                <a:xfrm>
                  <a:off x="8240033" y="243286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0FC8133B-73F7-20D5-9D19-02BF0BB29EED}"/>
                    </a:ext>
                  </a:extLst>
                </p14:cNvPr>
                <p14:cNvContentPartPr/>
                <p14:nvPr/>
              </p14:nvContentPartPr>
              <p14:xfrm>
                <a:off x="7692113" y="1148745"/>
                <a:ext cx="1425240" cy="944280"/>
              </p14:xfrm>
            </p:contentPart>
          </mc:Choice>
          <mc:Fallback xmlns="">
            <p:pic>
              <p:nvPicPr>
                <p:cNvPr id="42" name="Ink 41">
                  <a:extLst>
                    <a:ext uri="{FF2B5EF4-FFF2-40B4-BE49-F238E27FC236}">
                      <a16:creationId xmlns:a16="http://schemas.microsoft.com/office/drawing/2014/main" id="{0FC8133B-73F7-20D5-9D19-02BF0BB29EED}"/>
                    </a:ext>
                  </a:extLst>
                </p:cNvPr>
                <p:cNvPicPr/>
                <p:nvPr/>
              </p:nvPicPr>
              <p:blipFill>
                <a:blip r:embed="rId65"/>
                <a:stretch>
                  <a:fillRect/>
                </a:stretch>
              </p:blipFill>
              <p:spPr>
                <a:xfrm>
                  <a:off x="7674113" y="1131105"/>
                  <a:ext cx="1460880" cy="979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C4F7E41A-D7AC-4A49-69E9-BB58FBF7E175}"/>
                    </a:ext>
                  </a:extLst>
                </p14:cNvPr>
                <p14:cNvContentPartPr/>
                <p14:nvPr/>
              </p14:nvContentPartPr>
              <p14:xfrm>
                <a:off x="9115553" y="933105"/>
                <a:ext cx="123120" cy="433800"/>
              </p14:xfrm>
            </p:contentPart>
          </mc:Choice>
          <mc:Fallback xmlns="">
            <p:pic>
              <p:nvPicPr>
                <p:cNvPr id="43" name="Ink 42">
                  <a:extLst>
                    <a:ext uri="{FF2B5EF4-FFF2-40B4-BE49-F238E27FC236}">
                      <a16:creationId xmlns:a16="http://schemas.microsoft.com/office/drawing/2014/main" id="{C4F7E41A-D7AC-4A49-69E9-BB58FBF7E175}"/>
                    </a:ext>
                  </a:extLst>
                </p:cNvPr>
                <p:cNvPicPr/>
                <p:nvPr/>
              </p:nvPicPr>
              <p:blipFill>
                <a:blip r:embed="rId67"/>
                <a:stretch>
                  <a:fillRect/>
                </a:stretch>
              </p:blipFill>
              <p:spPr>
                <a:xfrm>
                  <a:off x="9097553" y="915105"/>
                  <a:ext cx="15876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F7DB5A4A-9902-6D02-03B6-ED7FB9C0767C}"/>
                    </a:ext>
                  </a:extLst>
                </p14:cNvPr>
                <p14:cNvContentPartPr/>
                <p14:nvPr/>
              </p14:nvContentPartPr>
              <p14:xfrm>
                <a:off x="9662033" y="527745"/>
                <a:ext cx="28800" cy="473760"/>
              </p14:xfrm>
            </p:contentPart>
          </mc:Choice>
          <mc:Fallback xmlns="">
            <p:pic>
              <p:nvPicPr>
                <p:cNvPr id="44" name="Ink 43">
                  <a:extLst>
                    <a:ext uri="{FF2B5EF4-FFF2-40B4-BE49-F238E27FC236}">
                      <a16:creationId xmlns:a16="http://schemas.microsoft.com/office/drawing/2014/main" id="{F7DB5A4A-9902-6D02-03B6-ED7FB9C0767C}"/>
                    </a:ext>
                  </a:extLst>
                </p:cNvPr>
                <p:cNvPicPr/>
                <p:nvPr/>
              </p:nvPicPr>
              <p:blipFill>
                <a:blip r:embed="rId69"/>
                <a:stretch>
                  <a:fillRect/>
                </a:stretch>
              </p:blipFill>
              <p:spPr>
                <a:xfrm>
                  <a:off x="9644033" y="510105"/>
                  <a:ext cx="644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Ink 44">
                  <a:extLst>
                    <a:ext uri="{FF2B5EF4-FFF2-40B4-BE49-F238E27FC236}">
                      <a16:creationId xmlns:a16="http://schemas.microsoft.com/office/drawing/2014/main" id="{8F035E57-BD96-358E-C1EB-B1EFB5480D2D}"/>
                    </a:ext>
                  </a:extLst>
                </p14:cNvPr>
                <p14:cNvContentPartPr/>
                <p14:nvPr/>
              </p14:nvContentPartPr>
              <p14:xfrm>
                <a:off x="9784793" y="151545"/>
                <a:ext cx="482760" cy="235080"/>
              </p14:xfrm>
            </p:contentPart>
          </mc:Choice>
          <mc:Fallback xmlns="">
            <p:pic>
              <p:nvPicPr>
                <p:cNvPr id="45" name="Ink 44">
                  <a:extLst>
                    <a:ext uri="{FF2B5EF4-FFF2-40B4-BE49-F238E27FC236}">
                      <a16:creationId xmlns:a16="http://schemas.microsoft.com/office/drawing/2014/main" id="{8F035E57-BD96-358E-C1EB-B1EFB5480D2D}"/>
                    </a:ext>
                  </a:extLst>
                </p:cNvPr>
                <p:cNvPicPr/>
                <p:nvPr/>
              </p:nvPicPr>
              <p:blipFill>
                <a:blip r:embed="rId71"/>
                <a:stretch>
                  <a:fillRect/>
                </a:stretch>
              </p:blipFill>
              <p:spPr>
                <a:xfrm>
                  <a:off x="9767153" y="133545"/>
                  <a:ext cx="51840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Ink 45">
                  <a:extLst>
                    <a:ext uri="{FF2B5EF4-FFF2-40B4-BE49-F238E27FC236}">
                      <a16:creationId xmlns:a16="http://schemas.microsoft.com/office/drawing/2014/main" id="{81E1210D-96D5-07A9-22BF-7FAED5ECF56F}"/>
                    </a:ext>
                  </a:extLst>
                </p14:cNvPr>
                <p14:cNvContentPartPr/>
                <p14:nvPr/>
              </p14:nvContentPartPr>
              <p14:xfrm>
                <a:off x="9746993" y="596505"/>
                <a:ext cx="663840" cy="252360"/>
              </p14:xfrm>
            </p:contentPart>
          </mc:Choice>
          <mc:Fallback xmlns="">
            <p:pic>
              <p:nvPicPr>
                <p:cNvPr id="46" name="Ink 45">
                  <a:extLst>
                    <a:ext uri="{FF2B5EF4-FFF2-40B4-BE49-F238E27FC236}">
                      <a16:creationId xmlns:a16="http://schemas.microsoft.com/office/drawing/2014/main" id="{81E1210D-96D5-07A9-22BF-7FAED5ECF56F}"/>
                    </a:ext>
                  </a:extLst>
                </p:cNvPr>
                <p:cNvPicPr/>
                <p:nvPr/>
              </p:nvPicPr>
              <p:blipFill>
                <a:blip r:embed="rId73"/>
                <a:stretch>
                  <a:fillRect/>
                </a:stretch>
              </p:blipFill>
              <p:spPr>
                <a:xfrm>
                  <a:off x="9728993" y="578505"/>
                  <a:ext cx="699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0AEDDA73-2CB1-18F9-216A-BB7B8493779C}"/>
                    </a:ext>
                  </a:extLst>
                </p14:cNvPr>
                <p14:cNvContentPartPr/>
                <p14:nvPr/>
              </p14:nvContentPartPr>
              <p14:xfrm>
                <a:off x="3864593" y="2796105"/>
                <a:ext cx="727560" cy="588960"/>
              </p14:xfrm>
            </p:contentPart>
          </mc:Choice>
          <mc:Fallback xmlns="">
            <p:pic>
              <p:nvPicPr>
                <p:cNvPr id="49" name="Ink 48">
                  <a:extLst>
                    <a:ext uri="{FF2B5EF4-FFF2-40B4-BE49-F238E27FC236}">
                      <a16:creationId xmlns:a16="http://schemas.microsoft.com/office/drawing/2014/main" id="{0AEDDA73-2CB1-18F9-216A-BB7B8493779C}"/>
                    </a:ext>
                  </a:extLst>
                </p:cNvPr>
                <p:cNvPicPr/>
                <p:nvPr/>
              </p:nvPicPr>
              <p:blipFill>
                <a:blip r:embed="rId75"/>
                <a:stretch>
                  <a:fillRect/>
                </a:stretch>
              </p:blipFill>
              <p:spPr>
                <a:xfrm>
                  <a:off x="3846953" y="2778465"/>
                  <a:ext cx="76320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AAB1B778-4C63-7E25-6953-808D3DC34916}"/>
                    </a:ext>
                  </a:extLst>
                </p14:cNvPr>
                <p14:cNvContentPartPr/>
                <p14:nvPr/>
              </p14:nvContentPartPr>
              <p14:xfrm>
                <a:off x="5042513" y="1577865"/>
                <a:ext cx="822240" cy="712440"/>
              </p14:xfrm>
            </p:contentPart>
          </mc:Choice>
          <mc:Fallback xmlns="">
            <p:pic>
              <p:nvPicPr>
                <p:cNvPr id="50" name="Ink 49">
                  <a:extLst>
                    <a:ext uri="{FF2B5EF4-FFF2-40B4-BE49-F238E27FC236}">
                      <a16:creationId xmlns:a16="http://schemas.microsoft.com/office/drawing/2014/main" id="{AAB1B778-4C63-7E25-6953-808D3DC34916}"/>
                    </a:ext>
                  </a:extLst>
                </p:cNvPr>
                <p:cNvPicPr/>
                <p:nvPr/>
              </p:nvPicPr>
              <p:blipFill>
                <a:blip r:embed="rId77"/>
                <a:stretch>
                  <a:fillRect/>
                </a:stretch>
              </p:blipFill>
              <p:spPr>
                <a:xfrm>
                  <a:off x="5024513" y="1560225"/>
                  <a:ext cx="857880" cy="748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4EFD797A-C1DF-5D59-29F6-C49C6EFCE5C7}"/>
                    </a:ext>
                  </a:extLst>
                </p14:cNvPr>
                <p14:cNvContentPartPr/>
                <p14:nvPr/>
              </p14:nvContentPartPr>
              <p14:xfrm>
                <a:off x="6495113" y="1526745"/>
                <a:ext cx="897840" cy="602280"/>
              </p14:xfrm>
            </p:contentPart>
          </mc:Choice>
          <mc:Fallback xmlns="">
            <p:pic>
              <p:nvPicPr>
                <p:cNvPr id="51" name="Ink 50">
                  <a:extLst>
                    <a:ext uri="{FF2B5EF4-FFF2-40B4-BE49-F238E27FC236}">
                      <a16:creationId xmlns:a16="http://schemas.microsoft.com/office/drawing/2014/main" id="{4EFD797A-C1DF-5D59-29F6-C49C6EFCE5C7}"/>
                    </a:ext>
                  </a:extLst>
                </p:cNvPr>
                <p:cNvPicPr/>
                <p:nvPr/>
              </p:nvPicPr>
              <p:blipFill>
                <a:blip r:embed="rId79"/>
                <a:stretch>
                  <a:fillRect/>
                </a:stretch>
              </p:blipFill>
              <p:spPr>
                <a:xfrm>
                  <a:off x="6477113" y="1508745"/>
                  <a:ext cx="93348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2D7AB06F-9460-28AD-EB18-4A6A5851F0F4}"/>
                    </a:ext>
                  </a:extLst>
                </p14:cNvPr>
                <p14:cNvContentPartPr/>
                <p14:nvPr/>
              </p14:nvContentPartPr>
              <p14:xfrm>
                <a:off x="7936913" y="2516745"/>
                <a:ext cx="920160" cy="651600"/>
              </p14:xfrm>
            </p:contentPart>
          </mc:Choice>
          <mc:Fallback xmlns="">
            <p:pic>
              <p:nvPicPr>
                <p:cNvPr id="52" name="Ink 51">
                  <a:extLst>
                    <a:ext uri="{FF2B5EF4-FFF2-40B4-BE49-F238E27FC236}">
                      <a16:creationId xmlns:a16="http://schemas.microsoft.com/office/drawing/2014/main" id="{2D7AB06F-9460-28AD-EB18-4A6A5851F0F4}"/>
                    </a:ext>
                  </a:extLst>
                </p:cNvPr>
                <p:cNvPicPr/>
                <p:nvPr/>
              </p:nvPicPr>
              <p:blipFill>
                <a:blip r:embed="rId81"/>
                <a:stretch>
                  <a:fillRect/>
                </a:stretch>
              </p:blipFill>
              <p:spPr>
                <a:xfrm>
                  <a:off x="7919273" y="2499105"/>
                  <a:ext cx="955800" cy="687240"/>
                </a:xfrm>
                <a:prstGeom prst="rect">
                  <a:avLst/>
                </a:prstGeom>
              </p:spPr>
            </p:pic>
          </mc:Fallback>
        </mc:AlternateContent>
      </p:grpSp>
    </p:spTree>
    <p:extLst>
      <p:ext uri="{BB962C8B-B14F-4D97-AF65-F5344CB8AC3E}">
        <p14:creationId xmlns:p14="http://schemas.microsoft.com/office/powerpoint/2010/main" val="302558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What is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1800" b="0" i="0" dirty="0">
                <a:solidFill>
                  <a:srgbClr val="333333"/>
                </a:solidFill>
                <a:effectLst/>
                <a:latin typeface="inter-regular"/>
              </a:rPr>
              <a:t>In the real world, we are surrounded by humans who can learn everything from their experiences with their learning capability, and we have computers or machines which work on our instructions. But can a machine also learn from experiences or past data like a human does? So here comes the role of </a:t>
            </a:r>
            <a:r>
              <a:rPr lang="en-US" sz="1800" b="1" i="0" dirty="0">
                <a:solidFill>
                  <a:srgbClr val="333333"/>
                </a:solidFill>
                <a:effectLst/>
                <a:latin typeface="inter-bold"/>
              </a:rPr>
              <a:t>Machine Learning</a:t>
            </a:r>
            <a:r>
              <a:rPr lang="en-US" sz="1800" b="0" i="0" dirty="0">
                <a:solidFill>
                  <a:srgbClr val="333333"/>
                </a:solidFill>
                <a:effectLst/>
                <a:latin typeface="inter-regular"/>
              </a:rPr>
              <a:t>.</a:t>
            </a:r>
          </a:p>
          <a:p>
            <a:pPr algn="l"/>
            <a:r>
              <a:rPr lang="en-US" sz="1800" b="0" i="0" dirty="0">
                <a:solidFill>
                  <a:srgbClr val="333333"/>
                </a:solidFill>
                <a:effectLst/>
                <a:latin typeface="inter-regular"/>
              </a:rPr>
              <a:t>Machine Learning is said as a subset of </a:t>
            </a:r>
            <a:r>
              <a:rPr lang="en-US" sz="1800" b="1" i="0" dirty="0">
                <a:solidFill>
                  <a:srgbClr val="333333"/>
                </a:solidFill>
                <a:effectLst/>
                <a:latin typeface="inter-bold"/>
              </a:rPr>
              <a:t>artificial intelligence</a:t>
            </a:r>
            <a:r>
              <a:rPr lang="en-US" sz="1800" b="0" i="0" dirty="0">
                <a:solidFill>
                  <a:srgbClr val="333333"/>
                </a:solidFill>
                <a:effectLst/>
                <a:latin typeface="inter-regular"/>
              </a:rPr>
              <a:t> that is mainly concerned with the development of algorithms which allow a computer to learn from the data and past experiences on their own. The term machine learning was first introduced by </a:t>
            </a:r>
            <a:r>
              <a:rPr lang="en-US" sz="1800" b="1" i="0" dirty="0">
                <a:solidFill>
                  <a:srgbClr val="333333"/>
                </a:solidFill>
                <a:effectLst/>
                <a:latin typeface="inter-bold"/>
              </a:rPr>
              <a:t>Arthur Samuel</a:t>
            </a:r>
            <a:r>
              <a:rPr lang="en-US" sz="1800" b="0" i="0" dirty="0">
                <a:solidFill>
                  <a:srgbClr val="333333"/>
                </a:solidFill>
                <a:effectLst/>
                <a:latin typeface="inter-regular"/>
              </a:rPr>
              <a:t> in </a:t>
            </a:r>
            <a:r>
              <a:rPr lang="en-US" sz="1800" b="1" i="0" dirty="0">
                <a:solidFill>
                  <a:srgbClr val="333333"/>
                </a:solidFill>
                <a:effectLst/>
                <a:latin typeface="inter-bold"/>
              </a:rPr>
              <a:t>1959</a:t>
            </a:r>
            <a:r>
              <a:rPr lang="en-US" sz="1800" b="0" i="0" dirty="0">
                <a:solidFill>
                  <a:srgbClr val="333333"/>
                </a:solidFill>
                <a:effectLst/>
                <a:latin typeface="inter-regular"/>
              </a:rPr>
              <a:t>.</a:t>
            </a:r>
          </a:p>
          <a:p>
            <a:pPr algn="just"/>
            <a:r>
              <a:rPr lang="en-US" sz="1800" b="0" i="0" dirty="0">
                <a:solidFill>
                  <a:srgbClr val="333333"/>
                </a:solidFill>
                <a:effectLst/>
                <a:latin typeface="inter-regular"/>
              </a:rPr>
              <a:t>With the help of sample historical data, which is known as </a:t>
            </a:r>
            <a:r>
              <a:rPr lang="en-US" sz="1800" b="1" i="0" dirty="0">
                <a:solidFill>
                  <a:srgbClr val="333333"/>
                </a:solidFill>
                <a:effectLst/>
                <a:latin typeface="inter-bold"/>
              </a:rPr>
              <a:t>training data</a:t>
            </a:r>
            <a:r>
              <a:rPr lang="en-US" sz="1800" b="0" i="0" dirty="0">
                <a:solidFill>
                  <a:srgbClr val="333333"/>
                </a:solidFill>
                <a:effectLst/>
                <a:latin typeface="inter-regular"/>
              </a:rPr>
              <a:t>, machine learning algorithms build a </a:t>
            </a:r>
            <a:r>
              <a:rPr lang="en-US" sz="1800" b="1" i="0" dirty="0">
                <a:solidFill>
                  <a:srgbClr val="333333"/>
                </a:solidFill>
                <a:effectLst/>
                <a:latin typeface="inter-bold"/>
              </a:rPr>
              <a:t>mathematical model</a:t>
            </a:r>
            <a:r>
              <a:rPr lang="en-US" sz="1800" b="0" i="0" dirty="0">
                <a:solidFill>
                  <a:srgbClr val="333333"/>
                </a:solidFill>
                <a:effectLst/>
                <a:latin typeface="inter-regular"/>
              </a:rPr>
              <a:t> that helps in making predictions or decisions without being explicitly programmed. Machine learning brings computer science and statistics together for creating predictive models. Machine learning constructs or uses the algorithms that learn from historical data. The more we will provide the information, the higher will be the performance.</a:t>
            </a:r>
          </a:p>
          <a:p>
            <a:pPr algn="just"/>
            <a:r>
              <a:rPr lang="en-US" sz="1800" b="1" i="0" dirty="0">
                <a:solidFill>
                  <a:srgbClr val="333333"/>
                </a:solidFill>
                <a:effectLst/>
                <a:latin typeface="inter-bold"/>
              </a:rPr>
              <a:t>A machine has the ability to learn if it can improve its performance by gaining more data.</a:t>
            </a:r>
            <a:endParaRPr lang="en-US" sz="1800" b="0" i="0" dirty="0">
              <a:solidFill>
                <a:srgbClr val="333333"/>
              </a:solidFill>
              <a:effectLst/>
              <a:latin typeface="inter-regular"/>
            </a:endParaRPr>
          </a:p>
          <a:p>
            <a:pPr algn="l"/>
            <a:endParaRPr lang="en-IN" sz="1800" dirty="0"/>
          </a:p>
        </p:txBody>
      </p:sp>
      <p:pic>
        <p:nvPicPr>
          <p:cNvPr id="20482" name="Picture 2" descr="Introduction to Machine Learning">
            <a:extLst>
              <a:ext uri="{FF2B5EF4-FFF2-40B4-BE49-F238E27FC236}">
                <a16:creationId xmlns:a16="http://schemas.microsoft.com/office/drawing/2014/main" id="{D2E8EC84-6D85-3033-A140-A52257782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458" y="4527176"/>
            <a:ext cx="7910793" cy="207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74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US" b="1" i="0" dirty="0">
                <a:effectLst/>
                <a:latin typeface="erdana"/>
              </a:rPr>
              <a:t>How does Machine Learning works?</a:t>
            </a:r>
            <a:endParaRPr lang="en-IN"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A Machine Learning system </a:t>
            </a:r>
            <a:r>
              <a:rPr lang="en-US" sz="2400" b="1" i="0" dirty="0">
                <a:solidFill>
                  <a:srgbClr val="333333"/>
                </a:solidFill>
                <a:effectLst/>
                <a:latin typeface="inter-bold"/>
              </a:rPr>
              <a:t>learns from historical data, builds the prediction models, and whenever it receives new data, predicts the output for it</a:t>
            </a:r>
            <a:r>
              <a:rPr lang="en-US" sz="2400" b="0" i="0" dirty="0">
                <a:solidFill>
                  <a:srgbClr val="333333"/>
                </a:solidFill>
                <a:effectLst/>
                <a:latin typeface="inter-regular"/>
              </a:rPr>
              <a:t>. The accuracy of predicted output depends upon the amount of data, as the huge amount of data helps to build a better model which predicts the output more accurately.</a:t>
            </a:r>
          </a:p>
          <a:p>
            <a:pPr algn="just"/>
            <a:r>
              <a:rPr lang="en-US" sz="2400" b="0" i="0" dirty="0">
                <a:solidFill>
                  <a:srgbClr val="333333"/>
                </a:solidFill>
                <a:effectLst/>
                <a:latin typeface="inter-regular"/>
              </a:rPr>
              <a:t>Suppose we have a complex problem, where we need to perform some predictions, so instead of writing a code for it, we just need to feed the data to generic algorithms, and with the help of these algorithms, machine builds the logic as per the data and predict the output. Machine learning has changed our way of thinking about the problem. The below block diagram explains the working of Machine Learning algorithm:</a:t>
            </a:r>
          </a:p>
          <a:p>
            <a:pPr algn="l"/>
            <a:endParaRPr lang="en-IN" sz="2400" dirty="0"/>
          </a:p>
        </p:txBody>
      </p:sp>
      <p:pic>
        <p:nvPicPr>
          <p:cNvPr id="19460" name="Picture 4" descr="Introduction to Machine Learning">
            <a:extLst>
              <a:ext uri="{FF2B5EF4-FFF2-40B4-BE49-F238E27FC236}">
                <a16:creationId xmlns:a16="http://schemas.microsoft.com/office/drawing/2014/main" id="{D37AAD33-EA8A-DE27-73DD-B7FB8E9A1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534970"/>
            <a:ext cx="5943600" cy="14668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F701EEB-71B9-5781-7F73-CD6CBF524044}"/>
                  </a:ext>
                </a:extLst>
              </p14:cNvPr>
              <p14:cNvContentPartPr/>
              <p14:nvPr/>
            </p14:nvContentPartPr>
            <p14:xfrm>
              <a:off x="5128193" y="5250225"/>
              <a:ext cx="360" cy="360"/>
            </p14:xfrm>
          </p:contentPart>
        </mc:Choice>
        <mc:Fallback xmlns="">
          <p:pic>
            <p:nvPicPr>
              <p:cNvPr id="4" name="Ink 3">
                <a:extLst>
                  <a:ext uri="{FF2B5EF4-FFF2-40B4-BE49-F238E27FC236}">
                    <a16:creationId xmlns:a16="http://schemas.microsoft.com/office/drawing/2014/main" id="{5F701EEB-71B9-5781-7F73-CD6CBF524044}"/>
                  </a:ext>
                </a:extLst>
              </p:cNvPr>
              <p:cNvPicPr/>
              <p:nvPr/>
            </p:nvPicPr>
            <p:blipFill>
              <a:blip r:embed="rId4"/>
              <a:stretch>
                <a:fillRect/>
              </a:stretch>
            </p:blipFill>
            <p:spPr>
              <a:xfrm>
                <a:off x="5110193" y="523258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4B5BE8E-DC7B-8F7A-CC02-12B14541252D}"/>
                  </a:ext>
                </a:extLst>
              </p14:cNvPr>
              <p14:cNvContentPartPr/>
              <p14:nvPr/>
            </p14:nvContentPartPr>
            <p14:xfrm>
              <a:off x="12490553" y="2469585"/>
              <a:ext cx="360" cy="360"/>
            </p14:xfrm>
          </p:contentPart>
        </mc:Choice>
        <mc:Fallback xmlns="">
          <p:pic>
            <p:nvPicPr>
              <p:cNvPr id="5" name="Ink 4">
                <a:extLst>
                  <a:ext uri="{FF2B5EF4-FFF2-40B4-BE49-F238E27FC236}">
                    <a16:creationId xmlns:a16="http://schemas.microsoft.com/office/drawing/2014/main" id="{14B5BE8E-DC7B-8F7A-CC02-12B14541252D}"/>
                  </a:ext>
                </a:extLst>
              </p:cNvPr>
              <p:cNvPicPr/>
              <p:nvPr/>
            </p:nvPicPr>
            <p:blipFill>
              <a:blip r:embed="rId4"/>
              <a:stretch>
                <a:fillRect/>
              </a:stretch>
            </p:blipFill>
            <p:spPr>
              <a:xfrm>
                <a:off x="12472553" y="2451585"/>
                <a:ext cx="36000" cy="36000"/>
              </a:xfrm>
              <a:prstGeom prst="rect">
                <a:avLst/>
              </a:prstGeom>
            </p:spPr>
          </p:pic>
        </mc:Fallback>
      </mc:AlternateContent>
    </p:spTree>
    <p:extLst>
      <p:ext uri="{BB962C8B-B14F-4D97-AF65-F5344CB8AC3E}">
        <p14:creationId xmlns:p14="http://schemas.microsoft.com/office/powerpoint/2010/main" val="16208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Features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buFont typeface="Arial" panose="020B0604020202020204" pitchFamily="34" charset="0"/>
              <a:buChar char="•"/>
            </a:pPr>
            <a:r>
              <a:rPr lang="en-US" sz="2400" b="0" i="0" dirty="0">
                <a:effectLst/>
                <a:latin typeface="inter-regular"/>
              </a:rPr>
              <a:t>Machine learning uses data to detect various patterns in a given dataset.</a:t>
            </a:r>
          </a:p>
          <a:p>
            <a:pPr algn="just">
              <a:buFont typeface="Arial" panose="020B0604020202020204" pitchFamily="34" charset="0"/>
              <a:buChar char="•"/>
            </a:pPr>
            <a:r>
              <a:rPr lang="en-US" sz="2400" b="0" i="0" dirty="0">
                <a:effectLst/>
                <a:latin typeface="inter-regular"/>
              </a:rPr>
              <a:t>It can learn from past data and improve automatically.</a:t>
            </a:r>
          </a:p>
          <a:p>
            <a:pPr algn="just">
              <a:buFont typeface="Arial" panose="020B0604020202020204" pitchFamily="34" charset="0"/>
              <a:buChar char="•"/>
            </a:pPr>
            <a:r>
              <a:rPr lang="en-US" sz="2400" b="0" i="0" dirty="0">
                <a:effectLst/>
                <a:latin typeface="inter-regular"/>
              </a:rPr>
              <a:t>It is a data-driven technology.</a:t>
            </a:r>
          </a:p>
          <a:p>
            <a:pPr algn="just">
              <a:buFont typeface="Arial" panose="020B0604020202020204" pitchFamily="34" charset="0"/>
              <a:buChar char="•"/>
            </a:pPr>
            <a:r>
              <a:rPr lang="en-US" sz="2400" b="0" i="0" dirty="0">
                <a:effectLst/>
                <a:latin typeface="inter-regular"/>
              </a:rPr>
              <a:t>Machine learning is much similar to data mining as it also deals with the huge amount of the data.</a:t>
            </a:r>
          </a:p>
          <a:p>
            <a:pPr algn="l"/>
            <a:endParaRPr lang="en-IN" sz="2400" dirty="0"/>
          </a:p>
        </p:txBody>
      </p:sp>
    </p:spTree>
    <p:extLst>
      <p:ext uri="{BB962C8B-B14F-4D97-AF65-F5344CB8AC3E}">
        <p14:creationId xmlns:p14="http://schemas.microsoft.com/office/powerpoint/2010/main" val="193821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Classification of Machine Learning</a:t>
            </a:r>
            <a:endParaRPr lang="en-IN"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400" b="0" i="0" dirty="0">
                <a:solidFill>
                  <a:srgbClr val="333333"/>
                </a:solidFill>
                <a:effectLst/>
                <a:latin typeface="inter-regular"/>
              </a:rPr>
              <a:t>At a broad level, machine learning can be classified into three types:</a:t>
            </a:r>
          </a:p>
          <a:p>
            <a:pPr algn="just">
              <a:buFont typeface="+mj-lt"/>
              <a:buAutoNum type="arabicPeriod"/>
            </a:pPr>
            <a:r>
              <a:rPr lang="en-US" sz="1400" b="1" i="0" dirty="0">
                <a:solidFill>
                  <a:srgbClr val="000000"/>
                </a:solidFill>
                <a:effectLst/>
                <a:latin typeface="inter-bold"/>
              </a:rPr>
              <a:t>Supervised learning</a:t>
            </a:r>
            <a:endParaRPr lang="en-US" sz="1400" b="0" i="0" dirty="0">
              <a:solidFill>
                <a:srgbClr val="000000"/>
              </a:solidFill>
              <a:effectLst/>
              <a:latin typeface="inter-regular"/>
            </a:endParaRPr>
          </a:p>
          <a:p>
            <a:pPr algn="just">
              <a:buFont typeface="+mj-lt"/>
              <a:buAutoNum type="arabicPeriod"/>
            </a:pPr>
            <a:r>
              <a:rPr lang="en-US" sz="1400" b="1" i="0" dirty="0">
                <a:solidFill>
                  <a:srgbClr val="000000"/>
                </a:solidFill>
                <a:effectLst/>
                <a:latin typeface="inter-bold"/>
              </a:rPr>
              <a:t>Unsupervised learning</a:t>
            </a:r>
            <a:endParaRPr lang="en-US" sz="1400" b="0" i="0" dirty="0">
              <a:solidFill>
                <a:srgbClr val="000000"/>
              </a:solidFill>
              <a:effectLst/>
              <a:latin typeface="inter-regular"/>
            </a:endParaRPr>
          </a:p>
          <a:p>
            <a:pPr algn="just">
              <a:buFont typeface="+mj-lt"/>
              <a:buAutoNum type="arabicPeriod"/>
            </a:pPr>
            <a:r>
              <a:rPr lang="en-US" sz="1400" b="1" i="0" dirty="0">
                <a:solidFill>
                  <a:srgbClr val="000000"/>
                </a:solidFill>
                <a:effectLst/>
                <a:latin typeface="inter-bold"/>
              </a:rPr>
              <a:t>Reinforcement learning</a:t>
            </a:r>
            <a:endParaRPr lang="en-US" sz="1400" b="0" i="0" dirty="0">
              <a:solidFill>
                <a:srgbClr val="000000"/>
              </a:solidFill>
              <a:effectLst/>
              <a:latin typeface="inter-regular"/>
            </a:endParaRPr>
          </a:p>
          <a:p>
            <a:pPr algn="l"/>
            <a:endParaRPr lang="en-IN" sz="2000" dirty="0"/>
          </a:p>
        </p:txBody>
      </p:sp>
      <p:pic>
        <p:nvPicPr>
          <p:cNvPr id="16386" name="Picture 2" descr="Introduction to Machine Learning">
            <a:extLst>
              <a:ext uri="{FF2B5EF4-FFF2-40B4-BE49-F238E27FC236}">
                <a16:creationId xmlns:a16="http://schemas.microsoft.com/office/drawing/2014/main" id="{F11CACB8-87C5-2204-2757-FBD835F66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446525"/>
            <a:ext cx="50292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69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Supervised Learning</a:t>
            </a:r>
            <a:endParaRPr lang="en-IN"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Supervised learning is a type of machine learning method in which we provide sample labeled data to the machine learning system in order to train it, and on that basis, it predicts the output.</a:t>
            </a:r>
          </a:p>
          <a:p>
            <a:pPr algn="just"/>
            <a:r>
              <a:rPr lang="en-US" sz="2400" b="0" i="0" dirty="0">
                <a:solidFill>
                  <a:srgbClr val="333333"/>
                </a:solidFill>
                <a:effectLst/>
                <a:latin typeface="inter-regular"/>
              </a:rPr>
              <a:t>The system creates a model using labeled data to understand the datasets and learn about each data, once the training and processing are done then we test the model by providing a sample data to check whether it is predicting the exact output or not.</a:t>
            </a:r>
          </a:p>
          <a:p>
            <a:pPr algn="just"/>
            <a:r>
              <a:rPr lang="en-US" sz="2400" b="0" i="0" dirty="0">
                <a:solidFill>
                  <a:srgbClr val="333333"/>
                </a:solidFill>
                <a:effectLst/>
                <a:latin typeface="inter-regular"/>
              </a:rPr>
              <a:t>The goal of supervised learning is to map input data with the output data. The supervised learning is based on supervision, and it is the same as when a student learns things in the supervision of the teacher. The example of supervised learning is </a:t>
            </a:r>
            <a:r>
              <a:rPr lang="en-US" sz="2400" b="1" i="0" dirty="0">
                <a:solidFill>
                  <a:srgbClr val="333333"/>
                </a:solidFill>
                <a:effectLst/>
                <a:latin typeface="inter-bold"/>
              </a:rPr>
              <a:t>spam filtering</a:t>
            </a:r>
            <a:r>
              <a:rPr lang="en-US" sz="2400" b="0" i="0" dirty="0">
                <a:solidFill>
                  <a:srgbClr val="333333"/>
                </a:solidFill>
                <a:effectLst/>
                <a:latin typeface="inter-regular"/>
              </a:rPr>
              <a:t>.</a:t>
            </a:r>
          </a:p>
          <a:p>
            <a:pPr algn="just"/>
            <a:r>
              <a:rPr lang="en-US" sz="2400" b="0" i="0" dirty="0">
                <a:solidFill>
                  <a:srgbClr val="333333"/>
                </a:solidFill>
                <a:effectLst/>
                <a:latin typeface="inter-regular"/>
              </a:rPr>
              <a:t>Supervised learning can be grouped further in two categories of algorithms:</a:t>
            </a:r>
          </a:p>
          <a:p>
            <a:pPr lvl="1" algn="just"/>
            <a:r>
              <a:rPr lang="en-US" sz="2000" b="1" i="0" dirty="0">
                <a:solidFill>
                  <a:srgbClr val="000000"/>
                </a:solidFill>
                <a:effectLst/>
                <a:latin typeface="inter-bold"/>
              </a:rPr>
              <a:t>Classification</a:t>
            </a:r>
            <a:endParaRPr lang="en-US" sz="2000" b="0" i="0" dirty="0">
              <a:solidFill>
                <a:srgbClr val="000000"/>
              </a:solidFill>
              <a:effectLst/>
              <a:latin typeface="inter-regular"/>
            </a:endParaRPr>
          </a:p>
          <a:p>
            <a:pPr lvl="1" algn="just"/>
            <a:r>
              <a:rPr lang="en-US" sz="2000" b="1" i="0" dirty="0">
                <a:solidFill>
                  <a:srgbClr val="000000"/>
                </a:solidFill>
                <a:effectLst/>
                <a:latin typeface="inter-bold"/>
              </a:rPr>
              <a:t>Regression</a:t>
            </a:r>
            <a:endParaRPr lang="en-US" sz="2000" b="0" i="0" dirty="0">
              <a:solidFill>
                <a:srgbClr val="000000"/>
              </a:solidFill>
              <a:effectLst/>
              <a:latin typeface="inter-regular"/>
            </a:endParaRPr>
          </a:p>
          <a:p>
            <a:pPr algn="l"/>
            <a:endParaRPr lang="en-IN" sz="2400" dirty="0"/>
          </a:p>
        </p:txBody>
      </p:sp>
    </p:spTree>
    <p:extLst>
      <p:ext uri="{BB962C8B-B14F-4D97-AF65-F5344CB8AC3E}">
        <p14:creationId xmlns:p14="http://schemas.microsoft.com/office/powerpoint/2010/main" val="341044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Unsupervised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Unsupervised learning is a learning method in which a machine learns without any supervision.</a:t>
            </a:r>
          </a:p>
          <a:p>
            <a:pPr algn="just"/>
            <a:r>
              <a:rPr lang="en-US" sz="2400" b="0" i="0" dirty="0">
                <a:solidFill>
                  <a:srgbClr val="333333"/>
                </a:solidFill>
                <a:effectLst/>
                <a:latin typeface="inter-regular"/>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p>
          <a:p>
            <a:pPr algn="just"/>
            <a:r>
              <a:rPr lang="en-US" sz="2400" b="0" i="0" dirty="0">
                <a:solidFill>
                  <a:srgbClr val="333333"/>
                </a:solidFill>
                <a:effectLst/>
                <a:latin typeface="inter-regular"/>
              </a:rPr>
              <a:t>In unsupervised learning, we don't have a predetermined result. The machine tries to find useful insights from the huge amount of data. It can be further classifieds into two categories of algorithms:</a:t>
            </a:r>
          </a:p>
          <a:p>
            <a:pPr algn="just">
              <a:buFont typeface="Arial" panose="020B0604020202020204" pitchFamily="34" charset="0"/>
              <a:buChar char="•"/>
            </a:pPr>
            <a:r>
              <a:rPr lang="en-US" sz="2400" b="1" i="0" dirty="0">
                <a:solidFill>
                  <a:srgbClr val="000000"/>
                </a:solidFill>
                <a:effectLst/>
                <a:latin typeface="inter-bold"/>
              </a:rPr>
              <a:t>Clustering</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Association</a:t>
            </a:r>
            <a:endParaRPr lang="en-US" sz="2400" b="0" i="0" dirty="0">
              <a:solidFill>
                <a:srgbClr val="000000"/>
              </a:solidFill>
              <a:effectLst/>
              <a:latin typeface="inter-regular"/>
            </a:endParaRPr>
          </a:p>
          <a:p>
            <a:pPr algn="l"/>
            <a:endParaRPr lang="en-IN" sz="2400" dirty="0"/>
          </a:p>
        </p:txBody>
      </p:sp>
    </p:spTree>
    <p:extLst>
      <p:ext uri="{BB962C8B-B14F-4D97-AF65-F5344CB8AC3E}">
        <p14:creationId xmlns:p14="http://schemas.microsoft.com/office/powerpoint/2010/main" val="1845717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History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b="0" i="0" dirty="0">
                <a:solidFill>
                  <a:srgbClr val="333333"/>
                </a:solidFill>
                <a:effectLst/>
                <a:latin typeface="inter-regular"/>
              </a:rPr>
              <a:t>Before some years (about 40-50 years), machine learning was science fiction, but today it is the part of our daily life. Machine learning is making our day to day life easy from </a:t>
            </a:r>
            <a:r>
              <a:rPr lang="en-US" b="1" i="0" dirty="0">
                <a:solidFill>
                  <a:srgbClr val="333333"/>
                </a:solidFill>
                <a:effectLst/>
                <a:latin typeface="inter-bold"/>
              </a:rPr>
              <a:t>self-driving cars</a:t>
            </a:r>
            <a:r>
              <a:rPr lang="en-US" b="0" i="0" dirty="0">
                <a:solidFill>
                  <a:srgbClr val="333333"/>
                </a:solidFill>
                <a:effectLst/>
                <a:latin typeface="inter-regular"/>
              </a:rPr>
              <a:t> to </a:t>
            </a:r>
            <a:r>
              <a:rPr lang="en-US" b="1" i="0" dirty="0">
                <a:solidFill>
                  <a:srgbClr val="333333"/>
                </a:solidFill>
                <a:effectLst/>
                <a:latin typeface="inter-bold"/>
              </a:rPr>
              <a:t>Amazon virtual assistant "Alexa"</a:t>
            </a:r>
            <a:r>
              <a:rPr lang="en-US" b="0" i="0" dirty="0">
                <a:solidFill>
                  <a:srgbClr val="333333"/>
                </a:solidFill>
                <a:effectLst/>
                <a:latin typeface="inter-regular"/>
              </a:rPr>
              <a:t>. However, the idea behind machine learning is so old and has a long history. Below some milestones are given which have occurred in the history of machine learning:</a:t>
            </a:r>
            <a:endParaRPr lang="en-IN" dirty="0"/>
          </a:p>
        </p:txBody>
      </p:sp>
      <p:pic>
        <p:nvPicPr>
          <p:cNvPr id="23554" name="Picture 2" descr="History of Machine Learning">
            <a:extLst>
              <a:ext uri="{FF2B5EF4-FFF2-40B4-BE49-F238E27FC236}">
                <a16:creationId xmlns:a16="http://schemas.microsoft.com/office/drawing/2014/main" id="{3FF833D4-1C35-F76D-54DA-50C6FC955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565" y="3204321"/>
            <a:ext cx="4892488" cy="326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20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400" b="0" i="0" dirty="0">
                <a:solidFill>
                  <a:srgbClr val="333333"/>
                </a:solidFill>
                <a:effectLst/>
                <a:latin typeface="inter-regular"/>
              </a:rPr>
              <a:t>Machine learning is a buzzword for today's technology, and it is growing very rapidly day by day. We are using machine learning in our daily life even without knowing it such as Google Maps, Google assistant, Alexa, etc. Below are some most trending real-world applications of Machine Learning:</a:t>
            </a:r>
            <a:endParaRPr lang="en-IN" sz="2400" dirty="0"/>
          </a:p>
        </p:txBody>
      </p:sp>
      <p:pic>
        <p:nvPicPr>
          <p:cNvPr id="22530" name="Picture 2" descr="Applications of Machine learning">
            <a:extLst>
              <a:ext uri="{FF2B5EF4-FFF2-40B4-BE49-F238E27FC236}">
                <a16:creationId xmlns:a16="http://schemas.microsoft.com/office/drawing/2014/main" id="{2C1B9B4D-5036-650A-7890-A8BDA0ED5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47" y="2506101"/>
            <a:ext cx="4618625" cy="395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8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809252"/>
            <a:ext cx="11519646" cy="5977030"/>
          </a:xfrm>
        </p:spPr>
        <p:txBody>
          <a:bodyPr>
            <a:noAutofit/>
          </a:bodyPr>
          <a:lstStyle/>
          <a:p>
            <a:pPr algn="just"/>
            <a:r>
              <a:rPr lang="en-US" sz="1200" b="0" i="0" dirty="0">
                <a:solidFill>
                  <a:srgbClr val="610B4B"/>
                </a:solidFill>
                <a:effectLst/>
                <a:latin typeface="erdana"/>
              </a:rPr>
              <a:t>1. Image Recognition:</a:t>
            </a:r>
          </a:p>
          <a:p>
            <a:pPr algn="just"/>
            <a:r>
              <a:rPr lang="en-US" sz="1200" b="0" i="0" dirty="0">
                <a:solidFill>
                  <a:srgbClr val="333333"/>
                </a:solidFill>
                <a:effectLst/>
                <a:latin typeface="inter-regular"/>
              </a:rPr>
              <a:t>Image recognition is one of the most common applications of machine learning. It is used to identify objects, persons, places, digital images, etc. The popular use case of image recognition and face detection is, </a:t>
            </a:r>
            <a:r>
              <a:rPr lang="en-US" sz="1200" b="1" i="0" dirty="0">
                <a:solidFill>
                  <a:srgbClr val="333333"/>
                </a:solidFill>
                <a:effectLst/>
                <a:latin typeface="inter-bold"/>
              </a:rPr>
              <a:t>Automatic friend tagging suggestion</a:t>
            </a:r>
            <a:r>
              <a:rPr lang="en-US" sz="1200" b="0" i="0" dirty="0">
                <a:solidFill>
                  <a:srgbClr val="333333"/>
                </a:solidFill>
                <a:effectLst/>
                <a:latin typeface="inter-regular"/>
              </a:rPr>
              <a:t>:</a:t>
            </a:r>
          </a:p>
          <a:p>
            <a:pPr algn="just"/>
            <a:r>
              <a:rPr lang="en-US" sz="1200" b="0" i="0" dirty="0">
                <a:solidFill>
                  <a:srgbClr val="333333"/>
                </a:solidFill>
                <a:effectLst/>
                <a:latin typeface="inter-regular"/>
              </a:rPr>
              <a:t>Facebook provides us a feature of auto friend tagging suggestion. Whenever we upload a photo with our Facebook friends, then we automatically get a tagging suggestion with name, and the technology behind this is machine learning's </a:t>
            </a:r>
            <a:r>
              <a:rPr lang="en-US" sz="1200" b="1" i="0" dirty="0">
                <a:solidFill>
                  <a:srgbClr val="333333"/>
                </a:solidFill>
                <a:effectLst/>
                <a:latin typeface="inter-bold"/>
              </a:rPr>
              <a:t>face detection</a:t>
            </a:r>
            <a:r>
              <a:rPr lang="en-US" sz="1200" b="0" i="0" dirty="0">
                <a:solidFill>
                  <a:srgbClr val="333333"/>
                </a:solidFill>
                <a:effectLst/>
                <a:latin typeface="inter-regular"/>
              </a:rPr>
              <a:t> and </a:t>
            </a:r>
            <a:r>
              <a:rPr lang="en-US" sz="1200" b="1" i="0" dirty="0">
                <a:solidFill>
                  <a:srgbClr val="333333"/>
                </a:solidFill>
                <a:effectLst/>
                <a:latin typeface="inter-bold"/>
              </a:rPr>
              <a:t>recognition algorithm</a:t>
            </a:r>
            <a:r>
              <a:rPr lang="en-US" sz="1200" b="0" i="0" dirty="0">
                <a:solidFill>
                  <a:srgbClr val="333333"/>
                </a:solidFill>
                <a:effectLst/>
                <a:latin typeface="inter-regular"/>
              </a:rPr>
              <a:t>.</a:t>
            </a:r>
          </a:p>
          <a:p>
            <a:pPr algn="just"/>
            <a:r>
              <a:rPr lang="en-US" sz="1200" b="0" i="0" dirty="0">
                <a:solidFill>
                  <a:srgbClr val="333333"/>
                </a:solidFill>
                <a:effectLst/>
                <a:latin typeface="inter-regular"/>
              </a:rPr>
              <a:t>It is based on the Facebook project named "</a:t>
            </a:r>
            <a:r>
              <a:rPr lang="en-US" sz="1200" b="1" i="0" dirty="0">
                <a:solidFill>
                  <a:srgbClr val="333333"/>
                </a:solidFill>
                <a:effectLst/>
                <a:latin typeface="inter-bold"/>
              </a:rPr>
              <a:t>Deep Face</a:t>
            </a:r>
            <a:r>
              <a:rPr lang="en-US" sz="1200" b="0" i="0" dirty="0">
                <a:solidFill>
                  <a:srgbClr val="333333"/>
                </a:solidFill>
                <a:effectLst/>
                <a:latin typeface="inter-regular"/>
              </a:rPr>
              <a:t>," which is responsible for face recognition and person identification in the picture.</a:t>
            </a:r>
          </a:p>
          <a:p>
            <a:pPr algn="just"/>
            <a:r>
              <a:rPr lang="en-US" sz="1200" b="0" i="0" dirty="0">
                <a:solidFill>
                  <a:srgbClr val="610B4B"/>
                </a:solidFill>
                <a:effectLst/>
                <a:latin typeface="erdana"/>
              </a:rPr>
              <a:t>2. Speech Recognition</a:t>
            </a:r>
          </a:p>
          <a:p>
            <a:pPr algn="just"/>
            <a:r>
              <a:rPr lang="en-US" sz="1200" b="0" i="0" dirty="0">
                <a:solidFill>
                  <a:srgbClr val="333333"/>
                </a:solidFill>
                <a:effectLst/>
                <a:latin typeface="inter-regular"/>
              </a:rPr>
              <a:t>While using Google, we get an option of "</a:t>
            </a:r>
            <a:r>
              <a:rPr lang="en-US" sz="1200" b="1" i="0" dirty="0">
                <a:solidFill>
                  <a:srgbClr val="333333"/>
                </a:solidFill>
                <a:effectLst/>
                <a:latin typeface="inter-bold"/>
              </a:rPr>
              <a:t>Search by voice</a:t>
            </a:r>
            <a:r>
              <a:rPr lang="en-US" sz="1200" b="0" i="0" dirty="0">
                <a:solidFill>
                  <a:srgbClr val="333333"/>
                </a:solidFill>
                <a:effectLst/>
                <a:latin typeface="inter-regular"/>
              </a:rPr>
              <a:t>," it comes under speech recognition, and it's a popular application of machine learning.</a:t>
            </a:r>
          </a:p>
          <a:p>
            <a:pPr algn="just"/>
            <a:r>
              <a:rPr lang="en-US" sz="1200" b="0" i="0" dirty="0">
                <a:solidFill>
                  <a:srgbClr val="333333"/>
                </a:solidFill>
                <a:effectLst/>
                <a:latin typeface="inter-regular"/>
              </a:rPr>
              <a:t>Speech recognition is a process of converting voice instructions into text, and it is also known as "</a:t>
            </a:r>
            <a:r>
              <a:rPr lang="en-US" sz="1200" b="1" i="0" dirty="0">
                <a:solidFill>
                  <a:srgbClr val="333333"/>
                </a:solidFill>
                <a:effectLst/>
                <a:latin typeface="inter-bold"/>
              </a:rPr>
              <a:t>Speech to text</a:t>
            </a:r>
            <a:r>
              <a:rPr lang="en-US" sz="1200" b="0" i="0" dirty="0">
                <a:solidFill>
                  <a:srgbClr val="333333"/>
                </a:solidFill>
                <a:effectLst/>
                <a:latin typeface="inter-regular"/>
              </a:rPr>
              <a:t>", or "</a:t>
            </a:r>
            <a:r>
              <a:rPr lang="en-US" sz="1200" b="1" i="0" dirty="0">
                <a:solidFill>
                  <a:srgbClr val="333333"/>
                </a:solidFill>
                <a:effectLst/>
                <a:latin typeface="inter-bold"/>
              </a:rPr>
              <a:t>Computer speech recognition</a:t>
            </a:r>
            <a:r>
              <a:rPr lang="en-US" sz="1200" b="0" i="0" dirty="0">
                <a:solidFill>
                  <a:srgbClr val="333333"/>
                </a:solidFill>
                <a:effectLst/>
                <a:latin typeface="inter-regular"/>
              </a:rPr>
              <a:t>." At present, machine learning algorithms are widely used by various applications of speech recognition. </a:t>
            </a:r>
            <a:r>
              <a:rPr lang="en-US" sz="1200" b="1" i="0" dirty="0">
                <a:solidFill>
                  <a:srgbClr val="333333"/>
                </a:solidFill>
                <a:effectLst/>
                <a:latin typeface="inter-bold"/>
              </a:rPr>
              <a:t>Google assistant</a:t>
            </a:r>
            <a:r>
              <a:rPr lang="en-US" sz="1200" b="0" i="0" dirty="0">
                <a:solidFill>
                  <a:srgbClr val="333333"/>
                </a:solidFill>
                <a:effectLst/>
                <a:latin typeface="inter-regular"/>
              </a:rPr>
              <a:t>, </a:t>
            </a:r>
            <a:r>
              <a:rPr lang="en-US" sz="1200" b="1" i="0" dirty="0">
                <a:solidFill>
                  <a:srgbClr val="333333"/>
                </a:solidFill>
                <a:effectLst/>
                <a:latin typeface="inter-bold"/>
              </a:rPr>
              <a:t>Siri</a:t>
            </a:r>
            <a:r>
              <a:rPr lang="en-US" sz="1200" b="0" i="0" dirty="0">
                <a:solidFill>
                  <a:srgbClr val="333333"/>
                </a:solidFill>
                <a:effectLst/>
                <a:latin typeface="inter-regular"/>
              </a:rPr>
              <a:t>, </a:t>
            </a:r>
            <a:r>
              <a:rPr lang="en-US" sz="1200" b="1" i="0" dirty="0">
                <a:solidFill>
                  <a:srgbClr val="333333"/>
                </a:solidFill>
                <a:effectLst/>
                <a:latin typeface="inter-bold"/>
              </a:rPr>
              <a:t>Cortana</a:t>
            </a:r>
            <a:r>
              <a:rPr lang="en-US" sz="1200" b="0" i="0" dirty="0">
                <a:solidFill>
                  <a:srgbClr val="333333"/>
                </a:solidFill>
                <a:effectLst/>
                <a:latin typeface="inter-regular"/>
              </a:rPr>
              <a:t>, and </a:t>
            </a:r>
            <a:r>
              <a:rPr lang="en-US" sz="1200" b="1" i="0" dirty="0">
                <a:solidFill>
                  <a:srgbClr val="333333"/>
                </a:solidFill>
                <a:effectLst/>
                <a:latin typeface="inter-bold"/>
              </a:rPr>
              <a:t>Alexa</a:t>
            </a:r>
            <a:r>
              <a:rPr lang="en-US" sz="1200" b="0" i="0" dirty="0">
                <a:solidFill>
                  <a:srgbClr val="333333"/>
                </a:solidFill>
                <a:effectLst/>
                <a:latin typeface="inter-regular"/>
              </a:rPr>
              <a:t> are using speech recognition technology to follow the voice instructions.</a:t>
            </a:r>
          </a:p>
          <a:p>
            <a:pPr algn="just"/>
            <a:r>
              <a:rPr lang="en-US" sz="1200" b="0" i="0" dirty="0">
                <a:solidFill>
                  <a:srgbClr val="610B4B"/>
                </a:solidFill>
                <a:effectLst/>
                <a:latin typeface="erdana"/>
              </a:rPr>
              <a:t>3. Traffic prediction:</a:t>
            </a:r>
          </a:p>
          <a:p>
            <a:pPr algn="just"/>
            <a:r>
              <a:rPr lang="en-US" sz="1200" b="0" i="0" dirty="0">
                <a:solidFill>
                  <a:srgbClr val="333333"/>
                </a:solidFill>
                <a:effectLst/>
                <a:latin typeface="inter-regular"/>
              </a:rPr>
              <a:t>If we want to visit a new place, we take help of Google Maps, which shows us the correct path with the shortest route and predicts the traffic conditions.</a:t>
            </a:r>
          </a:p>
          <a:p>
            <a:pPr algn="just"/>
            <a:r>
              <a:rPr lang="en-US" sz="1200" b="0" i="0" dirty="0">
                <a:solidFill>
                  <a:srgbClr val="333333"/>
                </a:solidFill>
                <a:effectLst/>
                <a:latin typeface="inter-regular"/>
              </a:rPr>
              <a:t>It predicts the traffic conditions such as whether traffic is cleared, slow-moving, or heavily congested with the help of two ways:</a:t>
            </a:r>
          </a:p>
          <a:p>
            <a:pPr algn="just">
              <a:buFont typeface="Arial" panose="020B0604020202020204" pitchFamily="34" charset="0"/>
              <a:buChar char="•"/>
            </a:pPr>
            <a:r>
              <a:rPr lang="en-US" sz="1200" b="1" i="0" dirty="0">
                <a:solidFill>
                  <a:srgbClr val="000000"/>
                </a:solidFill>
                <a:effectLst/>
                <a:latin typeface="inter-bold"/>
              </a:rPr>
              <a:t>Real Time location</a:t>
            </a:r>
            <a:r>
              <a:rPr lang="en-US" sz="1200" b="0" i="0" dirty="0">
                <a:solidFill>
                  <a:srgbClr val="000000"/>
                </a:solidFill>
                <a:effectLst/>
                <a:latin typeface="inter-regular"/>
              </a:rPr>
              <a:t> of the vehicle form Google Map app and sensors</a:t>
            </a:r>
          </a:p>
          <a:p>
            <a:pPr algn="just">
              <a:buFont typeface="Arial" panose="020B0604020202020204" pitchFamily="34" charset="0"/>
              <a:buChar char="•"/>
            </a:pPr>
            <a:r>
              <a:rPr lang="en-US" sz="1200" b="1" i="0" dirty="0">
                <a:solidFill>
                  <a:srgbClr val="000000"/>
                </a:solidFill>
                <a:effectLst/>
                <a:latin typeface="inter-bold"/>
              </a:rPr>
              <a:t>Average time has taken</a:t>
            </a:r>
            <a:r>
              <a:rPr lang="en-US" sz="1200" b="0" i="0" dirty="0">
                <a:solidFill>
                  <a:srgbClr val="000000"/>
                </a:solidFill>
                <a:effectLst/>
                <a:latin typeface="inter-regular"/>
              </a:rPr>
              <a:t> on past days at the same time.</a:t>
            </a:r>
          </a:p>
          <a:p>
            <a:pPr algn="just"/>
            <a:r>
              <a:rPr lang="en-US" sz="1200" b="0" i="0" dirty="0">
                <a:solidFill>
                  <a:srgbClr val="333333"/>
                </a:solidFill>
                <a:effectLst/>
                <a:latin typeface="inter-regular"/>
              </a:rPr>
              <a:t>Everyone who is using Google Map is helping this app to make it better. It takes information from the user and sends back to its database to improve the performance.</a:t>
            </a:r>
          </a:p>
          <a:p>
            <a:pPr algn="just"/>
            <a:r>
              <a:rPr lang="en-US" sz="1200" b="0" i="0" dirty="0">
                <a:solidFill>
                  <a:srgbClr val="610B4B"/>
                </a:solidFill>
                <a:effectLst/>
                <a:latin typeface="erdana"/>
              </a:rPr>
              <a:t>4. Product recommendations:</a:t>
            </a:r>
          </a:p>
          <a:p>
            <a:pPr algn="just"/>
            <a:r>
              <a:rPr lang="en-US" sz="1200" b="0" i="0" dirty="0">
                <a:solidFill>
                  <a:srgbClr val="333333"/>
                </a:solidFill>
                <a:effectLst/>
                <a:latin typeface="inter-regular"/>
              </a:rPr>
              <a:t>Machine learning is widely used by various e-commerce and entertainment companies such as </a:t>
            </a:r>
            <a:r>
              <a:rPr lang="en-US" sz="1200" b="1" i="0" dirty="0">
                <a:solidFill>
                  <a:srgbClr val="333333"/>
                </a:solidFill>
                <a:effectLst/>
                <a:latin typeface="inter-bold"/>
              </a:rPr>
              <a:t>Amazon</a:t>
            </a:r>
            <a:r>
              <a:rPr lang="en-US" sz="1200" b="0" i="0" dirty="0">
                <a:solidFill>
                  <a:srgbClr val="333333"/>
                </a:solidFill>
                <a:effectLst/>
                <a:latin typeface="inter-regular"/>
              </a:rPr>
              <a:t>, </a:t>
            </a:r>
            <a:r>
              <a:rPr lang="en-US" sz="1200" b="1" i="0" dirty="0">
                <a:solidFill>
                  <a:srgbClr val="333333"/>
                </a:solidFill>
                <a:effectLst/>
                <a:latin typeface="inter-bold"/>
              </a:rPr>
              <a:t>Netflix</a:t>
            </a:r>
            <a:r>
              <a:rPr lang="en-US" sz="1200" b="0" i="0" dirty="0">
                <a:solidFill>
                  <a:srgbClr val="333333"/>
                </a:solidFill>
                <a:effectLst/>
                <a:latin typeface="inter-regular"/>
              </a:rPr>
              <a:t>, etc., for product recommendation to the user. Whenever we search for some product on Amazon, then we started getting an advertisement for the same product while internet surfing on the same browser and this is because of machine learning.</a:t>
            </a:r>
          </a:p>
          <a:p>
            <a:pPr algn="just"/>
            <a:r>
              <a:rPr lang="en-US" sz="1200" b="0" i="0" dirty="0">
                <a:solidFill>
                  <a:srgbClr val="333333"/>
                </a:solidFill>
                <a:effectLst/>
                <a:latin typeface="inter-regular"/>
              </a:rPr>
              <a:t>Google understands the user interest using various machine learning algorithms and suggests the product as per customer interest.</a:t>
            </a:r>
          </a:p>
          <a:p>
            <a:pPr algn="just"/>
            <a:r>
              <a:rPr lang="en-US" sz="1200" b="0" i="0" dirty="0">
                <a:solidFill>
                  <a:srgbClr val="333333"/>
                </a:solidFill>
                <a:effectLst/>
                <a:latin typeface="inter-regular"/>
              </a:rPr>
              <a:t>As similar, when we use Netflix, we find some recommendations for entertainment series, movies, etc., and this is also done with the help of machine learning.</a:t>
            </a:r>
          </a:p>
          <a:p>
            <a:endParaRPr lang="en-IN" sz="1200" dirty="0"/>
          </a:p>
        </p:txBody>
      </p:sp>
    </p:spTree>
    <p:extLst>
      <p:ext uri="{BB962C8B-B14F-4D97-AF65-F5344CB8AC3E}">
        <p14:creationId xmlns:p14="http://schemas.microsoft.com/office/powerpoint/2010/main" val="199753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What is Artificial Intelligence?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600" b="0" i="0" dirty="0">
                <a:solidFill>
                  <a:srgbClr val="333333"/>
                </a:solidFill>
                <a:effectLst/>
              </a:rPr>
              <a:t>In today's world, technology is growing very fast, and we are getting in touch with different new technologies day by day.</a:t>
            </a:r>
          </a:p>
          <a:p>
            <a:pPr algn="just"/>
            <a:r>
              <a:rPr lang="en-US" sz="1600" b="0" i="0" dirty="0">
                <a:solidFill>
                  <a:srgbClr val="333333"/>
                </a:solidFill>
                <a:effectLst/>
              </a:rPr>
              <a:t>Here, one of the booming technologies of computer science is Artificial Intelligence which is ready to create a new revolution in the world by making intelligent </a:t>
            </a:r>
            <a:r>
              <a:rPr lang="en-US" sz="1600" b="0" i="0" dirty="0" err="1">
                <a:solidFill>
                  <a:srgbClr val="333333"/>
                </a:solidFill>
                <a:effectLst/>
              </a:rPr>
              <a:t>machines.The</a:t>
            </a:r>
            <a:r>
              <a:rPr lang="en-US" sz="1600" b="0" i="0" dirty="0">
                <a:solidFill>
                  <a:srgbClr val="333333"/>
                </a:solidFill>
                <a:effectLst/>
              </a:rPr>
              <a:t> Artificial Intelligence is now all around us. It is currently working with a variety of subfields, ranging from general to specific, such as self-driving cars, playing chess, proving theorems, playing music, Painting, etc.</a:t>
            </a:r>
          </a:p>
          <a:p>
            <a:pPr algn="just"/>
            <a:r>
              <a:rPr lang="en-US" sz="1600" b="0" i="0" dirty="0">
                <a:solidFill>
                  <a:srgbClr val="333333"/>
                </a:solidFill>
                <a:effectLst/>
              </a:rPr>
              <a:t>AI is one of the fascinating and universal fields of Computer science which has a great scope in future. AI holds a tendency to cause a machine to work as a human.</a:t>
            </a:r>
          </a:p>
          <a:p>
            <a:pPr algn="just"/>
            <a:r>
              <a:rPr lang="en-US" sz="1600" b="0" i="0" dirty="0">
                <a:solidFill>
                  <a:srgbClr val="333333"/>
                </a:solidFill>
                <a:effectLst/>
              </a:rPr>
              <a:t>Artificial Intelligence is composed of two words </a:t>
            </a:r>
            <a:r>
              <a:rPr lang="en-US" sz="1600" b="1" i="0" dirty="0">
                <a:solidFill>
                  <a:srgbClr val="333333"/>
                </a:solidFill>
                <a:effectLst/>
              </a:rPr>
              <a:t>Artificial</a:t>
            </a:r>
            <a:r>
              <a:rPr lang="en-US" sz="1600" b="0" i="0" dirty="0">
                <a:solidFill>
                  <a:srgbClr val="333333"/>
                </a:solidFill>
                <a:effectLst/>
              </a:rPr>
              <a:t> and </a:t>
            </a:r>
            <a:r>
              <a:rPr lang="en-US" sz="1600" b="1" i="0" dirty="0">
                <a:solidFill>
                  <a:srgbClr val="333333"/>
                </a:solidFill>
                <a:effectLst/>
              </a:rPr>
              <a:t>Intelligence</a:t>
            </a:r>
            <a:r>
              <a:rPr lang="en-US" sz="1600" b="0" i="0" dirty="0">
                <a:solidFill>
                  <a:srgbClr val="333333"/>
                </a:solidFill>
                <a:effectLst/>
              </a:rPr>
              <a:t>, where Artificial defines </a:t>
            </a:r>
            <a:r>
              <a:rPr lang="en-US" sz="1600" b="0" i="1" dirty="0">
                <a:solidFill>
                  <a:srgbClr val="333333"/>
                </a:solidFill>
                <a:effectLst/>
              </a:rPr>
              <a:t>"man-made,"</a:t>
            </a:r>
            <a:r>
              <a:rPr lang="en-US" sz="1600" b="0" i="0" dirty="0">
                <a:solidFill>
                  <a:srgbClr val="333333"/>
                </a:solidFill>
                <a:effectLst/>
              </a:rPr>
              <a:t> and intelligence defines </a:t>
            </a:r>
            <a:r>
              <a:rPr lang="en-US" sz="1600" b="0" i="1" dirty="0">
                <a:solidFill>
                  <a:srgbClr val="333333"/>
                </a:solidFill>
                <a:effectLst/>
              </a:rPr>
              <a:t>"thinking power"</a:t>
            </a:r>
            <a:r>
              <a:rPr lang="en-US" sz="1600" b="0" i="0" dirty="0">
                <a:solidFill>
                  <a:srgbClr val="333333"/>
                </a:solidFill>
                <a:effectLst/>
              </a:rPr>
              <a:t>, hence AI means </a:t>
            </a:r>
            <a:r>
              <a:rPr lang="en-US" sz="1600" b="0" i="1" dirty="0">
                <a:solidFill>
                  <a:srgbClr val="333333"/>
                </a:solidFill>
                <a:effectLst/>
              </a:rPr>
              <a:t>"a man-made thinking power.“</a:t>
            </a:r>
          </a:p>
          <a:p>
            <a:pPr algn="just"/>
            <a:r>
              <a:rPr lang="en-US" sz="1600" b="0" i="0" dirty="0">
                <a:solidFill>
                  <a:srgbClr val="333333"/>
                </a:solidFill>
                <a:effectLst/>
              </a:rPr>
              <a:t>Artificial Intelligence exists when a machine can have human based skills such as learning, reasoning, and solving problems</a:t>
            </a:r>
          </a:p>
          <a:p>
            <a:pPr algn="just"/>
            <a:r>
              <a:rPr lang="en-US" sz="1600" b="0" i="0" dirty="0">
                <a:solidFill>
                  <a:srgbClr val="333333"/>
                </a:solidFill>
                <a:effectLst/>
              </a:rPr>
              <a:t>With Artificial Intelligence you do not need to preprogram a machine to do some work, despite that you can create a machine with programmed algorithms which can work with own intelligence, and that is the awesomeness of AI.</a:t>
            </a:r>
          </a:p>
          <a:p>
            <a:pPr algn="l"/>
            <a:endParaRPr lang="en-IN" sz="1600" dirty="0"/>
          </a:p>
        </p:txBody>
      </p:sp>
      <p:pic>
        <p:nvPicPr>
          <p:cNvPr id="1026" name="Picture 2" descr="Introduction to AI">
            <a:extLst>
              <a:ext uri="{FF2B5EF4-FFF2-40B4-BE49-F238E27FC236}">
                <a16:creationId xmlns:a16="http://schemas.microsoft.com/office/drawing/2014/main" id="{7D90FBF4-509A-2C6C-B2FA-9E93D445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528" y="4312916"/>
            <a:ext cx="3886395" cy="215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42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737412"/>
          </a:xfrm>
        </p:spPr>
        <p:txBody>
          <a:bodyPr>
            <a:noAutofit/>
          </a:bodyPr>
          <a:lstStyle/>
          <a:p>
            <a:pPr algn="just"/>
            <a:r>
              <a:rPr lang="en-US" sz="1100" b="0" i="0" dirty="0">
                <a:solidFill>
                  <a:srgbClr val="610B4B"/>
                </a:solidFill>
                <a:effectLst/>
                <a:latin typeface="erdana"/>
              </a:rPr>
              <a:t>5. Self-driving cars:</a:t>
            </a:r>
          </a:p>
          <a:p>
            <a:pPr algn="just"/>
            <a:r>
              <a:rPr lang="en-US" sz="1100" b="0" i="0" dirty="0">
                <a:solidFill>
                  <a:srgbClr val="333333"/>
                </a:solidFill>
                <a:effectLst/>
                <a:latin typeface="inter-regular"/>
              </a:rPr>
              <a:t>One of the most exciting applications of machine learning is self-driving cars. Machine learning plays a significant role in self-driving cars. Tesla, the most popular car manufacturing company is working on self-driving car. It is using unsupervised learning method to train the car models to detect people and objects while driving.</a:t>
            </a:r>
          </a:p>
          <a:p>
            <a:pPr algn="just"/>
            <a:r>
              <a:rPr lang="en-US" sz="1100" b="0" i="0" dirty="0">
                <a:solidFill>
                  <a:srgbClr val="610B4B"/>
                </a:solidFill>
                <a:effectLst/>
                <a:latin typeface="erdana"/>
              </a:rPr>
              <a:t>6. Email Spam and Malware Filtering:</a:t>
            </a:r>
          </a:p>
          <a:p>
            <a:pPr algn="just"/>
            <a:r>
              <a:rPr lang="en-US" sz="1100" b="0" i="0" dirty="0">
                <a:solidFill>
                  <a:srgbClr val="333333"/>
                </a:solidFill>
                <a:effectLst/>
                <a:latin typeface="inter-regular"/>
              </a:rPr>
              <a:t>Whenever we receive a new email, it is filtered automatically as important, normal, and spam. We always receive an important mail in our inbox with the important symbol and spam emails in our spam box, and the technology behind this is Machine learning. Below are some spam filters used by Gmail:</a:t>
            </a:r>
          </a:p>
          <a:p>
            <a:pPr algn="just">
              <a:buFont typeface="Arial" panose="020B0604020202020204" pitchFamily="34" charset="0"/>
              <a:buChar char="•"/>
            </a:pPr>
            <a:r>
              <a:rPr lang="en-US" sz="1100" b="0" i="0" dirty="0">
                <a:solidFill>
                  <a:srgbClr val="000000"/>
                </a:solidFill>
                <a:effectLst/>
                <a:latin typeface="inter-regular"/>
              </a:rPr>
              <a:t>Content Filter</a:t>
            </a:r>
          </a:p>
          <a:p>
            <a:pPr algn="just">
              <a:buFont typeface="Arial" panose="020B0604020202020204" pitchFamily="34" charset="0"/>
              <a:buChar char="•"/>
            </a:pPr>
            <a:r>
              <a:rPr lang="en-US" sz="1100" b="0" i="0" dirty="0">
                <a:solidFill>
                  <a:srgbClr val="000000"/>
                </a:solidFill>
                <a:effectLst/>
                <a:latin typeface="inter-regular"/>
              </a:rPr>
              <a:t>Header filter</a:t>
            </a:r>
          </a:p>
          <a:p>
            <a:pPr algn="just">
              <a:buFont typeface="Arial" panose="020B0604020202020204" pitchFamily="34" charset="0"/>
              <a:buChar char="•"/>
            </a:pPr>
            <a:r>
              <a:rPr lang="en-US" sz="1100" b="0" i="0" dirty="0">
                <a:solidFill>
                  <a:srgbClr val="000000"/>
                </a:solidFill>
                <a:effectLst/>
                <a:latin typeface="inter-regular"/>
              </a:rPr>
              <a:t>General blacklists filter</a:t>
            </a:r>
          </a:p>
          <a:p>
            <a:pPr algn="just">
              <a:buFont typeface="Arial" panose="020B0604020202020204" pitchFamily="34" charset="0"/>
              <a:buChar char="•"/>
            </a:pPr>
            <a:r>
              <a:rPr lang="en-US" sz="1100" b="0" i="0" dirty="0">
                <a:solidFill>
                  <a:srgbClr val="000000"/>
                </a:solidFill>
                <a:effectLst/>
                <a:latin typeface="inter-regular"/>
              </a:rPr>
              <a:t>Rules-based filters</a:t>
            </a:r>
          </a:p>
          <a:p>
            <a:pPr algn="just">
              <a:buFont typeface="Arial" panose="020B0604020202020204" pitchFamily="34" charset="0"/>
              <a:buChar char="•"/>
            </a:pPr>
            <a:r>
              <a:rPr lang="en-US" sz="1100" b="0" i="0" dirty="0">
                <a:solidFill>
                  <a:srgbClr val="000000"/>
                </a:solidFill>
                <a:effectLst/>
                <a:latin typeface="inter-regular"/>
              </a:rPr>
              <a:t>Permission filters</a:t>
            </a:r>
          </a:p>
          <a:p>
            <a:pPr algn="just"/>
            <a:br>
              <a:rPr lang="en-US" sz="1100" b="0" i="0" cap="all" dirty="0">
                <a:solidFill>
                  <a:srgbClr val="80818F"/>
                </a:solidFill>
                <a:effectLst/>
                <a:latin typeface="Arial" panose="020B0604020202020204" pitchFamily="34" charset="0"/>
              </a:rPr>
            </a:br>
            <a:r>
              <a:rPr lang="en-US" sz="1100" b="0" i="0" dirty="0">
                <a:solidFill>
                  <a:srgbClr val="333333"/>
                </a:solidFill>
                <a:effectLst/>
                <a:latin typeface="inter-regular"/>
              </a:rPr>
              <a:t>Some machine learning algorithms such as </a:t>
            </a:r>
            <a:r>
              <a:rPr lang="en-US" sz="1100" b="1" i="0" dirty="0">
                <a:solidFill>
                  <a:srgbClr val="333333"/>
                </a:solidFill>
                <a:effectLst/>
                <a:latin typeface="inter-bold"/>
              </a:rPr>
              <a:t>Multi-Layer Perceptron</a:t>
            </a:r>
            <a:r>
              <a:rPr lang="en-US" sz="1100" b="0" i="0" dirty="0">
                <a:solidFill>
                  <a:srgbClr val="333333"/>
                </a:solidFill>
                <a:effectLst/>
                <a:latin typeface="inter-regular"/>
              </a:rPr>
              <a:t>, </a:t>
            </a:r>
            <a:r>
              <a:rPr lang="en-US" sz="1100" b="1" i="0" dirty="0">
                <a:solidFill>
                  <a:srgbClr val="333333"/>
                </a:solidFill>
                <a:effectLst/>
                <a:latin typeface="inter-bold"/>
              </a:rPr>
              <a:t>Decision tree</a:t>
            </a:r>
            <a:r>
              <a:rPr lang="en-US" sz="1100" b="0" i="0" dirty="0">
                <a:solidFill>
                  <a:srgbClr val="333333"/>
                </a:solidFill>
                <a:effectLst/>
                <a:latin typeface="inter-regular"/>
              </a:rPr>
              <a:t>, and </a:t>
            </a:r>
            <a:r>
              <a:rPr lang="en-US" sz="1100" b="1" i="0" dirty="0">
                <a:solidFill>
                  <a:srgbClr val="333333"/>
                </a:solidFill>
                <a:effectLst/>
                <a:latin typeface="inter-bold"/>
              </a:rPr>
              <a:t>Naïve Bayes classifier</a:t>
            </a:r>
            <a:r>
              <a:rPr lang="en-US" sz="1100" b="0" i="0" dirty="0">
                <a:solidFill>
                  <a:srgbClr val="333333"/>
                </a:solidFill>
                <a:effectLst/>
                <a:latin typeface="inter-regular"/>
              </a:rPr>
              <a:t> are used for email spam filtering and malware detection.</a:t>
            </a:r>
          </a:p>
          <a:p>
            <a:pPr algn="just"/>
            <a:r>
              <a:rPr lang="en-US" sz="1100" b="0" i="0" dirty="0">
                <a:solidFill>
                  <a:srgbClr val="610B4B"/>
                </a:solidFill>
                <a:effectLst/>
                <a:latin typeface="erdana"/>
              </a:rPr>
              <a:t>7. Virtual Personal Assistant:</a:t>
            </a:r>
          </a:p>
          <a:p>
            <a:pPr algn="just"/>
            <a:r>
              <a:rPr lang="en-US" sz="1100" b="0" i="0" dirty="0">
                <a:solidFill>
                  <a:srgbClr val="333333"/>
                </a:solidFill>
                <a:effectLst/>
                <a:latin typeface="inter-regular"/>
              </a:rPr>
              <a:t>We have various virtual personal assistants such as </a:t>
            </a:r>
            <a:r>
              <a:rPr lang="en-US" sz="1100" b="1" i="0" dirty="0">
                <a:solidFill>
                  <a:srgbClr val="333333"/>
                </a:solidFill>
                <a:effectLst/>
                <a:latin typeface="inter-bold"/>
              </a:rPr>
              <a:t>Google assistant</a:t>
            </a:r>
            <a:r>
              <a:rPr lang="en-US" sz="1100" b="0" i="0" dirty="0">
                <a:solidFill>
                  <a:srgbClr val="333333"/>
                </a:solidFill>
                <a:effectLst/>
                <a:latin typeface="inter-regular"/>
              </a:rPr>
              <a:t>, </a:t>
            </a:r>
            <a:r>
              <a:rPr lang="en-US" sz="1100" b="1" i="0" dirty="0">
                <a:solidFill>
                  <a:srgbClr val="333333"/>
                </a:solidFill>
                <a:effectLst/>
                <a:latin typeface="inter-bold"/>
              </a:rPr>
              <a:t>Alexa</a:t>
            </a:r>
            <a:r>
              <a:rPr lang="en-US" sz="1100" b="0" i="0" dirty="0">
                <a:solidFill>
                  <a:srgbClr val="333333"/>
                </a:solidFill>
                <a:effectLst/>
                <a:latin typeface="inter-regular"/>
              </a:rPr>
              <a:t>, </a:t>
            </a:r>
            <a:r>
              <a:rPr lang="en-US" sz="1100" b="1" i="0" dirty="0">
                <a:solidFill>
                  <a:srgbClr val="333333"/>
                </a:solidFill>
                <a:effectLst/>
                <a:latin typeface="inter-bold"/>
              </a:rPr>
              <a:t>Cortana</a:t>
            </a:r>
            <a:r>
              <a:rPr lang="en-US" sz="1100" b="0" i="0" dirty="0">
                <a:solidFill>
                  <a:srgbClr val="333333"/>
                </a:solidFill>
                <a:effectLst/>
                <a:latin typeface="inter-regular"/>
              </a:rPr>
              <a:t>, </a:t>
            </a:r>
            <a:r>
              <a:rPr lang="en-US" sz="1100" b="1" i="0" dirty="0">
                <a:solidFill>
                  <a:srgbClr val="333333"/>
                </a:solidFill>
                <a:effectLst/>
                <a:latin typeface="inter-bold"/>
              </a:rPr>
              <a:t>Siri</a:t>
            </a:r>
            <a:r>
              <a:rPr lang="en-US" sz="1100" b="0" i="0" dirty="0">
                <a:solidFill>
                  <a:srgbClr val="333333"/>
                </a:solidFill>
                <a:effectLst/>
                <a:latin typeface="inter-regular"/>
              </a:rPr>
              <a:t>. As the name suggests, they help us in finding the information using our voice instruction. These assistants can help us in various ways just by our voice instructions such as Play music, call someone, Open an email, Scheduling an appointment, etc.</a:t>
            </a:r>
          </a:p>
          <a:p>
            <a:pPr algn="just"/>
            <a:r>
              <a:rPr lang="en-US" sz="1100" b="0" i="0" dirty="0">
                <a:solidFill>
                  <a:srgbClr val="333333"/>
                </a:solidFill>
                <a:effectLst/>
                <a:latin typeface="inter-regular"/>
              </a:rPr>
              <a:t>These virtual assistants use machine learning algorithms as an important part.</a:t>
            </a:r>
          </a:p>
          <a:p>
            <a:pPr algn="just"/>
            <a:r>
              <a:rPr lang="en-US" sz="1100" b="0" i="0" dirty="0">
                <a:solidFill>
                  <a:srgbClr val="333333"/>
                </a:solidFill>
                <a:effectLst/>
                <a:latin typeface="inter-regular"/>
              </a:rPr>
              <a:t>These assistant record our voice instructions, send it over the server on a cloud, and decode it using ML algorithms and act accordingly.</a:t>
            </a:r>
          </a:p>
          <a:p>
            <a:pPr algn="just"/>
            <a:r>
              <a:rPr lang="en-US" sz="1100" b="0" i="0" dirty="0">
                <a:solidFill>
                  <a:srgbClr val="610B4B"/>
                </a:solidFill>
                <a:effectLst/>
                <a:latin typeface="erdana"/>
              </a:rPr>
              <a:t>8. Online Fraud Detection:</a:t>
            </a:r>
          </a:p>
          <a:p>
            <a:pPr algn="just"/>
            <a:r>
              <a:rPr lang="en-US" sz="1100" b="0" i="0" dirty="0">
                <a:solidFill>
                  <a:srgbClr val="333333"/>
                </a:solidFill>
                <a:effectLst/>
                <a:latin typeface="inter-regular"/>
              </a:rPr>
              <a:t>Machine learning is making our online transaction safe and secure by detecting fraud transaction. Whenever we perform some online transaction, there may be various ways that a fraudulent transaction can take place such as </a:t>
            </a:r>
            <a:r>
              <a:rPr lang="en-US" sz="1100" b="1" i="0" dirty="0">
                <a:solidFill>
                  <a:srgbClr val="333333"/>
                </a:solidFill>
                <a:effectLst/>
                <a:latin typeface="inter-bold"/>
              </a:rPr>
              <a:t>fake accounts</a:t>
            </a:r>
            <a:r>
              <a:rPr lang="en-US" sz="1100" b="0" i="0" dirty="0">
                <a:solidFill>
                  <a:srgbClr val="333333"/>
                </a:solidFill>
                <a:effectLst/>
                <a:latin typeface="inter-regular"/>
              </a:rPr>
              <a:t>, </a:t>
            </a:r>
            <a:r>
              <a:rPr lang="en-US" sz="1100" b="1" i="0" dirty="0">
                <a:solidFill>
                  <a:srgbClr val="333333"/>
                </a:solidFill>
                <a:effectLst/>
                <a:latin typeface="inter-bold"/>
              </a:rPr>
              <a:t>fake ids</a:t>
            </a:r>
            <a:r>
              <a:rPr lang="en-US" sz="1100" b="0" i="0" dirty="0">
                <a:solidFill>
                  <a:srgbClr val="333333"/>
                </a:solidFill>
                <a:effectLst/>
                <a:latin typeface="inter-regular"/>
              </a:rPr>
              <a:t>, and </a:t>
            </a:r>
            <a:r>
              <a:rPr lang="en-US" sz="1100" b="1" i="0" dirty="0">
                <a:solidFill>
                  <a:srgbClr val="333333"/>
                </a:solidFill>
                <a:effectLst/>
                <a:latin typeface="inter-bold"/>
              </a:rPr>
              <a:t>steal money</a:t>
            </a:r>
            <a:r>
              <a:rPr lang="en-US" sz="1100" b="0" i="0" dirty="0">
                <a:solidFill>
                  <a:srgbClr val="333333"/>
                </a:solidFill>
                <a:effectLst/>
                <a:latin typeface="inter-regular"/>
              </a:rPr>
              <a:t> in the middle of a transaction. So to detect this, </a:t>
            </a:r>
            <a:r>
              <a:rPr lang="en-US" sz="1100" b="1" i="0" dirty="0">
                <a:solidFill>
                  <a:srgbClr val="333333"/>
                </a:solidFill>
                <a:effectLst/>
                <a:latin typeface="inter-bold"/>
              </a:rPr>
              <a:t>Feed Forward Neural network</a:t>
            </a:r>
            <a:r>
              <a:rPr lang="en-US" sz="1100" b="0" i="0" dirty="0">
                <a:solidFill>
                  <a:srgbClr val="333333"/>
                </a:solidFill>
                <a:effectLst/>
                <a:latin typeface="inter-regular"/>
              </a:rPr>
              <a:t> helps us by checking whether it is a genuine transaction or a fraud transaction.</a:t>
            </a:r>
          </a:p>
          <a:p>
            <a:pPr algn="just"/>
            <a:r>
              <a:rPr lang="en-US" sz="1100" b="0" i="0" dirty="0">
                <a:solidFill>
                  <a:srgbClr val="333333"/>
                </a:solidFill>
                <a:effectLst/>
                <a:latin typeface="inter-regular"/>
              </a:rPr>
              <a:t>For each genuine transaction, the output is converted into some hash values, and these values become the input for the next round. For each genuine transaction, there is a specific pattern which gets change for the fraud transaction hence, it detects it and makes our online transactions more secure.</a:t>
            </a:r>
          </a:p>
        </p:txBody>
      </p:sp>
    </p:spTree>
    <p:extLst>
      <p:ext uri="{BB962C8B-B14F-4D97-AF65-F5344CB8AC3E}">
        <p14:creationId xmlns:p14="http://schemas.microsoft.com/office/powerpoint/2010/main" val="212337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Applications of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20000"/>
          </a:bodyPr>
          <a:lstStyle/>
          <a:p>
            <a:pPr algn="just"/>
            <a:r>
              <a:rPr lang="en-US" sz="2400" b="0" i="0" dirty="0">
                <a:solidFill>
                  <a:srgbClr val="610B4B"/>
                </a:solidFill>
                <a:effectLst/>
                <a:latin typeface="erdana"/>
              </a:rPr>
              <a:t>9. Stock Market trading:</a:t>
            </a:r>
          </a:p>
          <a:p>
            <a:pPr algn="just"/>
            <a:r>
              <a:rPr lang="en-US" sz="2400" b="0" i="0" dirty="0">
                <a:solidFill>
                  <a:srgbClr val="333333"/>
                </a:solidFill>
                <a:effectLst/>
                <a:latin typeface="inter-regular"/>
              </a:rPr>
              <a:t>Machine learning is widely used in stock market trading. In the stock market, there is always a risk of up and downs in shares, so for this machine learning's </a:t>
            </a:r>
            <a:r>
              <a:rPr lang="en-US" sz="2400" b="1" i="0" dirty="0">
                <a:solidFill>
                  <a:srgbClr val="333333"/>
                </a:solidFill>
                <a:effectLst/>
                <a:latin typeface="inter-bold"/>
              </a:rPr>
              <a:t>long short term memory neural network</a:t>
            </a:r>
            <a:r>
              <a:rPr lang="en-US" sz="2400" b="0" i="0" dirty="0">
                <a:solidFill>
                  <a:srgbClr val="333333"/>
                </a:solidFill>
                <a:effectLst/>
                <a:latin typeface="inter-regular"/>
              </a:rPr>
              <a:t> is used for the prediction of stock market trends.</a:t>
            </a:r>
          </a:p>
          <a:p>
            <a:pPr algn="just"/>
            <a:r>
              <a:rPr lang="en-US" sz="2400" b="0" i="0" dirty="0">
                <a:solidFill>
                  <a:srgbClr val="610B4B"/>
                </a:solidFill>
                <a:effectLst/>
                <a:latin typeface="erdana"/>
              </a:rPr>
              <a:t>10. Medical Diagnosis:</a:t>
            </a:r>
          </a:p>
          <a:p>
            <a:pPr algn="just"/>
            <a:r>
              <a:rPr lang="en-US" sz="2400" b="0" i="0" dirty="0">
                <a:solidFill>
                  <a:srgbClr val="333333"/>
                </a:solidFill>
                <a:effectLst/>
                <a:latin typeface="inter-regular"/>
              </a:rPr>
              <a:t>In medical science, machine learning is used for diseases diagnoses. With this, medical technology is growing very fast and able to build 3D models that can predict the exact position of lesions in the brain.</a:t>
            </a:r>
          </a:p>
          <a:p>
            <a:pPr algn="just"/>
            <a:r>
              <a:rPr lang="en-US" sz="2400" b="0" i="0" dirty="0">
                <a:solidFill>
                  <a:srgbClr val="333333"/>
                </a:solidFill>
                <a:effectLst/>
                <a:latin typeface="inter-regular"/>
              </a:rPr>
              <a:t>It helps in finding brain tumors and other brain-related diseases easily.</a:t>
            </a:r>
          </a:p>
          <a:p>
            <a:pPr algn="just"/>
            <a:r>
              <a:rPr lang="en-US" sz="2400" b="0" i="0" dirty="0">
                <a:solidFill>
                  <a:srgbClr val="610B4B"/>
                </a:solidFill>
                <a:effectLst/>
                <a:latin typeface="erdana"/>
              </a:rPr>
              <a:t>11. Automatic Language Translation:</a:t>
            </a:r>
          </a:p>
          <a:p>
            <a:pPr algn="just"/>
            <a:r>
              <a:rPr lang="en-US" sz="2400" b="0" i="0" dirty="0">
                <a:solidFill>
                  <a:srgbClr val="333333"/>
                </a:solidFill>
                <a:effectLst/>
                <a:latin typeface="inter-regular"/>
              </a:rPr>
              <a:t>Nowadays, if we visit a new place and we are not aware of the language then it is not a problem at all, as for this also machine learning helps us by converting the text into our known languages. Google's GNMT (Google Neural Machine Translation) provide this feature, which is a Neural Machine Learning that translates the text into our familiar language, and it called as automatic translation.</a:t>
            </a:r>
          </a:p>
          <a:p>
            <a:pPr algn="just"/>
            <a:r>
              <a:rPr lang="en-US" sz="2400" b="0" i="0" dirty="0">
                <a:solidFill>
                  <a:srgbClr val="333333"/>
                </a:solidFill>
                <a:effectLst/>
                <a:latin typeface="inter-regular"/>
              </a:rPr>
              <a:t>The technology behind the automatic translation is a sequence to sequence learning algorithm, which is used with image recognition and translates the text from one language to another language.</a:t>
            </a:r>
          </a:p>
          <a:p>
            <a:pPr algn="l"/>
            <a:endParaRPr lang="en-IN" sz="2400" dirty="0"/>
          </a:p>
        </p:txBody>
      </p:sp>
    </p:spTree>
    <p:extLst>
      <p:ext uri="{BB962C8B-B14F-4D97-AF65-F5344CB8AC3E}">
        <p14:creationId xmlns:p14="http://schemas.microsoft.com/office/powerpoint/2010/main" val="376568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lnSpcReduction="10000"/>
          </a:bodyPr>
          <a:lstStyle/>
          <a:p>
            <a:pPr algn="just"/>
            <a:r>
              <a:rPr lang="en-US" sz="1600" b="0" i="0" dirty="0">
                <a:solidFill>
                  <a:srgbClr val="333333"/>
                </a:solidFill>
                <a:effectLst/>
                <a:latin typeface="inter-regular"/>
              </a:rPr>
              <a:t>Machine learning has given the computer systems the abilities to automatically learn without being explicitly programmed. But how does a machine learning system work? So, it can be described using the life cycle of machine learning. Machine learning life cycle is a cyclic process to build an efficient machine learning project. The main purpose of the life cycle is to find a solution to the problem or project.</a:t>
            </a:r>
          </a:p>
          <a:p>
            <a:pPr algn="just"/>
            <a:r>
              <a:rPr lang="en-US" sz="1600" b="0" i="0" dirty="0">
                <a:solidFill>
                  <a:srgbClr val="333333"/>
                </a:solidFill>
                <a:effectLst/>
                <a:latin typeface="inter-regular"/>
              </a:rPr>
              <a:t>Machine learning life cycle involves seven major steps, which are given below:</a:t>
            </a:r>
          </a:p>
          <a:p>
            <a:pPr algn="just">
              <a:buFont typeface="Arial" panose="020B0604020202020204" pitchFamily="34" charset="0"/>
              <a:buChar char="•"/>
            </a:pPr>
            <a:r>
              <a:rPr lang="en-US" sz="1600" b="1" i="0" dirty="0">
                <a:solidFill>
                  <a:srgbClr val="000000"/>
                </a:solidFill>
                <a:effectLst/>
                <a:latin typeface="inter-bold"/>
              </a:rPr>
              <a:t>Gathering Data</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Data preparation</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Data Wrangling</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err="1">
                <a:solidFill>
                  <a:srgbClr val="000000"/>
                </a:solidFill>
                <a:effectLst/>
                <a:latin typeface="inter-bold"/>
              </a:rPr>
              <a:t>Analyse</a:t>
            </a:r>
            <a:r>
              <a:rPr lang="en-US" sz="1600" b="1" i="0" dirty="0">
                <a:solidFill>
                  <a:srgbClr val="000000"/>
                </a:solidFill>
                <a:effectLst/>
                <a:latin typeface="inter-bold"/>
              </a:rPr>
              <a:t> Data</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Train the model</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Test the model</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Deployment</a:t>
            </a:r>
          </a:p>
          <a:p>
            <a:pPr marL="0" indent="0" algn="just">
              <a:buNone/>
            </a:pPr>
            <a:endParaRPr lang="en-US" sz="1600" b="1" i="0" dirty="0">
              <a:solidFill>
                <a:srgbClr val="000000"/>
              </a:solidFill>
              <a:effectLst/>
              <a:latin typeface="inter-bold"/>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l"/>
            <a:r>
              <a:rPr lang="en-US" sz="1600" b="0" i="0" dirty="0">
                <a:solidFill>
                  <a:srgbClr val="333333"/>
                </a:solidFill>
                <a:effectLst/>
                <a:latin typeface="inter-regular"/>
              </a:rPr>
              <a:t>The most important thing in the complete process is to understand the problem and to know the purpose of the problem. Therefore, before starting the life cycle, we need to understand the problem because the good result depends on the better understanding of the problem.</a:t>
            </a:r>
            <a:endParaRPr lang="en-IN" sz="2400" dirty="0"/>
          </a:p>
        </p:txBody>
      </p:sp>
      <p:pic>
        <p:nvPicPr>
          <p:cNvPr id="34818" name="Picture 2" descr="Machine learning Life cycle">
            <a:extLst>
              <a:ext uri="{FF2B5EF4-FFF2-40B4-BE49-F238E27FC236}">
                <a16:creationId xmlns:a16="http://schemas.microsoft.com/office/drawing/2014/main" id="{D6672571-B1D0-0C24-7E91-039F01D44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812" y="2223246"/>
            <a:ext cx="3701583" cy="300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60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just"/>
            <a:r>
              <a:rPr lang="en-US" sz="2000" b="0" i="0" dirty="0">
                <a:solidFill>
                  <a:srgbClr val="610B38"/>
                </a:solidFill>
                <a:effectLst/>
                <a:latin typeface="erdana"/>
              </a:rPr>
              <a:t>1. Gathering Data:</a:t>
            </a:r>
          </a:p>
          <a:p>
            <a:pPr algn="just"/>
            <a:r>
              <a:rPr lang="en-US" sz="2000" b="0" i="0" dirty="0">
                <a:solidFill>
                  <a:srgbClr val="333333"/>
                </a:solidFill>
                <a:effectLst/>
                <a:latin typeface="inter-regular"/>
              </a:rPr>
              <a:t>Data Gathering is the first step of the machine learning life cycle. The goal of this step is to identify and obtain all data-related problems.</a:t>
            </a:r>
          </a:p>
          <a:p>
            <a:pPr algn="just"/>
            <a:r>
              <a:rPr lang="en-US" sz="2000" b="0" i="0" dirty="0">
                <a:solidFill>
                  <a:srgbClr val="333333"/>
                </a:solidFill>
                <a:effectLst/>
                <a:latin typeface="inter-regular"/>
              </a:rPr>
              <a:t>In this step, we need to identify the different data sources, as data can be collected from various sources such as </a:t>
            </a:r>
            <a:r>
              <a:rPr lang="en-US" sz="2000" b="1" i="0" dirty="0">
                <a:solidFill>
                  <a:srgbClr val="333333"/>
                </a:solidFill>
                <a:effectLst/>
                <a:latin typeface="inter-bold"/>
              </a:rPr>
              <a:t>files</a:t>
            </a:r>
            <a:r>
              <a:rPr lang="en-US" sz="2000" b="0" i="0" dirty="0">
                <a:solidFill>
                  <a:srgbClr val="333333"/>
                </a:solidFill>
                <a:effectLst/>
                <a:latin typeface="inter-regular"/>
              </a:rPr>
              <a:t>, </a:t>
            </a:r>
            <a:r>
              <a:rPr lang="en-US" sz="2000" b="1" i="0" dirty="0">
                <a:solidFill>
                  <a:srgbClr val="333333"/>
                </a:solidFill>
                <a:effectLst/>
                <a:latin typeface="inter-bold"/>
              </a:rPr>
              <a:t>database</a:t>
            </a:r>
            <a:r>
              <a:rPr lang="en-US" sz="2000" b="0" i="0" dirty="0">
                <a:solidFill>
                  <a:srgbClr val="333333"/>
                </a:solidFill>
                <a:effectLst/>
                <a:latin typeface="inter-regular"/>
              </a:rPr>
              <a:t>, </a:t>
            </a:r>
            <a:r>
              <a:rPr lang="en-US" sz="2000" b="1" i="0" dirty="0">
                <a:solidFill>
                  <a:srgbClr val="333333"/>
                </a:solidFill>
                <a:effectLst/>
                <a:latin typeface="inter-bold"/>
              </a:rPr>
              <a:t>internet</a:t>
            </a:r>
            <a:r>
              <a:rPr lang="en-US" sz="2000" b="0" i="0" dirty="0">
                <a:solidFill>
                  <a:srgbClr val="333333"/>
                </a:solidFill>
                <a:effectLst/>
                <a:latin typeface="inter-regular"/>
              </a:rPr>
              <a:t>, or </a:t>
            </a:r>
            <a:r>
              <a:rPr lang="en-US" sz="2000" b="1" i="0" dirty="0">
                <a:solidFill>
                  <a:srgbClr val="333333"/>
                </a:solidFill>
                <a:effectLst/>
                <a:latin typeface="inter-bold"/>
              </a:rPr>
              <a:t>mobile devices</a:t>
            </a:r>
            <a:r>
              <a:rPr lang="en-US" sz="2000" b="0" i="0" dirty="0">
                <a:solidFill>
                  <a:srgbClr val="333333"/>
                </a:solidFill>
                <a:effectLst/>
                <a:latin typeface="inter-regular"/>
              </a:rPr>
              <a:t>. It is one of the most important steps of the life cycle. The quantity and quality of the collected data will determine the efficiency of the output. The more will be the data, the more accurate will be the prediction.</a:t>
            </a:r>
          </a:p>
          <a:p>
            <a:pPr algn="just"/>
            <a:r>
              <a:rPr lang="en-US" sz="2000" b="0" i="0" dirty="0">
                <a:solidFill>
                  <a:srgbClr val="333333"/>
                </a:solidFill>
                <a:effectLst/>
                <a:latin typeface="inter-regular"/>
              </a:rPr>
              <a:t>This step includes the below tasks:</a:t>
            </a:r>
          </a:p>
          <a:p>
            <a:pPr algn="just">
              <a:buFont typeface="Arial" panose="020B0604020202020204" pitchFamily="34" charset="0"/>
              <a:buChar char="•"/>
            </a:pPr>
            <a:r>
              <a:rPr lang="en-US" sz="2000" b="1" i="0" dirty="0">
                <a:solidFill>
                  <a:srgbClr val="000000"/>
                </a:solidFill>
                <a:effectLst/>
                <a:latin typeface="inter-bold"/>
              </a:rPr>
              <a:t>Identify various data sources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Collect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Integrate the data obtained from different sources</a:t>
            </a:r>
            <a:endParaRPr lang="en-US" sz="2000" b="0" i="0" dirty="0">
              <a:solidFill>
                <a:srgbClr val="000000"/>
              </a:solidFill>
              <a:effectLst/>
              <a:latin typeface="inter-regular"/>
            </a:endParaRPr>
          </a:p>
          <a:p>
            <a:pPr algn="l"/>
            <a:r>
              <a:rPr lang="en-US" sz="2000" b="0" i="0" dirty="0">
                <a:solidFill>
                  <a:srgbClr val="333333"/>
                </a:solidFill>
                <a:effectLst/>
                <a:latin typeface="inter-regular"/>
              </a:rPr>
              <a:t>By performing the above task, we get a coherent set of data, also called as a </a:t>
            </a:r>
            <a:r>
              <a:rPr lang="en-US" sz="2000" b="1" i="0" dirty="0">
                <a:solidFill>
                  <a:srgbClr val="333333"/>
                </a:solidFill>
                <a:effectLst/>
                <a:latin typeface="inter-bold"/>
              </a:rPr>
              <a:t>dataset</a:t>
            </a:r>
            <a:r>
              <a:rPr lang="en-US" sz="2000" b="0" i="0" dirty="0">
                <a:solidFill>
                  <a:srgbClr val="333333"/>
                </a:solidFill>
                <a:effectLst/>
                <a:latin typeface="inter-regular"/>
              </a:rPr>
              <a:t>. It will be used in further steps.</a:t>
            </a:r>
            <a:endParaRPr lang="en-IN" sz="2000" dirty="0"/>
          </a:p>
        </p:txBody>
      </p:sp>
    </p:spTree>
    <p:extLst>
      <p:ext uri="{BB962C8B-B14F-4D97-AF65-F5344CB8AC3E}">
        <p14:creationId xmlns:p14="http://schemas.microsoft.com/office/powerpoint/2010/main" val="1842510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r>
              <a:rPr lang="en-US" sz="2000" b="0" i="0" dirty="0">
                <a:solidFill>
                  <a:srgbClr val="610B38"/>
                </a:solidFill>
                <a:effectLst/>
                <a:latin typeface="erdana"/>
              </a:rPr>
              <a:t>2. Data preparation</a:t>
            </a:r>
          </a:p>
          <a:p>
            <a:r>
              <a:rPr lang="en-US" sz="2000" b="0" i="0" dirty="0">
                <a:solidFill>
                  <a:srgbClr val="333333"/>
                </a:solidFill>
                <a:effectLst/>
                <a:latin typeface="inter-regular"/>
              </a:rPr>
              <a:t>After collecting the data, we need to prepare it for further steps. Data preparation is a step where we put our data into a suitable place and prepare it to use in our machine learning training.</a:t>
            </a:r>
          </a:p>
          <a:p>
            <a:r>
              <a:rPr lang="en-US" sz="2000" b="0" i="0" dirty="0">
                <a:solidFill>
                  <a:srgbClr val="333333"/>
                </a:solidFill>
                <a:effectLst/>
                <a:latin typeface="inter-regular"/>
              </a:rPr>
              <a:t>In this step, first, we put all data together, and then randomize the ordering of data.</a:t>
            </a:r>
          </a:p>
          <a:p>
            <a:r>
              <a:rPr lang="en-US" sz="2000" b="0" i="0" dirty="0">
                <a:solidFill>
                  <a:srgbClr val="333333"/>
                </a:solidFill>
                <a:effectLst/>
                <a:latin typeface="inter-regular"/>
              </a:rPr>
              <a:t>This step can be further divided into two processes:</a:t>
            </a:r>
          </a:p>
          <a:p>
            <a:pPr>
              <a:buFont typeface="Arial" panose="020B0604020202020204" pitchFamily="34" charset="0"/>
              <a:buChar char="•"/>
            </a:pPr>
            <a:r>
              <a:rPr lang="en-US" sz="2000" b="1" i="0" dirty="0">
                <a:solidFill>
                  <a:srgbClr val="000000"/>
                </a:solidFill>
                <a:effectLst/>
                <a:latin typeface="inter-bold"/>
              </a:rPr>
              <a:t>Data exploration:</a:t>
            </a:r>
            <a:br>
              <a:rPr lang="en-US" sz="2000" b="0" i="0" dirty="0">
                <a:solidFill>
                  <a:srgbClr val="000000"/>
                </a:solidFill>
                <a:effectLst/>
                <a:latin typeface="inter-regular"/>
              </a:rPr>
            </a:br>
            <a:r>
              <a:rPr lang="en-US" sz="2000" b="0" i="0" dirty="0">
                <a:solidFill>
                  <a:srgbClr val="000000"/>
                </a:solidFill>
                <a:effectLst/>
                <a:latin typeface="inter-regular"/>
              </a:rPr>
              <a:t>It is used to understand the nature of data that we have to work with. We need to understand the characteristics, format, and quality of data.</a:t>
            </a:r>
            <a:br>
              <a:rPr lang="en-US" sz="2000" b="0" i="0" dirty="0">
                <a:solidFill>
                  <a:srgbClr val="000000"/>
                </a:solidFill>
                <a:effectLst/>
                <a:latin typeface="inter-regular"/>
              </a:rPr>
            </a:br>
            <a:r>
              <a:rPr lang="en-US" sz="2000" b="0" i="0" dirty="0">
                <a:solidFill>
                  <a:srgbClr val="000000"/>
                </a:solidFill>
                <a:effectLst/>
                <a:latin typeface="inter-regular"/>
              </a:rPr>
              <a:t>A better understanding of data leads to an effective outcome. In this, we find Correlations, general trends, and outliers.</a:t>
            </a:r>
          </a:p>
          <a:p>
            <a:pPr>
              <a:buFont typeface="Arial" panose="020B0604020202020204" pitchFamily="34" charset="0"/>
              <a:buChar char="•"/>
            </a:pPr>
            <a:r>
              <a:rPr lang="en-US" sz="2000" b="1" i="0" dirty="0">
                <a:solidFill>
                  <a:srgbClr val="000000"/>
                </a:solidFill>
                <a:effectLst/>
                <a:latin typeface="inter-bold"/>
              </a:rPr>
              <a:t>Data pre-processing:</a:t>
            </a:r>
            <a:br>
              <a:rPr lang="en-US" sz="2000" b="0" i="0" dirty="0">
                <a:solidFill>
                  <a:srgbClr val="000000"/>
                </a:solidFill>
                <a:effectLst/>
                <a:latin typeface="inter-regular"/>
              </a:rPr>
            </a:br>
            <a:r>
              <a:rPr lang="en-US" sz="2000" b="0" i="0" dirty="0">
                <a:solidFill>
                  <a:srgbClr val="000000"/>
                </a:solidFill>
                <a:effectLst/>
                <a:latin typeface="inter-regular"/>
              </a:rPr>
              <a:t>Now the next step is preprocessing of data for its analysis.</a:t>
            </a:r>
          </a:p>
          <a:p>
            <a:endParaRPr lang="en-IN" sz="2000" dirty="0"/>
          </a:p>
        </p:txBody>
      </p:sp>
    </p:spTree>
    <p:extLst>
      <p:ext uri="{BB962C8B-B14F-4D97-AF65-F5344CB8AC3E}">
        <p14:creationId xmlns:p14="http://schemas.microsoft.com/office/powerpoint/2010/main" val="4238016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610B38"/>
                </a:solidFill>
                <a:effectLst/>
                <a:latin typeface="erdana"/>
              </a:rPr>
              <a:t>3. Data Wrangling</a:t>
            </a:r>
          </a:p>
          <a:p>
            <a:pPr algn="just"/>
            <a:r>
              <a:rPr lang="en-US" sz="2000" b="0" i="0" dirty="0">
                <a:solidFill>
                  <a:srgbClr val="333333"/>
                </a:solidFill>
                <a:effectLst/>
                <a:latin typeface="inter-regular"/>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pPr algn="just"/>
            <a:r>
              <a:rPr lang="en-US" sz="2000" b="0" i="0" dirty="0">
                <a:solidFill>
                  <a:srgbClr val="333333"/>
                </a:solidFill>
                <a:effectLst/>
                <a:latin typeface="inter-regular"/>
              </a:rPr>
              <a:t>It is not necessary that data we have collected is always of our use as some of the data may not be useful. In real-world applications, collected data may have various issues, including:</a:t>
            </a:r>
          </a:p>
          <a:p>
            <a:pPr algn="just">
              <a:buFont typeface="Arial" panose="020B0604020202020204" pitchFamily="34" charset="0"/>
              <a:buChar char="•"/>
            </a:pPr>
            <a:r>
              <a:rPr lang="en-US" sz="2000" b="1" i="0" dirty="0">
                <a:solidFill>
                  <a:srgbClr val="000000"/>
                </a:solidFill>
                <a:effectLst/>
                <a:latin typeface="inter-bold"/>
              </a:rPr>
              <a:t>Missing Values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Duplicate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Invalid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Noise</a:t>
            </a:r>
            <a:endParaRPr lang="en-US" sz="2000" b="0" i="0" dirty="0">
              <a:solidFill>
                <a:srgbClr val="000000"/>
              </a:solidFill>
              <a:effectLst/>
              <a:latin typeface="inter-regular"/>
            </a:endParaRPr>
          </a:p>
          <a:p>
            <a:pPr algn="just"/>
            <a:r>
              <a:rPr lang="en-US" sz="2000" b="0" i="0" dirty="0">
                <a:solidFill>
                  <a:srgbClr val="333333"/>
                </a:solidFill>
                <a:effectLst/>
                <a:latin typeface="inter-regular"/>
              </a:rPr>
              <a:t>So, we use various filtering techniques to clean the data.</a:t>
            </a:r>
          </a:p>
          <a:p>
            <a:pPr algn="just"/>
            <a:r>
              <a:rPr lang="en-US" sz="2000" b="0" i="0" dirty="0">
                <a:solidFill>
                  <a:srgbClr val="333333"/>
                </a:solidFill>
                <a:effectLst/>
                <a:latin typeface="inter-regular"/>
              </a:rPr>
              <a:t>It is mandatory to detect and remove the above issues because it can negatively affect the quality of the outcome.</a:t>
            </a:r>
          </a:p>
          <a:p>
            <a:pPr algn="l"/>
            <a:endParaRPr lang="en-IN" sz="2000" dirty="0"/>
          </a:p>
        </p:txBody>
      </p:sp>
    </p:spTree>
    <p:extLst>
      <p:ext uri="{BB962C8B-B14F-4D97-AF65-F5344CB8AC3E}">
        <p14:creationId xmlns:p14="http://schemas.microsoft.com/office/powerpoint/2010/main" val="98771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610B38"/>
                </a:solidFill>
                <a:effectLst/>
                <a:latin typeface="erdana"/>
              </a:rPr>
              <a:t>4. Data Analysis</a:t>
            </a:r>
          </a:p>
          <a:p>
            <a:pPr algn="just"/>
            <a:r>
              <a:rPr lang="en-US" sz="2000" b="0" i="0" dirty="0">
                <a:solidFill>
                  <a:srgbClr val="333333"/>
                </a:solidFill>
                <a:effectLst/>
                <a:latin typeface="inter-regular"/>
              </a:rPr>
              <a:t>Now the cleaned and prepared data is passed on to the analysis step. This step involves:</a:t>
            </a:r>
          </a:p>
          <a:p>
            <a:pPr algn="just">
              <a:buFont typeface="Arial" panose="020B0604020202020204" pitchFamily="34" charset="0"/>
              <a:buChar char="•"/>
            </a:pPr>
            <a:r>
              <a:rPr lang="en-US" sz="2000" b="1" i="0" dirty="0">
                <a:solidFill>
                  <a:srgbClr val="000000"/>
                </a:solidFill>
                <a:effectLst/>
                <a:latin typeface="inter-bold"/>
              </a:rPr>
              <a:t>Selection of analytical techniques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Building models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Review the result</a:t>
            </a:r>
            <a:endParaRPr lang="en-US" sz="2000" b="0" i="0" dirty="0">
              <a:solidFill>
                <a:srgbClr val="000000"/>
              </a:solidFill>
              <a:effectLst/>
              <a:latin typeface="inter-regular"/>
            </a:endParaRPr>
          </a:p>
          <a:p>
            <a:pPr algn="just"/>
            <a:r>
              <a:rPr lang="en-US" sz="2000" b="0" i="0" dirty="0">
                <a:solidFill>
                  <a:srgbClr val="333333"/>
                </a:solidFill>
                <a:effectLst/>
                <a:latin typeface="inter-regular"/>
              </a:rPr>
              <a:t>The aim of this step is to build a machine learning model to analyze the data using various analytical techniques and review the outcome. It starts with the determination of the type of the problems, where we select the machine learning techniques such as </a:t>
            </a:r>
            <a:r>
              <a:rPr lang="en-US" sz="2000" b="1" i="0" dirty="0">
                <a:solidFill>
                  <a:srgbClr val="333333"/>
                </a:solidFill>
                <a:effectLst/>
                <a:latin typeface="inter-bold"/>
              </a:rPr>
              <a:t>Classification</a:t>
            </a:r>
            <a:r>
              <a:rPr lang="en-US" sz="2000" b="0" i="0" dirty="0">
                <a:solidFill>
                  <a:srgbClr val="333333"/>
                </a:solidFill>
                <a:effectLst/>
                <a:latin typeface="inter-regular"/>
              </a:rPr>
              <a:t>, </a:t>
            </a:r>
            <a:r>
              <a:rPr lang="en-US" sz="2000" b="1" i="0" dirty="0">
                <a:solidFill>
                  <a:srgbClr val="333333"/>
                </a:solidFill>
                <a:effectLst/>
                <a:latin typeface="inter-bold"/>
              </a:rPr>
              <a:t>Regression</a:t>
            </a:r>
            <a:r>
              <a:rPr lang="en-US" sz="2000" b="0" i="0" dirty="0">
                <a:solidFill>
                  <a:srgbClr val="333333"/>
                </a:solidFill>
                <a:effectLst/>
                <a:latin typeface="inter-regular"/>
              </a:rPr>
              <a:t>, </a:t>
            </a:r>
            <a:r>
              <a:rPr lang="en-US" sz="2000" b="1" i="0" dirty="0">
                <a:solidFill>
                  <a:srgbClr val="333333"/>
                </a:solidFill>
                <a:effectLst/>
                <a:latin typeface="inter-bold"/>
              </a:rPr>
              <a:t>Cluster analysis</a:t>
            </a:r>
            <a:r>
              <a:rPr lang="en-US" sz="2000" b="0" i="0" dirty="0">
                <a:solidFill>
                  <a:srgbClr val="333333"/>
                </a:solidFill>
                <a:effectLst/>
                <a:latin typeface="inter-regular"/>
              </a:rPr>
              <a:t>, </a:t>
            </a:r>
            <a:r>
              <a:rPr lang="en-US" sz="2000" b="1" i="0" dirty="0">
                <a:solidFill>
                  <a:srgbClr val="333333"/>
                </a:solidFill>
                <a:effectLst/>
                <a:latin typeface="inter-bold"/>
              </a:rPr>
              <a:t>Association</a:t>
            </a:r>
            <a:r>
              <a:rPr lang="en-US" sz="2000" b="0" i="0" dirty="0">
                <a:solidFill>
                  <a:srgbClr val="333333"/>
                </a:solidFill>
                <a:effectLst/>
                <a:latin typeface="inter-regular"/>
              </a:rPr>
              <a:t>, etc. then build the model using prepared data, and evaluate the model.</a:t>
            </a:r>
          </a:p>
          <a:p>
            <a:pPr algn="just"/>
            <a:r>
              <a:rPr lang="en-US" sz="2000" b="0" i="0" dirty="0">
                <a:solidFill>
                  <a:srgbClr val="333333"/>
                </a:solidFill>
                <a:effectLst/>
                <a:latin typeface="inter-regular"/>
              </a:rPr>
              <a:t>Hence, in this step, we take the data and use machine learning algorithms to build the model.</a:t>
            </a:r>
          </a:p>
          <a:p>
            <a:pPr algn="l"/>
            <a:endParaRPr lang="en-IN" sz="2000" dirty="0"/>
          </a:p>
        </p:txBody>
      </p:sp>
    </p:spTree>
    <p:extLst>
      <p:ext uri="{BB962C8B-B14F-4D97-AF65-F5344CB8AC3E}">
        <p14:creationId xmlns:p14="http://schemas.microsoft.com/office/powerpoint/2010/main" val="3356213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Machine learning Life cycle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just"/>
            <a:r>
              <a:rPr lang="en-US" sz="1800" b="0" i="0" dirty="0">
                <a:solidFill>
                  <a:srgbClr val="610B38"/>
                </a:solidFill>
                <a:effectLst/>
                <a:latin typeface="erdana"/>
              </a:rPr>
              <a:t>5. Train Model</a:t>
            </a:r>
          </a:p>
          <a:p>
            <a:pPr algn="just"/>
            <a:r>
              <a:rPr lang="en-US" sz="1800" b="0" i="0" dirty="0">
                <a:solidFill>
                  <a:srgbClr val="333333"/>
                </a:solidFill>
                <a:effectLst/>
                <a:latin typeface="inter-regular"/>
              </a:rPr>
              <a:t>Now the next step is to train the model, in this step we train our model to improve its performance for better outcome of the problem.</a:t>
            </a:r>
          </a:p>
          <a:p>
            <a:pPr algn="just"/>
            <a:r>
              <a:rPr lang="en-US" sz="1800" b="0" i="0" dirty="0">
                <a:solidFill>
                  <a:srgbClr val="333333"/>
                </a:solidFill>
                <a:effectLst/>
                <a:latin typeface="inter-regular"/>
              </a:rPr>
              <a:t>We use datasets to train the model using various machine learning algorithms. Training a model is required so that it can understand the various patterns, rules, and, features.</a:t>
            </a:r>
          </a:p>
          <a:p>
            <a:pPr algn="just"/>
            <a:r>
              <a:rPr lang="en-US" sz="1800" b="0" i="0" dirty="0">
                <a:solidFill>
                  <a:srgbClr val="610B38"/>
                </a:solidFill>
                <a:effectLst/>
                <a:latin typeface="erdana"/>
              </a:rPr>
              <a:t>6. Test Model</a:t>
            </a:r>
          </a:p>
          <a:p>
            <a:pPr algn="just"/>
            <a:r>
              <a:rPr lang="en-US" sz="1800" b="0" i="0" dirty="0">
                <a:solidFill>
                  <a:srgbClr val="333333"/>
                </a:solidFill>
                <a:effectLst/>
                <a:latin typeface="inter-regular"/>
              </a:rPr>
              <a:t>Once our machine learning model has been trained on a given dataset, then we test the model. In this step, we check for the accuracy of our model by providing a test dataset to it.</a:t>
            </a:r>
          </a:p>
          <a:p>
            <a:pPr algn="just"/>
            <a:r>
              <a:rPr lang="en-US" sz="1800" b="0" i="0" dirty="0">
                <a:solidFill>
                  <a:srgbClr val="333333"/>
                </a:solidFill>
                <a:effectLst/>
                <a:latin typeface="inter-regular"/>
              </a:rPr>
              <a:t>Testing the model determines the percentage accuracy of the model as per the requirement of project or problem.</a:t>
            </a:r>
          </a:p>
          <a:p>
            <a:pPr algn="just"/>
            <a:r>
              <a:rPr lang="en-US" sz="1800" b="0" i="0" dirty="0">
                <a:solidFill>
                  <a:srgbClr val="610B38"/>
                </a:solidFill>
                <a:effectLst/>
                <a:latin typeface="erdana"/>
              </a:rPr>
              <a:t>7. Deployment</a:t>
            </a:r>
          </a:p>
          <a:p>
            <a:pPr algn="just"/>
            <a:r>
              <a:rPr lang="en-US" sz="1800" b="0" i="0" dirty="0">
                <a:solidFill>
                  <a:srgbClr val="333333"/>
                </a:solidFill>
                <a:effectLst/>
                <a:latin typeface="inter-regular"/>
              </a:rPr>
              <a:t>The last step of machine learning life cycle is deployment, where we deploy the model in the real-world system.</a:t>
            </a:r>
          </a:p>
          <a:p>
            <a:pPr algn="just"/>
            <a:r>
              <a:rPr lang="en-US" sz="1800" b="0" i="0" dirty="0">
                <a:solidFill>
                  <a:srgbClr val="333333"/>
                </a:solidFill>
                <a:effectLst/>
                <a:latin typeface="inter-regular"/>
              </a:rPr>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p>
          <a:p>
            <a:pPr algn="l"/>
            <a:endParaRPr lang="en-IN" sz="1800" dirty="0"/>
          </a:p>
        </p:txBody>
      </p:sp>
    </p:spTree>
    <p:extLst>
      <p:ext uri="{BB962C8B-B14F-4D97-AF65-F5344CB8AC3E}">
        <p14:creationId xmlns:p14="http://schemas.microsoft.com/office/powerpoint/2010/main" val="567039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152400" y="105150"/>
            <a:ext cx="11519647" cy="558240"/>
          </a:xfrm>
        </p:spPr>
        <p:txBody>
          <a:bodyPr>
            <a:normAutofit/>
          </a:bodyPr>
          <a:lstStyle/>
          <a:p>
            <a:pPr algn="just"/>
            <a:r>
              <a:rPr lang="en-US" sz="3200" b="1" i="0" dirty="0">
                <a:effectLst/>
                <a:latin typeface="erdana"/>
              </a:rPr>
              <a:t>Difference between Artificial intelligence and Machine learning</a:t>
            </a:r>
          </a:p>
        </p:txBody>
      </p:sp>
      <p:graphicFrame>
        <p:nvGraphicFramePr>
          <p:cNvPr id="4" name="Content Placeholder 3">
            <a:extLst>
              <a:ext uri="{FF2B5EF4-FFF2-40B4-BE49-F238E27FC236}">
                <a16:creationId xmlns:a16="http://schemas.microsoft.com/office/drawing/2014/main" id="{65B64A03-C23F-C29C-7F2E-4113A3EC878D}"/>
              </a:ext>
            </a:extLst>
          </p:cNvPr>
          <p:cNvGraphicFramePr>
            <a:graphicFrameLocks noGrp="1"/>
          </p:cNvGraphicFramePr>
          <p:nvPr>
            <p:ph idx="1"/>
          </p:nvPr>
        </p:nvGraphicFramePr>
        <p:xfrm>
          <a:off x="932330" y="828451"/>
          <a:ext cx="9780494" cy="5924399"/>
        </p:xfrm>
        <a:graphic>
          <a:graphicData uri="http://schemas.openxmlformats.org/drawingml/2006/table">
            <a:tbl>
              <a:tblPr/>
              <a:tblGrid>
                <a:gridCol w="4890247">
                  <a:extLst>
                    <a:ext uri="{9D8B030D-6E8A-4147-A177-3AD203B41FA5}">
                      <a16:colId xmlns:a16="http://schemas.microsoft.com/office/drawing/2014/main" val="574157630"/>
                    </a:ext>
                  </a:extLst>
                </a:gridCol>
                <a:gridCol w="4890247">
                  <a:extLst>
                    <a:ext uri="{9D8B030D-6E8A-4147-A177-3AD203B41FA5}">
                      <a16:colId xmlns:a16="http://schemas.microsoft.com/office/drawing/2014/main" val="4025683422"/>
                    </a:ext>
                  </a:extLst>
                </a:gridCol>
              </a:tblGrid>
              <a:tr h="212223">
                <a:tc>
                  <a:txBody>
                    <a:bodyPr/>
                    <a:lstStyle/>
                    <a:p>
                      <a:pPr algn="l" fontAlgn="t"/>
                      <a:r>
                        <a:rPr lang="en-IN" sz="1400">
                          <a:solidFill>
                            <a:srgbClr val="000000"/>
                          </a:solidFill>
                          <a:effectLst/>
                          <a:latin typeface="times new roman" panose="02020603050405020304" pitchFamily="18" charset="0"/>
                        </a:rPr>
                        <a:t>Artificial Intelligence</a:t>
                      </a:r>
                    </a:p>
                  </a:txBody>
                  <a:tcPr marL="38456" marR="38456" marT="38456" marB="38456">
                    <a:lnL w="7620" cap="flat" cmpd="sng" algn="ctr">
                      <a:solidFill>
                        <a:srgbClr val="7007DA"/>
                      </a:solidFill>
                      <a:prstDash val="solid"/>
                      <a:round/>
                      <a:headEnd type="none" w="med" len="med"/>
                      <a:tailEnd type="none" w="med" len="med"/>
                    </a:lnL>
                    <a:lnR w="7620" cap="flat" cmpd="sng" algn="ctr">
                      <a:solidFill>
                        <a:srgbClr val="7007DA"/>
                      </a:solidFill>
                      <a:prstDash val="solid"/>
                      <a:round/>
                      <a:headEnd type="none" w="med" len="med"/>
                      <a:tailEnd type="none" w="med" len="med"/>
                    </a:lnR>
                    <a:lnT w="7620" cap="flat" cmpd="sng" algn="ctr">
                      <a:solidFill>
                        <a:srgbClr val="7007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Machine learning</a:t>
                      </a:r>
                    </a:p>
                  </a:txBody>
                  <a:tcPr marL="38456" marR="38456" marT="38456" marB="38456">
                    <a:lnL w="7620" cap="flat" cmpd="sng" algn="ctr">
                      <a:solidFill>
                        <a:srgbClr val="7007DA"/>
                      </a:solidFill>
                      <a:prstDash val="solid"/>
                      <a:round/>
                      <a:headEnd type="none" w="med" len="med"/>
                      <a:tailEnd type="none" w="med" len="med"/>
                    </a:lnL>
                    <a:lnR w="7620" cap="flat" cmpd="sng" algn="ctr">
                      <a:solidFill>
                        <a:srgbClr val="7007DA"/>
                      </a:solidFill>
                      <a:prstDash val="solid"/>
                      <a:round/>
                      <a:headEnd type="none" w="med" len="med"/>
                      <a:tailEnd type="none" w="med" len="med"/>
                    </a:lnR>
                    <a:lnT w="7620" cap="flat" cmpd="sng" algn="ctr">
                      <a:solidFill>
                        <a:srgbClr val="7007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46716153"/>
                  </a:ext>
                </a:extLst>
              </a:tr>
              <a:tr h="598504">
                <a:tc>
                  <a:txBody>
                    <a:bodyPr/>
                    <a:lstStyle/>
                    <a:p>
                      <a:pPr algn="just" fontAlgn="t"/>
                      <a:r>
                        <a:rPr lang="en-US" sz="1400" dirty="0">
                          <a:solidFill>
                            <a:srgbClr val="333333"/>
                          </a:solidFill>
                          <a:effectLst/>
                          <a:latin typeface="inter-regular"/>
                        </a:rPr>
                        <a:t>Artificial intelligence is a technology which enables a machine to simulate human behavior.</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is a subset of AI which allows a machine to automatically learn from past data without programming explicitly.</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43129308"/>
                  </a:ext>
                </a:extLst>
              </a:tr>
              <a:tr h="488575">
                <a:tc>
                  <a:txBody>
                    <a:bodyPr/>
                    <a:lstStyle/>
                    <a:p>
                      <a:pPr algn="just" fontAlgn="t"/>
                      <a:r>
                        <a:rPr lang="en-US" sz="1400">
                          <a:solidFill>
                            <a:srgbClr val="333333"/>
                          </a:solidFill>
                          <a:effectLst/>
                          <a:latin typeface="inter-regular"/>
                        </a:rPr>
                        <a:t>The goal of AI is to make a smart computer system like humans to solve complex problems.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goal of ML is to allow machines to learn from data so that they can give accurate output.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8610529"/>
                  </a:ext>
                </a:extLst>
              </a:tr>
              <a:tr h="378645">
                <a:tc>
                  <a:txBody>
                    <a:bodyPr/>
                    <a:lstStyle/>
                    <a:p>
                      <a:pPr algn="just" fontAlgn="t"/>
                      <a:r>
                        <a:rPr lang="en-US" sz="1400" dirty="0">
                          <a:solidFill>
                            <a:srgbClr val="333333"/>
                          </a:solidFill>
                          <a:effectLst/>
                          <a:latin typeface="inter-regular"/>
                        </a:rPr>
                        <a:t>In AI, we make intelligent systems to perform any task like a human.</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In ML, we teach machines with data to perform a particular task and give an accurate result.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3937178"/>
                  </a:ext>
                </a:extLst>
              </a:tr>
              <a:tr h="378645">
                <a:tc>
                  <a:txBody>
                    <a:bodyPr/>
                    <a:lstStyle/>
                    <a:p>
                      <a:pPr algn="just" fontAlgn="t"/>
                      <a:r>
                        <a:rPr lang="en-US" sz="1400">
                          <a:solidFill>
                            <a:srgbClr val="333333"/>
                          </a:solidFill>
                          <a:effectLst/>
                          <a:latin typeface="inter-regular"/>
                        </a:rPr>
                        <a:t>Machine learning and deep learning are the two main subsets of AI.</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Deep learning is a main subset of machine learning.</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7000586"/>
                  </a:ext>
                </a:extLst>
              </a:tr>
              <a:tr h="268716">
                <a:tc>
                  <a:txBody>
                    <a:bodyPr/>
                    <a:lstStyle/>
                    <a:p>
                      <a:pPr algn="just" fontAlgn="t"/>
                      <a:r>
                        <a:rPr lang="en-US" sz="1400">
                          <a:solidFill>
                            <a:srgbClr val="333333"/>
                          </a:solidFill>
                          <a:effectLst/>
                          <a:latin typeface="inter-regular"/>
                        </a:rPr>
                        <a:t>AI has a very wide range of scope.</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has a limited scope.</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7030289"/>
                  </a:ext>
                </a:extLst>
              </a:tr>
              <a:tr h="488575">
                <a:tc>
                  <a:txBody>
                    <a:bodyPr/>
                    <a:lstStyle/>
                    <a:p>
                      <a:pPr algn="just" fontAlgn="t"/>
                      <a:r>
                        <a:rPr lang="en-US" sz="1400">
                          <a:solidFill>
                            <a:srgbClr val="333333"/>
                          </a:solidFill>
                          <a:effectLst/>
                          <a:latin typeface="inter-regular"/>
                        </a:rPr>
                        <a:t>AI is working to create an intelligent system which can perform various complex tasks.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Machine learning is working to create machines that can perform only those specific tasks for which they are trained.</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97647942"/>
                  </a:ext>
                </a:extLst>
              </a:tr>
              <a:tr h="378645">
                <a:tc>
                  <a:txBody>
                    <a:bodyPr/>
                    <a:lstStyle/>
                    <a:p>
                      <a:pPr algn="just" fontAlgn="t"/>
                      <a:r>
                        <a:rPr lang="en-US" sz="1400">
                          <a:solidFill>
                            <a:srgbClr val="333333"/>
                          </a:solidFill>
                          <a:effectLst/>
                          <a:latin typeface="inter-regular"/>
                        </a:rPr>
                        <a:t>AI system is concerned about maximizing the chances of success.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is mainly concerned about accuracy and patterns.</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3628106"/>
                  </a:ext>
                </a:extLst>
              </a:tr>
              <a:tr h="708433">
                <a:tc>
                  <a:txBody>
                    <a:bodyPr/>
                    <a:lstStyle/>
                    <a:p>
                      <a:pPr algn="just" fontAlgn="t"/>
                      <a:r>
                        <a:rPr lang="en-US" sz="1400">
                          <a:solidFill>
                            <a:srgbClr val="333333"/>
                          </a:solidFill>
                          <a:effectLst/>
                          <a:latin typeface="inter-regular"/>
                        </a:rPr>
                        <a:t>The main applications of AI are </a:t>
                      </a:r>
                      <a:r>
                        <a:rPr lang="en-US" sz="1400" b="1">
                          <a:solidFill>
                            <a:srgbClr val="333333"/>
                          </a:solidFill>
                          <a:effectLst/>
                          <a:latin typeface="inter-bold"/>
                        </a:rPr>
                        <a:t>Siri, customer support using catboats</a:t>
                      </a:r>
                      <a:r>
                        <a:rPr lang="en-US" sz="1400">
                          <a:solidFill>
                            <a:srgbClr val="333333"/>
                          </a:solidFill>
                          <a:effectLst/>
                          <a:latin typeface="inter-regular"/>
                        </a:rPr>
                        <a:t>, Expert System, Online game playing, intelligent humanoid robot, etc.</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main applications of machine learning are </a:t>
                      </a:r>
                      <a:r>
                        <a:rPr lang="en-US" sz="1400" b="1">
                          <a:solidFill>
                            <a:srgbClr val="333333"/>
                          </a:solidFill>
                          <a:effectLst/>
                          <a:latin typeface="inter-bold"/>
                        </a:rPr>
                        <a:t>Online recommender system</a:t>
                      </a:r>
                      <a:r>
                        <a:rPr lang="en-US" sz="1400">
                          <a:solidFill>
                            <a:srgbClr val="333333"/>
                          </a:solidFill>
                          <a:effectLst/>
                          <a:latin typeface="inter-regular"/>
                        </a:rPr>
                        <a:t>, </a:t>
                      </a:r>
                      <a:r>
                        <a:rPr lang="en-US" sz="1400" b="1">
                          <a:solidFill>
                            <a:srgbClr val="333333"/>
                          </a:solidFill>
                          <a:effectLst/>
                          <a:latin typeface="inter-bold"/>
                        </a:rPr>
                        <a:t>Google search algorithms</a:t>
                      </a:r>
                      <a:r>
                        <a:rPr lang="en-US" sz="1400">
                          <a:solidFill>
                            <a:srgbClr val="333333"/>
                          </a:solidFill>
                          <a:effectLst/>
                          <a:latin typeface="inter-regular"/>
                        </a:rPr>
                        <a:t>, </a:t>
                      </a:r>
                      <a:r>
                        <a:rPr lang="en-US" sz="1400" b="1">
                          <a:solidFill>
                            <a:srgbClr val="333333"/>
                          </a:solidFill>
                          <a:effectLst/>
                          <a:latin typeface="inter-bold"/>
                        </a:rPr>
                        <a:t>Facebook auto friend tagging suggestions</a:t>
                      </a:r>
                      <a:r>
                        <a:rPr lang="en-US" sz="1400">
                          <a:solidFill>
                            <a:srgbClr val="333333"/>
                          </a:solidFill>
                          <a:effectLst/>
                          <a:latin typeface="inter-regular"/>
                        </a:rPr>
                        <a:t>, etc.</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8006015"/>
                  </a:ext>
                </a:extLst>
              </a:tr>
              <a:tr h="598504">
                <a:tc>
                  <a:txBody>
                    <a:bodyPr/>
                    <a:lstStyle/>
                    <a:p>
                      <a:pPr algn="just" fontAlgn="t"/>
                      <a:r>
                        <a:rPr lang="en-US" sz="1400">
                          <a:solidFill>
                            <a:srgbClr val="333333"/>
                          </a:solidFill>
                          <a:effectLst/>
                          <a:latin typeface="inter-regular"/>
                        </a:rPr>
                        <a:t>On the basis of capabilities, AI can be divided into three types, which are, </a:t>
                      </a:r>
                      <a:r>
                        <a:rPr lang="en-US" sz="1400" b="1">
                          <a:solidFill>
                            <a:srgbClr val="333333"/>
                          </a:solidFill>
                          <a:effectLst/>
                          <a:latin typeface="inter-bold"/>
                        </a:rPr>
                        <a:t>Weak AI</a:t>
                      </a:r>
                      <a:r>
                        <a:rPr lang="en-US" sz="1400">
                          <a:solidFill>
                            <a:srgbClr val="333333"/>
                          </a:solidFill>
                          <a:effectLst/>
                          <a:latin typeface="inter-regular"/>
                        </a:rPr>
                        <a:t>, </a:t>
                      </a:r>
                      <a:r>
                        <a:rPr lang="en-US" sz="1400" b="1">
                          <a:solidFill>
                            <a:srgbClr val="333333"/>
                          </a:solidFill>
                          <a:effectLst/>
                          <a:latin typeface="inter-bold"/>
                        </a:rPr>
                        <a:t>General AI</a:t>
                      </a:r>
                      <a:r>
                        <a:rPr lang="en-US" sz="1400">
                          <a:solidFill>
                            <a:srgbClr val="333333"/>
                          </a:solidFill>
                          <a:effectLst/>
                          <a:latin typeface="inter-regular"/>
                        </a:rPr>
                        <a:t>, and </a:t>
                      </a:r>
                      <a:r>
                        <a:rPr lang="en-US" sz="1400" b="1">
                          <a:solidFill>
                            <a:srgbClr val="333333"/>
                          </a:solidFill>
                          <a:effectLst/>
                          <a:latin typeface="inter-bold"/>
                        </a:rPr>
                        <a:t>Strong AI</a:t>
                      </a:r>
                      <a:r>
                        <a:rPr lang="en-US" sz="1400">
                          <a:solidFill>
                            <a:srgbClr val="333333"/>
                          </a:solidFill>
                          <a:effectLst/>
                          <a:latin typeface="inter-regular"/>
                        </a:rPr>
                        <a: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Machine learning can also be divided into mainly three types that are </a:t>
                      </a:r>
                      <a:r>
                        <a:rPr lang="en-US" sz="1400" b="1">
                          <a:solidFill>
                            <a:srgbClr val="333333"/>
                          </a:solidFill>
                          <a:effectLst/>
                          <a:latin typeface="inter-bold"/>
                        </a:rPr>
                        <a:t>Supervised learning</a:t>
                      </a:r>
                      <a:r>
                        <a:rPr lang="en-US" sz="1400">
                          <a:solidFill>
                            <a:srgbClr val="333333"/>
                          </a:solidFill>
                          <a:effectLst/>
                          <a:latin typeface="inter-regular"/>
                        </a:rPr>
                        <a:t>, </a:t>
                      </a:r>
                      <a:r>
                        <a:rPr lang="en-US" sz="1400" b="1">
                          <a:solidFill>
                            <a:srgbClr val="333333"/>
                          </a:solidFill>
                          <a:effectLst/>
                          <a:latin typeface="inter-bold"/>
                        </a:rPr>
                        <a:t>Unsupervised learning</a:t>
                      </a:r>
                      <a:r>
                        <a:rPr lang="en-US" sz="1400">
                          <a:solidFill>
                            <a:srgbClr val="333333"/>
                          </a:solidFill>
                          <a:effectLst/>
                          <a:latin typeface="inter-regular"/>
                        </a:rPr>
                        <a:t>, and </a:t>
                      </a:r>
                      <a:r>
                        <a:rPr lang="en-US" sz="1400" b="1">
                          <a:solidFill>
                            <a:srgbClr val="333333"/>
                          </a:solidFill>
                          <a:effectLst/>
                          <a:latin typeface="inter-bold"/>
                        </a:rPr>
                        <a:t>Reinforcement learning</a:t>
                      </a:r>
                      <a:r>
                        <a:rPr lang="en-US" sz="1400">
                          <a:solidFill>
                            <a:srgbClr val="333333"/>
                          </a:solidFill>
                          <a:effectLst/>
                          <a:latin typeface="inter-regular"/>
                        </a:rPr>
                        <a:t>.</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6726587"/>
                  </a:ext>
                </a:extLst>
              </a:tr>
              <a:tr h="378645">
                <a:tc>
                  <a:txBody>
                    <a:bodyPr/>
                    <a:lstStyle/>
                    <a:p>
                      <a:pPr algn="just" fontAlgn="t"/>
                      <a:r>
                        <a:rPr lang="en-US" sz="1400">
                          <a:solidFill>
                            <a:srgbClr val="333333"/>
                          </a:solidFill>
                          <a:effectLst/>
                          <a:latin typeface="inter-regular"/>
                        </a:rPr>
                        <a:t>It includes learning, reasoning, and self-correction.</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includes learning and self-correction when introduced with new data.</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03807301"/>
                  </a:ext>
                </a:extLst>
              </a:tr>
              <a:tr h="378645">
                <a:tc>
                  <a:txBody>
                    <a:bodyPr/>
                    <a:lstStyle/>
                    <a:p>
                      <a:pPr algn="just" fontAlgn="t"/>
                      <a:r>
                        <a:rPr lang="en-US" sz="1400">
                          <a:solidFill>
                            <a:srgbClr val="333333"/>
                          </a:solidFill>
                          <a:effectLst/>
                          <a:latin typeface="inter-regular"/>
                        </a:rPr>
                        <a:t>AI completely deals with Structured, semi-structured, and unstructured data.</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Machine learning deals with Structured and semi-structured data.</a:t>
                      </a:r>
                    </a:p>
                  </a:txBody>
                  <a:tcPr marL="25637" marR="25637" marT="25637" marB="2563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25865026"/>
                  </a:ext>
                </a:extLst>
              </a:tr>
            </a:tbl>
          </a:graphicData>
        </a:graphic>
      </p:graphicFrame>
    </p:spTree>
    <p:extLst>
      <p:ext uri="{BB962C8B-B14F-4D97-AF65-F5344CB8AC3E}">
        <p14:creationId xmlns:p14="http://schemas.microsoft.com/office/powerpoint/2010/main" val="95452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dirty="0">
                <a:effectLst/>
                <a:latin typeface="erdana"/>
              </a:rPr>
              <a:t>Why Artificial Intelligence?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Before Learning about Artificial Intelligence, we should know that what is the importance of AI and why should we learn it. Following are some main reasons to learn about AI:</a:t>
            </a:r>
          </a:p>
          <a:p>
            <a:pPr algn="just">
              <a:buFont typeface="Arial" panose="020B0604020202020204" pitchFamily="34" charset="0"/>
              <a:buChar char="•"/>
            </a:pPr>
            <a:r>
              <a:rPr lang="en-US" sz="2400" b="0" i="0" dirty="0">
                <a:solidFill>
                  <a:srgbClr val="000000"/>
                </a:solidFill>
                <a:effectLst/>
                <a:latin typeface="inter-regular"/>
              </a:rPr>
              <a:t>With the help of AI, you can create such software or devices which can solve real-world problems very easily and with accuracy such as health issues, marketing, traffic issues, etc.</a:t>
            </a:r>
          </a:p>
          <a:p>
            <a:pPr algn="just">
              <a:buFont typeface="Arial" panose="020B0604020202020204" pitchFamily="34" charset="0"/>
              <a:buChar char="•"/>
            </a:pPr>
            <a:r>
              <a:rPr lang="en-US" sz="2400" b="0" i="0" dirty="0">
                <a:solidFill>
                  <a:srgbClr val="000000"/>
                </a:solidFill>
                <a:effectLst/>
                <a:latin typeface="inter-regular"/>
              </a:rPr>
              <a:t>With the help of AI, you can create your personal virtual Assistant, such as Cortana, Google Assistant, Siri, etc.</a:t>
            </a:r>
          </a:p>
          <a:p>
            <a:pPr algn="just">
              <a:buFont typeface="Arial" panose="020B0604020202020204" pitchFamily="34" charset="0"/>
              <a:buChar char="•"/>
            </a:pPr>
            <a:r>
              <a:rPr lang="en-US" sz="2400" b="0" i="0" dirty="0">
                <a:solidFill>
                  <a:srgbClr val="000000"/>
                </a:solidFill>
                <a:effectLst/>
                <a:latin typeface="inter-regular"/>
              </a:rPr>
              <a:t>With the help of AI, you can build such Robots which can work in an environment where survival of humans can be at risk.</a:t>
            </a:r>
          </a:p>
          <a:p>
            <a:pPr algn="just">
              <a:buFont typeface="Arial" panose="020B0604020202020204" pitchFamily="34" charset="0"/>
              <a:buChar char="•"/>
            </a:pPr>
            <a:r>
              <a:rPr lang="en-US" sz="2400" b="0" i="0" dirty="0">
                <a:solidFill>
                  <a:srgbClr val="000000"/>
                </a:solidFill>
                <a:effectLst/>
                <a:latin typeface="inter-regular"/>
              </a:rPr>
              <a:t>AI opens a path for other new technologies, new devices, and new Opportunities.</a:t>
            </a:r>
          </a:p>
        </p:txBody>
      </p:sp>
    </p:spTree>
    <p:extLst>
      <p:ext uri="{BB962C8B-B14F-4D97-AF65-F5344CB8AC3E}">
        <p14:creationId xmlns:p14="http://schemas.microsoft.com/office/powerpoint/2010/main" val="396778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Goals of Artificial Intelligence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10000"/>
          </a:bodyPr>
          <a:lstStyle/>
          <a:p>
            <a:pPr algn="just"/>
            <a:r>
              <a:rPr lang="en-US" b="0" i="0" dirty="0">
                <a:solidFill>
                  <a:srgbClr val="333333"/>
                </a:solidFill>
                <a:effectLst/>
                <a:latin typeface="inter-regular"/>
              </a:rPr>
              <a:t>Following are the main goals of Artificial Intelligence:</a:t>
            </a:r>
          </a:p>
          <a:p>
            <a:pPr algn="just">
              <a:buFont typeface="+mj-lt"/>
              <a:buAutoNum type="arabicPeriod"/>
            </a:pPr>
            <a:r>
              <a:rPr lang="en-US" b="0" i="0" dirty="0">
                <a:solidFill>
                  <a:srgbClr val="000000"/>
                </a:solidFill>
                <a:effectLst/>
                <a:latin typeface="inter-regular"/>
              </a:rPr>
              <a:t>Replicate human intelligence</a:t>
            </a:r>
          </a:p>
          <a:p>
            <a:pPr algn="just">
              <a:buFont typeface="+mj-lt"/>
              <a:buAutoNum type="arabicPeriod"/>
            </a:pPr>
            <a:r>
              <a:rPr lang="en-US" b="0" i="0" dirty="0">
                <a:solidFill>
                  <a:srgbClr val="000000"/>
                </a:solidFill>
                <a:effectLst/>
                <a:latin typeface="inter-regular"/>
              </a:rPr>
              <a:t>Solve Knowledge-intensive tasks</a:t>
            </a:r>
          </a:p>
          <a:p>
            <a:pPr algn="just">
              <a:buFont typeface="+mj-lt"/>
              <a:buAutoNum type="arabicPeriod"/>
            </a:pPr>
            <a:r>
              <a:rPr lang="en-US" b="0" i="0" dirty="0">
                <a:solidFill>
                  <a:srgbClr val="000000"/>
                </a:solidFill>
                <a:effectLst/>
                <a:latin typeface="inter-regular"/>
              </a:rPr>
              <a:t>An intelligent connection of perception and action</a:t>
            </a:r>
          </a:p>
          <a:p>
            <a:pPr algn="just">
              <a:buFont typeface="+mj-lt"/>
              <a:buAutoNum type="arabicPeriod"/>
            </a:pPr>
            <a:r>
              <a:rPr lang="en-US" b="0" i="0" dirty="0">
                <a:solidFill>
                  <a:srgbClr val="000000"/>
                </a:solidFill>
                <a:effectLst/>
                <a:latin typeface="inter-regular"/>
              </a:rPr>
              <a:t>Building a machine which can perform tasks that requires human intelligence such as:</a:t>
            </a:r>
          </a:p>
          <a:p>
            <a:pPr lvl="1" algn="just"/>
            <a:r>
              <a:rPr lang="en-US" b="0" i="0" dirty="0">
                <a:solidFill>
                  <a:srgbClr val="000000"/>
                </a:solidFill>
                <a:effectLst/>
                <a:latin typeface="inter-regular"/>
              </a:rPr>
              <a:t>Proving a theorem</a:t>
            </a:r>
          </a:p>
          <a:p>
            <a:pPr lvl="1" algn="just"/>
            <a:r>
              <a:rPr lang="en-US" b="0" i="0" dirty="0">
                <a:solidFill>
                  <a:srgbClr val="000000"/>
                </a:solidFill>
                <a:effectLst/>
                <a:latin typeface="inter-regular"/>
              </a:rPr>
              <a:t>Playing chess</a:t>
            </a:r>
          </a:p>
          <a:p>
            <a:pPr lvl="1" algn="just"/>
            <a:r>
              <a:rPr lang="en-US" b="0" i="0" dirty="0">
                <a:solidFill>
                  <a:srgbClr val="000000"/>
                </a:solidFill>
                <a:effectLst/>
                <a:latin typeface="inter-regular"/>
              </a:rPr>
              <a:t>Plan some surgical operation</a:t>
            </a:r>
          </a:p>
          <a:p>
            <a:pPr lvl="1" algn="just"/>
            <a:r>
              <a:rPr lang="en-US" b="0" i="0" dirty="0">
                <a:solidFill>
                  <a:srgbClr val="000000"/>
                </a:solidFill>
                <a:effectLst/>
                <a:latin typeface="inter-regular"/>
              </a:rPr>
              <a:t>Driving a car in traffic</a:t>
            </a:r>
          </a:p>
          <a:p>
            <a:pPr algn="just">
              <a:buFont typeface="+mj-lt"/>
              <a:buAutoNum type="arabicPeriod"/>
            </a:pPr>
            <a:r>
              <a:rPr lang="en-US" b="0" i="0" dirty="0">
                <a:solidFill>
                  <a:srgbClr val="000000"/>
                </a:solidFill>
                <a:effectLst/>
                <a:latin typeface="inter-regular"/>
              </a:rPr>
              <a:t>Creating some system which can exhibit intelligent behavior, learn new things by itself, demonstrate, explain, and can advise to its user.</a:t>
            </a:r>
          </a:p>
          <a:p>
            <a:pPr algn="just"/>
            <a:r>
              <a:rPr lang="en-US" b="0" i="0" cap="all" dirty="0">
                <a:solidFill>
                  <a:srgbClr val="FFFFFF"/>
                </a:solidFill>
                <a:effectLst/>
                <a:latin typeface="Verdana" panose="020B0604030504040204" pitchFamily="34" charset="0"/>
              </a:rPr>
              <a:t>AD</a:t>
            </a:r>
          </a:p>
        </p:txBody>
      </p:sp>
    </p:spTree>
    <p:extLst>
      <p:ext uri="{BB962C8B-B14F-4D97-AF65-F5344CB8AC3E}">
        <p14:creationId xmlns:p14="http://schemas.microsoft.com/office/powerpoint/2010/main" val="13281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US" b="1" i="0" dirty="0">
                <a:effectLst/>
                <a:latin typeface="erdana"/>
              </a:rPr>
              <a:t>What Comprises to Artificial Intelligence?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Artificial Intelligence is not just a part of computer science even it's so vast and requires lots of other factors which can contribute to it. To create the AI first we should know that how intelligence is composed, so the Intelligence is an intangible part of our brain which is a combination of </a:t>
            </a:r>
            <a:r>
              <a:rPr lang="en-US" sz="2000" b="1" i="0" dirty="0">
                <a:solidFill>
                  <a:srgbClr val="333333"/>
                </a:solidFill>
                <a:effectLst/>
                <a:latin typeface="inter-bold"/>
              </a:rPr>
              <a:t>Reasoning, learning, problem-solving perception, language understanding, etc</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To achieve the above factors for a machine or software Artificial Intelligence requires the following discipline:</a:t>
            </a:r>
          </a:p>
          <a:p>
            <a:pPr algn="just">
              <a:buFont typeface="Arial" panose="020B0604020202020204" pitchFamily="34" charset="0"/>
              <a:buChar char="•"/>
            </a:pPr>
            <a:r>
              <a:rPr lang="en-US" sz="2000" b="0" i="0" dirty="0">
                <a:solidFill>
                  <a:srgbClr val="000000"/>
                </a:solidFill>
                <a:effectLst/>
                <a:latin typeface="inter-regular"/>
              </a:rPr>
              <a:t>Mathematics</a:t>
            </a:r>
          </a:p>
          <a:p>
            <a:pPr algn="just">
              <a:buFont typeface="Arial" panose="020B0604020202020204" pitchFamily="34" charset="0"/>
              <a:buChar char="•"/>
            </a:pPr>
            <a:r>
              <a:rPr lang="en-US" sz="2000" b="0" i="0" dirty="0">
                <a:solidFill>
                  <a:srgbClr val="000000"/>
                </a:solidFill>
                <a:effectLst/>
                <a:latin typeface="inter-regular"/>
              </a:rPr>
              <a:t>Biology</a:t>
            </a:r>
          </a:p>
          <a:p>
            <a:pPr algn="just">
              <a:buFont typeface="Arial" panose="020B0604020202020204" pitchFamily="34" charset="0"/>
              <a:buChar char="•"/>
            </a:pPr>
            <a:r>
              <a:rPr lang="en-US" sz="2000" b="0" i="0" dirty="0">
                <a:solidFill>
                  <a:srgbClr val="000000"/>
                </a:solidFill>
                <a:effectLst/>
                <a:latin typeface="inter-regular"/>
              </a:rPr>
              <a:t>Psychology</a:t>
            </a:r>
          </a:p>
          <a:p>
            <a:pPr algn="just">
              <a:buFont typeface="Arial" panose="020B0604020202020204" pitchFamily="34" charset="0"/>
              <a:buChar char="•"/>
            </a:pPr>
            <a:r>
              <a:rPr lang="en-US" sz="2000" b="0" i="0" dirty="0">
                <a:solidFill>
                  <a:srgbClr val="000000"/>
                </a:solidFill>
                <a:effectLst/>
                <a:latin typeface="inter-regular"/>
              </a:rPr>
              <a:t>Sociology</a:t>
            </a:r>
          </a:p>
          <a:p>
            <a:pPr algn="just">
              <a:buFont typeface="Arial" panose="020B0604020202020204" pitchFamily="34" charset="0"/>
              <a:buChar char="•"/>
            </a:pPr>
            <a:r>
              <a:rPr lang="en-US" sz="2000" b="0" i="0" dirty="0">
                <a:solidFill>
                  <a:srgbClr val="000000"/>
                </a:solidFill>
                <a:effectLst/>
                <a:latin typeface="inter-regular"/>
              </a:rPr>
              <a:t>Computer Science</a:t>
            </a:r>
          </a:p>
          <a:p>
            <a:pPr algn="just">
              <a:buFont typeface="Arial" panose="020B0604020202020204" pitchFamily="34" charset="0"/>
              <a:buChar char="•"/>
            </a:pPr>
            <a:r>
              <a:rPr lang="en-US" sz="2000" b="0" i="0" dirty="0">
                <a:solidFill>
                  <a:srgbClr val="000000"/>
                </a:solidFill>
                <a:effectLst/>
                <a:latin typeface="inter-regular"/>
              </a:rPr>
              <a:t>Neurons Study</a:t>
            </a:r>
          </a:p>
          <a:p>
            <a:pPr algn="just">
              <a:buFont typeface="Arial" panose="020B0604020202020204" pitchFamily="34" charset="0"/>
              <a:buChar char="•"/>
            </a:pPr>
            <a:r>
              <a:rPr lang="en-US" sz="2000" b="0" i="0" dirty="0">
                <a:solidFill>
                  <a:srgbClr val="000000"/>
                </a:solidFill>
                <a:effectLst/>
                <a:latin typeface="inter-regular"/>
              </a:rPr>
              <a:t>Statistics</a:t>
            </a:r>
          </a:p>
          <a:p>
            <a:pPr algn="l"/>
            <a:endParaRPr lang="en-IN" sz="2000" dirty="0"/>
          </a:p>
        </p:txBody>
      </p:sp>
      <p:pic>
        <p:nvPicPr>
          <p:cNvPr id="2050" name="Picture 2" descr="Introduction to AI">
            <a:extLst>
              <a:ext uri="{FF2B5EF4-FFF2-40B4-BE49-F238E27FC236}">
                <a16:creationId xmlns:a16="http://schemas.microsoft.com/office/drawing/2014/main" id="{F80A136C-5379-745F-E913-721478BAF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2968" y="2942216"/>
            <a:ext cx="4163603" cy="313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2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Advantages of Artificial Intelligence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Following are some main advantages of Artificial Intelligence:</a:t>
            </a:r>
          </a:p>
          <a:p>
            <a:pPr algn="just">
              <a:buFont typeface="Arial" panose="020B0604020202020204" pitchFamily="34" charset="0"/>
              <a:buChar char="•"/>
            </a:pPr>
            <a:r>
              <a:rPr lang="en-US" sz="2000" b="1" i="0" dirty="0">
                <a:solidFill>
                  <a:srgbClr val="000000"/>
                </a:solidFill>
                <a:effectLst/>
                <a:latin typeface="inter-bold"/>
              </a:rPr>
              <a:t>High Accuracy with less errors:</a:t>
            </a:r>
            <a:r>
              <a:rPr lang="en-US" sz="2000" b="0" i="0" dirty="0">
                <a:solidFill>
                  <a:srgbClr val="000000"/>
                </a:solidFill>
                <a:effectLst/>
                <a:latin typeface="inter-regular"/>
              </a:rPr>
              <a:t> AI machines or systems are prone to less errors and high accuracy as it takes decisions as per pre-experience or information.</a:t>
            </a:r>
          </a:p>
          <a:p>
            <a:pPr algn="just">
              <a:buFont typeface="Arial" panose="020B0604020202020204" pitchFamily="34" charset="0"/>
              <a:buChar char="•"/>
            </a:pPr>
            <a:r>
              <a:rPr lang="en-US" sz="2000" b="1" i="0" dirty="0">
                <a:solidFill>
                  <a:srgbClr val="000000"/>
                </a:solidFill>
                <a:effectLst/>
                <a:latin typeface="inter-bold"/>
              </a:rPr>
              <a:t>High-Speed:</a:t>
            </a:r>
            <a:r>
              <a:rPr lang="en-US" sz="2000" b="0" i="0" dirty="0">
                <a:solidFill>
                  <a:srgbClr val="000000"/>
                </a:solidFill>
                <a:effectLst/>
                <a:latin typeface="inter-regular"/>
              </a:rPr>
              <a:t> AI systems can be of very high-speed and fast-decision making, because of that AI systems can beat a chess champion in the Chess game.</a:t>
            </a:r>
          </a:p>
          <a:p>
            <a:pPr algn="just">
              <a:buFont typeface="Arial" panose="020B0604020202020204" pitchFamily="34" charset="0"/>
              <a:buChar char="•"/>
            </a:pPr>
            <a:r>
              <a:rPr lang="en-US" sz="2000" b="1" i="0" dirty="0">
                <a:solidFill>
                  <a:srgbClr val="000000"/>
                </a:solidFill>
                <a:effectLst/>
                <a:latin typeface="inter-bold"/>
              </a:rPr>
              <a:t>High reliability:</a:t>
            </a:r>
            <a:r>
              <a:rPr lang="en-US" sz="2000" b="0" i="0" dirty="0">
                <a:solidFill>
                  <a:srgbClr val="000000"/>
                </a:solidFill>
                <a:effectLst/>
                <a:latin typeface="inter-regular"/>
              </a:rPr>
              <a:t> AI machines are highly reliable and can perform the same action multiple times with high accuracy.</a:t>
            </a:r>
          </a:p>
          <a:p>
            <a:pPr algn="just">
              <a:buFont typeface="Arial" panose="020B0604020202020204" pitchFamily="34" charset="0"/>
              <a:buChar char="•"/>
            </a:pPr>
            <a:r>
              <a:rPr lang="en-US" sz="2000" b="1" i="0" dirty="0">
                <a:solidFill>
                  <a:srgbClr val="000000"/>
                </a:solidFill>
                <a:effectLst/>
                <a:latin typeface="inter-bold"/>
              </a:rPr>
              <a:t>Useful for risky areas:</a:t>
            </a:r>
            <a:r>
              <a:rPr lang="en-US" sz="2000" b="0" i="0" dirty="0">
                <a:solidFill>
                  <a:srgbClr val="000000"/>
                </a:solidFill>
                <a:effectLst/>
                <a:latin typeface="inter-regular"/>
              </a:rPr>
              <a:t> AI machines can be helpful in situations such as defusing a bomb, exploring the ocean floor, where to employ a human can be risky.</a:t>
            </a:r>
          </a:p>
          <a:p>
            <a:pPr algn="just">
              <a:buFont typeface="Arial" panose="020B0604020202020204" pitchFamily="34" charset="0"/>
              <a:buChar char="•"/>
            </a:pPr>
            <a:r>
              <a:rPr lang="en-US" sz="2000" b="1" i="0" dirty="0">
                <a:solidFill>
                  <a:srgbClr val="000000"/>
                </a:solidFill>
                <a:effectLst/>
                <a:latin typeface="inter-bold"/>
              </a:rPr>
              <a:t>Digital Assistant:</a:t>
            </a:r>
            <a:r>
              <a:rPr lang="en-US" sz="2000" b="0" i="0" dirty="0">
                <a:solidFill>
                  <a:srgbClr val="000000"/>
                </a:solidFill>
                <a:effectLst/>
                <a:latin typeface="inter-regular"/>
              </a:rPr>
              <a:t> AI can be very useful to provide digital assistant to the users such as AI technology is currently used by various E-commerce websites to show the products as per customer requirement.</a:t>
            </a:r>
          </a:p>
          <a:p>
            <a:pPr algn="just">
              <a:buFont typeface="Arial" panose="020B0604020202020204" pitchFamily="34" charset="0"/>
              <a:buChar char="•"/>
            </a:pPr>
            <a:r>
              <a:rPr lang="en-US" sz="2000" b="1" i="0" dirty="0">
                <a:solidFill>
                  <a:srgbClr val="000000"/>
                </a:solidFill>
                <a:effectLst/>
                <a:latin typeface="inter-bold"/>
              </a:rPr>
              <a:t>Useful as a public utility:</a:t>
            </a:r>
            <a:r>
              <a:rPr lang="en-US" sz="2000" b="0" i="0" dirty="0">
                <a:solidFill>
                  <a:srgbClr val="000000"/>
                </a:solidFill>
                <a:effectLst/>
                <a:latin typeface="inter-regular"/>
              </a:rPr>
              <a:t> AI can be very useful for public utilities such as a self-driving car which can make our journey safer and hassle-free, facial recognition for security purpose, Natural language processing to communicate with the human in human-language, etc.</a:t>
            </a:r>
          </a:p>
          <a:p>
            <a:pPr algn="l"/>
            <a:endParaRPr lang="en-IN" sz="2000" dirty="0"/>
          </a:p>
        </p:txBody>
      </p:sp>
    </p:spTree>
    <p:extLst>
      <p:ext uri="{BB962C8B-B14F-4D97-AF65-F5344CB8AC3E}">
        <p14:creationId xmlns:p14="http://schemas.microsoft.com/office/powerpoint/2010/main" val="164587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Disadvantages of Artificial Intelligence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Every technology has some disadvantages, and </a:t>
            </a:r>
            <a:r>
              <a:rPr lang="en-US" sz="2000" b="0" i="0" dirty="0" err="1">
                <a:solidFill>
                  <a:srgbClr val="333333"/>
                </a:solidFill>
                <a:effectLst/>
                <a:latin typeface="inter-regular"/>
              </a:rPr>
              <a:t>thesame</a:t>
            </a:r>
            <a:r>
              <a:rPr lang="en-US" sz="2000" b="0" i="0" dirty="0">
                <a:solidFill>
                  <a:srgbClr val="333333"/>
                </a:solidFill>
                <a:effectLst/>
                <a:latin typeface="inter-regular"/>
              </a:rPr>
              <a:t> goes for Artificial intelligence. Being so advantageous technology still, it has some disadvantages which we need to keep in our mind while creating an AI system. Following are the disadvantages of AI:</a:t>
            </a:r>
          </a:p>
          <a:p>
            <a:pPr algn="just">
              <a:buFont typeface="Arial" panose="020B0604020202020204" pitchFamily="34" charset="0"/>
              <a:buChar char="•"/>
            </a:pPr>
            <a:r>
              <a:rPr lang="en-US" sz="2000" b="1" i="0" dirty="0">
                <a:solidFill>
                  <a:srgbClr val="000000"/>
                </a:solidFill>
                <a:effectLst/>
                <a:latin typeface="inter-bold"/>
              </a:rPr>
              <a:t>High Cost:</a:t>
            </a:r>
            <a:r>
              <a:rPr lang="en-US" sz="2000" b="0" i="0" dirty="0">
                <a:solidFill>
                  <a:srgbClr val="000000"/>
                </a:solidFill>
                <a:effectLst/>
                <a:latin typeface="inter-regular"/>
              </a:rPr>
              <a:t> The hardware and software requirement of AI is very costly as it requires lots of maintenance to meet current world requirements.</a:t>
            </a:r>
          </a:p>
          <a:p>
            <a:pPr algn="just">
              <a:buFont typeface="Arial" panose="020B0604020202020204" pitchFamily="34" charset="0"/>
              <a:buChar char="•"/>
            </a:pPr>
            <a:r>
              <a:rPr lang="en-US" sz="2000" b="1" i="0" dirty="0">
                <a:solidFill>
                  <a:srgbClr val="000000"/>
                </a:solidFill>
                <a:effectLst/>
                <a:latin typeface="inter-bold"/>
              </a:rPr>
              <a:t>Can't think out of the box:</a:t>
            </a:r>
            <a:r>
              <a:rPr lang="en-US" sz="2000" b="0" i="0" dirty="0">
                <a:solidFill>
                  <a:srgbClr val="000000"/>
                </a:solidFill>
                <a:effectLst/>
                <a:latin typeface="inter-regular"/>
              </a:rPr>
              <a:t> Even we are making smarter machines with AI, but still they cannot work out of the box, as the robot will only do that work for which they are trained, or programmed.</a:t>
            </a:r>
          </a:p>
          <a:p>
            <a:pPr algn="just">
              <a:buFont typeface="Arial" panose="020B0604020202020204" pitchFamily="34" charset="0"/>
              <a:buChar char="•"/>
            </a:pPr>
            <a:r>
              <a:rPr lang="en-US" sz="2000" b="1" i="0" dirty="0">
                <a:solidFill>
                  <a:srgbClr val="000000"/>
                </a:solidFill>
                <a:effectLst/>
                <a:latin typeface="inter-bold"/>
              </a:rPr>
              <a:t>No feelings and emotions:</a:t>
            </a:r>
            <a:r>
              <a:rPr lang="en-US" sz="2000" b="0" i="0" dirty="0">
                <a:solidFill>
                  <a:srgbClr val="000000"/>
                </a:solidFill>
                <a:effectLst/>
                <a:latin typeface="inter-regular"/>
              </a:rPr>
              <a:t> AI machines can be an outstanding performer, but still it does not have the feeling so it cannot make any kind of emotional attachment with human, and may sometime be harmful for users if the proper care is not taken.</a:t>
            </a:r>
          </a:p>
          <a:p>
            <a:pPr algn="just">
              <a:buFont typeface="Arial" panose="020B0604020202020204" pitchFamily="34" charset="0"/>
              <a:buChar char="•"/>
            </a:pPr>
            <a:r>
              <a:rPr lang="en-US" sz="2000" b="1" i="0" dirty="0">
                <a:solidFill>
                  <a:srgbClr val="000000"/>
                </a:solidFill>
                <a:effectLst/>
                <a:latin typeface="inter-bold"/>
              </a:rPr>
              <a:t>Increase dependency on machines:</a:t>
            </a:r>
            <a:r>
              <a:rPr lang="en-US" sz="2000" b="0" i="0" dirty="0">
                <a:solidFill>
                  <a:srgbClr val="000000"/>
                </a:solidFill>
                <a:effectLst/>
                <a:latin typeface="inter-regular"/>
              </a:rPr>
              <a:t> With the increment of technology, people are getting more dependent on devices and hence they are losing their mental capabilities.</a:t>
            </a:r>
          </a:p>
          <a:p>
            <a:pPr algn="just">
              <a:buFont typeface="Arial" panose="020B0604020202020204" pitchFamily="34" charset="0"/>
              <a:buChar char="•"/>
            </a:pPr>
            <a:r>
              <a:rPr lang="en-US" sz="2000" b="1" i="0" dirty="0">
                <a:solidFill>
                  <a:srgbClr val="000000"/>
                </a:solidFill>
                <a:effectLst/>
                <a:latin typeface="inter-bold"/>
              </a:rPr>
              <a:t>No Original Creativity:</a:t>
            </a:r>
            <a:r>
              <a:rPr lang="en-US" sz="2000" b="0" i="0" dirty="0">
                <a:solidFill>
                  <a:srgbClr val="000000"/>
                </a:solidFill>
                <a:effectLst/>
                <a:latin typeface="inter-regular"/>
              </a:rPr>
              <a:t> As humans are so creative and can imagine some new ideas but still AI machines cannot beat this power of human intelligence and cannot be creative and imaginative.</a:t>
            </a:r>
          </a:p>
          <a:p>
            <a:pPr algn="l"/>
            <a:endParaRPr lang="en-IN" sz="2000" dirty="0"/>
          </a:p>
        </p:txBody>
      </p:sp>
    </p:spTree>
    <p:extLst>
      <p:ext uri="{BB962C8B-B14F-4D97-AF65-F5344CB8AC3E}">
        <p14:creationId xmlns:p14="http://schemas.microsoft.com/office/powerpoint/2010/main" val="136877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98E4-A802-2D7F-0F68-17729D1704AB}"/>
              </a:ext>
            </a:extLst>
          </p:cNvPr>
          <p:cNvSpPr>
            <a:spLocks noGrp="1"/>
          </p:cNvSpPr>
          <p:nvPr>
            <p:ph type="ctrTitle"/>
          </p:nvPr>
        </p:nvSpPr>
        <p:spPr>
          <a:xfrm>
            <a:off x="1524000" y="2874075"/>
            <a:ext cx="9144000" cy="1109849"/>
          </a:xfrm>
        </p:spPr>
        <p:txBody>
          <a:bodyPr/>
          <a:lstStyle/>
          <a:p>
            <a:r>
              <a:rPr lang="en-IN" b="1" dirty="0">
                <a:latin typeface="Arial Black" panose="020B0A04020102020204" pitchFamily="34" charset="0"/>
              </a:rPr>
              <a:t>MACHINE LEARNING</a:t>
            </a:r>
          </a:p>
        </p:txBody>
      </p:sp>
    </p:spTree>
    <p:extLst>
      <p:ext uri="{BB962C8B-B14F-4D97-AF65-F5344CB8AC3E}">
        <p14:creationId xmlns:p14="http://schemas.microsoft.com/office/powerpoint/2010/main" val="285354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dirty="0">
                <a:solidFill>
                  <a:srgbClr val="303030"/>
                </a:solidFill>
                <a:latin typeface="Heebo" pitchFamily="2" charset="-79"/>
                <a:cs typeface="Heebo" pitchFamily="2" charset="-79"/>
              </a:rPr>
              <a:t>Overview</a:t>
            </a:r>
            <a:endParaRPr lang="en-IN" b="1" i="0" dirty="0">
              <a:solidFill>
                <a:srgbClr val="303030"/>
              </a:solidFill>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Machine Learning tutorial provides basic and advanced concepts of machine learning. </a:t>
            </a:r>
          </a:p>
          <a:p>
            <a:pPr algn="just"/>
            <a:r>
              <a:rPr lang="en-US" sz="2000" b="0" i="0" dirty="0">
                <a:solidFill>
                  <a:srgbClr val="333333"/>
                </a:solidFill>
                <a:effectLst/>
                <a:latin typeface="inter-regular"/>
              </a:rPr>
              <a:t>Machine learning is a growing technology which enables computers to learn automatically from past data. Machine learning uses various algorithms for </a:t>
            </a:r>
            <a:r>
              <a:rPr lang="en-US" sz="2000" b="1" i="0" dirty="0">
                <a:solidFill>
                  <a:srgbClr val="333333"/>
                </a:solidFill>
                <a:effectLst/>
                <a:latin typeface="inter-bold"/>
              </a:rPr>
              <a:t>building mathematical models and making predictions using historical data or information</a:t>
            </a:r>
            <a:r>
              <a:rPr lang="en-US" sz="2000" b="0" i="0" dirty="0">
                <a:solidFill>
                  <a:srgbClr val="333333"/>
                </a:solidFill>
                <a:effectLst/>
                <a:latin typeface="inter-regular"/>
              </a:rPr>
              <a:t>. Currently, it is being used for various tasks such as </a:t>
            </a:r>
            <a:r>
              <a:rPr lang="en-US" sz="2000" b="1" i="0" dirty="0">
                <a:solidFill>
                  <a:srgbClr val="333333"/>
                </a:solidFill>
                <a:effectLst/>
                <a:latin typeface="inter-bold"/>
              </a:rPr>
              <a:t>image recognition</a:t>
            </a:r>
            <a:r>
              <a:rPr lang="en-US" sz="2000" b="0" i="0" dirty="0">
                <a:solidFill>
                  <a:srgbClr val="333333"/>
                </a:solidFill>
                <a:effectLst/>
                <a:latin typeface="inter-regular"/>
              </a:rPr>
              <a:t>, </a:t>
            </a:r>
            <a:r>
              <a:rPr lang="en-US" sz="2000" b="1" i="0" dirty="0">
                <a:solidFill>
                  <a:srgbClr val="333333"/>
                </a:solidFill>
                <a:effectLst/>
                <a:latin typeface="inter-bold"/>
              </a:rPr>
              <a:t>speech recognition</a:t>
            </a:r>
            <a:r>
              <a:rPr lang="en-US" sz="2000" b="0" i="0" dirty="0">
                <a:solidFill>
                  <a:srgbClr val="333333"/>
                </a:solidFill>
                <a:effectLst/>
                <a:latin typeface="inter-regular"/>
              </a:rPr>
              <a:t>, </a:t>
            </a:r>
            <a:r>
              <a:rPr lang="en-US" sz="2000" b="1" i="0" dirty="0">
                <a:solidFill>
                  <a:srgbClr val="333333"/>
                </a:solidFill>
                <a:effectLst/>
                <a:latin typeface="inter-bold"/>
              </a:rPr>
              <a:t>email filtering</a:t>
            </a:r>
            <a:r>
              <a:rPr lang="en-US" sz="2000" b="0" i="0" dirty="0">
                <a:solidFill>
                  <a:srgbClr val="333333"/>
                </a:solidFill>
                <a:effectLst/>
                <a:latin typeface="inter-regular"/>
              </a:rPr>
              <a:t>, </a:t>
            </a:r>
            <a:r>
              <a:rPr lang="en-US" sz="2000" b="1" i="0" dirty="0">
                <a:solidFill>
                  <a:srgbClr val="333333"/>
                </a:solidFill>
                <a:effectLst/>
                <a:latin typeface="inter-bold"/>
              </a:rPr>
              <a:t>Facebook auto-tagging</a:t>
            </a:r>
            <a:r>
              <a:rPr lang="en-US" sz="2000" b="0" i="0" dirty="0">
                <a:solidFill>
                  <a:srgbClr val="333333"/>
                </a:solidFill>
                <a:effectLst/>
                <a:latin typeface="inter-regular"/>
              </a:rPr>
              <a:t>, </a:t>
            </a:r>
            <a:r>
              <a:rPr lang="en-US" sz="2000" b="1" i="0" dirty="0">
                <a:solidFill>
                  <a:srgbClr val="333333"/>
                </a:solidFill>
                <a:effectLst/>
                <a:latin typeface="inter-bold"/>
              </a:rPr>
              <a:t>recommender system</a:t>
            </a:r>
            <a:r>
              <a:rPr lang="en-US" sz="2000" b="0" i="0" dirty="0">
                <a:solidFill>
                  <a:srgbClr val="333333"/>
                </a:solidFill>
                <a:effectLst/>
                <a:latin typeface="inter-regular"/>
              </a:rPr>
              <a:t>, and many more.</a:t>
            </a:r>
          </a:p>
          <a:p>
            <a:pPr algn="just"/>
            <a:r>
              <a:rPr lang="en-US" sz="2000" b="0" i="0" dirty="0">
                <a:solidFill>
                  <a:srgbClr val="333333"/>
                </a:solidFill>
                <a:effectLst/>
                <a:latin typeface="inter-regular"/>
              </a:rPr>
              <a:t>This machine learning tutorial gives you an introduction to machine learning along with the wide range of machine learning techniques such as </a:t>
            </a:r>
            <a:r>
              <a:rPr lang="en-US" sz="2000" b="1" i="0" dirty="0">
                <a:solidFill>
                  <a:srgbClr val="333333"/>
                </a:solidFill>
                <a:effectLst/>
                <a:latin typeface="inter-bold"/>
              </a:rPr>
              <a:t>Supervised</a:t>
            </a:r>
            <a:r>
              <a:rPr lang="en-US" sz="2000" b="0" i="0" dirty="0">
                <a:solidFill>
                  <a:srgbClr val="333333"/>
                </a:solidFill>
                <a:effectLst/>
                <a:latin typeface="inter-regular"/>
              </a:rPr>
              <a:t>, </a:t>
            </a:r>
            <a:r>
              <a:rPr lang="en-US" sz="2000" b="1" i="0" dirty="0">
                <a:solidFill>
                  <a:srgbClr val="333333"/>
                </a:solidFill>
                <a:effectLst/>
                <a:latin typeface="inter-bold"/>
              </a:rPr>
              <a:t>Unsupervised</a:t>
            </a:r>
            <a:r>
              <a:rPr lang="en-US" sz="2000" b="0" i="0" dirty="0">
                <a:solidFill>
                  <a:srgbClr val="333333"/>
                </a:solidFill>
                <a:effectLst/>
                <a:latin typeface="inter-regular"/>
              </a:rPr>
              <a:t>, and </a:t>
            </a:r>
            <a:r>
              <a:rPr lang="en-US" sz="2000" b="1" i="0" dirty="0">
                <a:solidFill>
                  <a:srgbClr val="333333"/>
                </a:solidFill>
                <a:effectLst/>
                <a:latin typeface="inter-bold"/>
              </a:rPr>
              <a:t>Reinforcement</a:t>
            </a:r>
            <a:r>
              <a:rPr lang="en-US" sz="2000" b="0" i="0" dirty="0">
                <a:solidFill>
                  <a:srgbClr val="333333"/>
                </a:solidFill>
                <a:effectLst/>
                <a:latin typeface="inter-regular"/>
              </a:rPr>
              <a:t> learning. You will learn about regression and classification models, clustering methods, hidden Markov models, and various sequential models.</a:t>
            </a:r>
          </a:p>
          <a:p>
            <a:pPr algn="l"/>
            <a:endParaRPr lang="en-IN" sz="2000" dirty="0"/>
          </a:p>
        </p:txBody>
      </p:sp>
      <p:pic>
        <p:nvPicPr>
          <p:cNvPr id="13314" name="Picture 2" descr="Machine Learning Tutorial">
            <a:extLst>
              <a:ext uri="{FF2B5EF4-FFF2-40B4-BE49-F238E27FC236}">
                <a16:creationId xmlns:a16="http://schemas.microsoft.com/office/drawing/2014/main" id="{86C99AEE-B81E-2A85-458E-4A96DEC83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724" y="417307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73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4368</Words>
  <Application>Microsoft Office PowerPoint</Application>
  <PresentationFormat>Widescreen</PresentationFormat>
  <Paragraphs>222</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Algerian</vt:lpstr>
      <vt:lpstr>Arial</vt:lpstr>
      <vt:lpstr>Arial Black</vt:lpstr>
      <vt:lpstr>Calibri</vt:lpstr>
      <vt:lpstr>Calibri Light</vt:lpstr>
      <vt:lpstr>erdana</vt:lpstr>
      <vt:lpstr>Heebo</vt:lpstr>
      <vt:lpstr>inter-bold</vt:lpstr>
      <vt:lpstr>inter-regular</vt:lpstr>
      <vt:lpstr>times new roman</vt:lpstr>
      <vt:lpstr>Verdana</vt:lpstr>
      <vt:lpstr>Office Theme</vt:lpstr>
      <vt:lpstr>Artificial intelligence</vt:lpstr>
      <vt:lpstr>What is Artificial Intelligence?</vt:lpstr>
      <vt:lpstr>Why Artificial Intelligence?</vt:lpstr>
      <vt:lpstr>Goals of Artificial Intelligence</vt:lpstr>
      <vt:lpstr>What Comprises to Artificial Intelligence?</vt:lpstr>
      <vt:lpstr>Advantages of Artificial Intelligence</vt:lpstr>
      <vt:lpstr>Disadvantages of Artificial Intelligence</vt:lpstr>
      <vt:lpstr>MACHINE LEARNING</vt:lpstr>
      <vt:lpstr>Overview</vt:lpstr>
      <vt:lpstr>Overview</vt:lpstr>
      <vt:lpstr>What is Machine Learning?</vt:lpstr>
      <vt:lpstr>How does Machine Learning works?</vt:lpstr>
      <vt:lpstr>Features of Machine Learning:</vt:lpstr>
      <vt:lpstr>Classification of Machine Learning</vt:lpstr>
      <vt:lpstr>Supervised Learning</vt:lpstr>
      <vt:lpstr>Unsupervised Learning</vt:lpstr>
      <vt:lpstr>History of Machine Learning</vt:lpstr>
      <vt:lpstr>Applications of Machine learning</vt:lpstr>
      <vt:lpstr>Applications of Machine learning</vt:lpstr>
      <vt:lpstr>Applications of Machine learning</vt:lpstr>
      <vt:lpstr>Applications of Machine learning</vt:lpstr>
      <vt:lpstr>Machine learning Life cycle</vt:lpstr>
      <vt:lpstr>Machine learning Life cycle</vt:lpstr>
      <vt:lpstr>Machine learning Life cycle</vt:lpstr>
      <vt:lpstr>Machine learning Life cycle</vt:lpstr>
      <vt:lpstr>Machine learning Life cycle</vt:lpstr>
      <vt:lpstr>Machine learning Life cycle</vt:lpstr>
      <vt:lpstr>Difference between Artificial intelligence and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8</cp:revision>
  <dcterms:created xsi:type="dcterms:W3CDTF">2022-06-09T18:19:54Z</dcterms:created>
  <dcterms:modified xsi:type="dcterms:W3CDTF">2022-06-09T18:24:46Z</dcterms:modified>
</cp:coreProperties>
</file>