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8" r:id="rId2"/>
    <p:sldId id="333" r:id="rId3"/>
    <p:sldId id="347" r:id="rId4"/>
    <p:sldId id="334" r:id="rId5"/>
    <p:sldId id="338" r:id="rId6"/>
    <p:sldId id="339" r:id="rId7"/>
    <p:sldId id="335" r:id="rId8"/>
    <p:sldId id="34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7T06:39:42.737"/>
    </inkml:context>
    <inkml:brush xml:id="br0">
      <inkml:brushProperty name="width" value="0.05" units="cm"/>
      <inkml:brushProperty name="height" value="0.05" units="cm"/>
      <inkml:brushProperty name="color" value="#E71224"/>
    </inkml:brush>
  </inkml:definitions>
  <inkml:trace contextRef="#ctx0" brushRef="#br0">1 1 24575,'0'4'0,"0"6"0,0 1-8191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7T06:39:02.871"/>
    </inkml:context>
    <inkml:brush xml:id="br0">
      <inkml:brushProperty name="width" value="0.05" units="cm"/>
      <inkml:brushProperty name="height" value="0.05" units="cm"/>
      <inkml:brushProperty name="color" value="#FFC114"/>
    </inkml:brush>
  </inkml:definitions>
  <inkml:trace contextRef="#ctx0" brushRef="#br0">1051 0 24575,'0'8'0,"-1"0"0,0 0 0,-1 0 0,-5 14 0,-4 23 0,-15 91 0,18-100 0,0 0 0,3 1 0,-2 43 0,8-18 0,0-20 0,-2-1 0,-9 68 0,-21 87 0,27-162 0,1 1 0,2 57 0,0 13 0,-3-69 0,-16 59 0,11-59 0,-5 54 0,1 16 0,5-53 0,0 61 0,9 483 0,-2-572 0,-1 0 0,-7 28 0,4-26 0,-3 42 0,9-12 0,0-37 0,-1-1 0,-1 1 0,0 0 0,-8 34 0,8-53 0,0 1 0,1 0 0,-1 0 0,1 0 0,0 0 0,-1 0 0,1 0 0,0 0 0,0-1 0,0 1 0,0 0 0,0 0 0,1 0 0,-1 0 0,0 0 0,1 0 0,0 0 0,-1-1 0,1 1 0,0 0 0,0 0 0,0-1 0,0 1 0,2 1 0,-1-1 0,1 0 0,0 0 0,0-1 0,1 1 0,-1-1 0,0 0 0,0 0 0,1 0 0,-1-1 0,0 1 0,1-1 0,-1 1 0,5-1 0,229-1 0,-91-2 0,70 2 40,220 3-654,-73 35 96,29 0-60,112-3 95,-325-15 479,79 12 96,-196-22 624,0-4 0,102-3 1,-113-2-801,-45 0 84,-1 0 0,1-1 0,-1 1 0,0-1 0,1 0 0,-1 0 0,0-1 0,1 1 0,-1-1 0,9-5 0,-12 5 0,1 0 0,-1 0 0,0 0 0,1 0 0,-1-1 0,0 1 0,0-1 0,-1 1 0,1-1 0,0 0 0,-1 0 0,0 0 0,1 0 0,-1 0 0,-1 0 0,1 0 0,0 0 0,-1 0 0,1-6 0,1-148 0,-3 108 0,7-80 0,8-29-23,-10-227 1,-7 201-793,5-22 815,-4-216 0,-10 240 0,-1-68 0,10 197 126,-12-74 1,9 85 480,5 34-607,-13-69 0,12 70 0,1 1 0,-1-1 0,-1 1 0,1 0 0,-1 0 0,0 0 0,0 0 0,-1 0 0,-5-6 0,1 6 0,0 1 0,0 0 0,-1 0 0,0 0 0,0 1 0,0 0 0,-18-4 0,-6-3 0,4-2 0,-2 1 0,1 2 0,-1 1 0,-1 2 0,1 1 0,-47-3 0,-70-3 0,-13 0 0,-26-1 0,2 1 0,-900 11-1644,526 3 1039,95 13 605,-119-4 1686,379-13-2616,195 2-5768</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7T06:39:05.014"/>
    </inkml:context>
    <inkml:brush xml:id="br0">
      <inkml:brushProperty name="width" value="0.05" units="cm"/>
      <inkml:brushProperty name="height" value="0.05" units="cm"/>
      <inkml:brushProperty name="color" value="#FFC114"/>
    </inkml:brush>
  </inkml:definitions>
  <inkml:trace contextRef="#ctx0" brushRef="#br0">27 407 24575,'0'927'0,"-1"-891"0,-11 54 0,-1 27 0,12-90 0,3 196 0,1-203 0,1 1 0,1-1 0,8 21 0,-7-21 0,0 1 0,6 35 0,-7-24 0,1-1 0,2 0 0,15 38 0,1 1 0,-15-31 0,-6-27 0,0 0 0,0 0 0,7 14 0,-8-21 0,1-1 0,-1 0 0,1 0 0,0 0 0,0-1 0,0 1 0,0-1 0,0 1 0,1-1 0,0 0 0,0-1 0,5 4 0,7 3 0,0-2 0,0 0 0,1-1 0,0-1 0,17 3 0,90 10 0,-18-3 0,10 3-8,176 5 0,118-22-556,-175-4 478,-194 3 86,0-2 0,1-2 0,-1-1 0,0-2 0,-1-2 0,62-23 0,-56 17 310,76-16 0,-74 20-264,-21 6-46,34-2 0,25-5 0,-61 8 0,0 1 0,47 0 0,-46 3 0,0-1 0,40-7 0,-36 2 0,-21 5 0,1-1 0,0 0 0,-1 0 0,15-7 0,-21 8 0,1-1 0,-1 0 0,0 0 0,-1 0 0,1 0 0,0-1 0,-1 1 0,1-1 0,-1 0 0,0 1 0,0-1 0,0 0 0,0 0 0,0 0 0,0-1 0,1-4 0,5-20 0,-1-1 0,-2 1 0,4-47 0,1-11 0,11-65-103,2-165 1,-21-152-285,1-23 163,22 269 373,-14 149 56,4-121-1,-15 171-72,1 14-110,-1 0-1,0 0 1,-1 0 0,0 0-1,-3-12 1,4 19-22,-1 0-1,0 0 1,0 0 0,0 0 0,0 0 0,0 0 0,-1 0 0,1 0 0,-1 0-1,1 0 1,-1 1 0,1-1 0,-1 0 0,0 1 0,0 0 0,0-1-1,0 1 1,0 0 0,0 0 0,0 0 0,0 0 0,-1 1 0,1-1 0,0 0-1,-4 0 1,-24-2 0,-1 2 0,1 0 0,-35 5 0,-13 0 0,-1012-3 0,553-2 0,370 13 0,33 0 0,86-8 0,-79 17 0,16-1 0,70-16 0,-67-3 0,-12 0 0,114-1-227,1 1-1,-1 0 1,1 0-1,0 1 1,-8 2-1,3 2-6598</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7T06:39:06.785"/>
    </inkml:context>
    <inkml:brush xml:id="br0">
      <inkml:brushProperty name="width" value="0.05" units="cm"/>
      <inkml:brushProperty name="height" value="0.05" units="cm"/>
      <inkml:brushProperty name="color" value="#FFC114"/>
    </inkml:brush>
  </inkml:definitions>
  <inkml:trace contextRef="#ctx0" brushRef="#br0">513 105 24575,'0'941'0,"-26"-646"0,0-15 0,26-238 0,0 22 0,-14 100 0,6-87 0,3 0 0,6 95 0,1-51 0,-3-38 0,3 94 0,10-99 0,-7-52 0,3 43 0,-8-44 0,-1-16 0,1 0 0,1 0 0,0 0 0,0 0 0,3 9 0,-3-15 0,0 0 0,0 0 0,0 0 0,1 0 0,0 0 0,-1-1 0,1 1 0,0-1 0,0 1 0,1-1 0,-1 0 0,0 1 0,1-1 0,-1-1 0,1 1 0,0 0 0,-1-1 0,6 3 0,3 0 0,-1-1 0,1 0 0,0-1 0,0 0 0,15 1 0,-15-2 0,0 0 0,1 1 0,-1 0 0,0 1 0,14 5 0,-1 0 0,1-1 0,0-1 0,0-1 0,1-1 0,0-1 0,39-1 0,24 3 0,123 18-251,206 17-448,-23-14 350,455 24-771,-666-40 997,225 5-286,96-16 3360,-501 1-2951,-1 0 0,1 0 0,-1 0 0,1-1 0,-1 1 0,1-1 0,-1 0 0,0 0 0,1 0 0,-1 0 0,0 0 0,0-1 0,0 0 0,0 1 0,3-4 0,-4 3 0,1-1 0,-1 1 0,-1-1 0,1 0 0,0 0 0,-1 0 0,1 0 0,-1 0 0,0 0 0,0-1 0,0 1 0,-1 0 0,1 0 0,-1-1 0,1 1 0,-1-4 0,-2-214 10,-1 84-139,5-59-480,-8-257 621,-60-20-12,20 188 0,38 217 30,3 25 159,-1 1 0,-16-58 0,7 45-129,-13-92-1,0 14-59,8 43 0,20 86 0,-1 1 0,1-1 0,-1 1 0,0-1 0,0 1 0,0-1 0,-1 1 0,1 0 0,-1-1 0,0 1 0,0 0 0,0 0 0,0 0 0,0 0 0,-1 1 0,1-1 0,-1 1 0,0-1 0,1 1 0,-1 0 0,0 0 0,-1 0 0,1 0 0,0 1 0,0 0 0,-1-1 0,1 1 0,-1 0 0,1 0 0,-5 0 0,-100-29 0,76 19 0,0 2 0,-1 1 0,-49-5 0,-570-83-613,168 16-168,-360 5-1037,381 39 1217,-148-3-312,509 42 2522,-119-5 1508,219 2-3117,1 0 0,-1 0 0,0 0 0,0-1 0,1 1 0,-1 0 0,0-1 0,1 1 0,-1-1 0,0 1 0,1-1 0,-1 0 0,1 0 0,-1 0 0,1 0 0,-1 0 0,1 0 0,0 0 0,-1 0 0,-1-3 0,3 3 0,0 0 0,-1 0 0,1-1 0,0 1 0,0 0 0,0-1 0,0 1 0,0 0 0,0 0 0,0-1 0,1 1 0,-1 0 0,0 0 0,1-1 0,-1 1 0,1 0 0,-1 0 0,1 0 0,0-1 0,1-1 0,5-6 0,0 0 0,1 1 0,0 0 0,16-13 0,10-6-1365,0 0-5461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7T06:39:08.641"/>
    </inkml:context>
    <inkml:brush xml:id="br0">
      <inkml:brushProperty name="width" value="0.05" units="cm"/>
      <inkml:brushProperty name="height" value="0.05" units="cm"/>
      <inkml:brushProperty name="color" value="#FFC114"/>
    </inkml:brush>
  </inkml:definitions>
  <inkml:trace contextRef="#ctx0" brushRef="#br0">22 1 24575,'3'4'0,"0"-1"0,-1 1 0,1 0 0,-1 0 0,0 0 0,0 1 0,-1-1 0,1 0 0,-1 1 0,0-1 0,0 1 0,0 4 0,1 61 0,-2-51 0,4 26 0,2-1 0,1 0 0,24 76 0,-21-84 0,2 5 0,-2 1 0,-2 0 0,-2 0 0,1 45 0,-1 9 0,21 118 0,-9-98 0,53 583-786,-20-56-1338,-26-333 2709,-22-297-201,-1 0-1,1 0 1,1 0 0,9 19 0,-8-20-316,-1 0-1,0 0 1,0 0 0,-2 1 0,3 14-1,-5-23-67,0 0 0,1 0 0,-1 0 0,1 0 0,0-1 0,0 1 0,0 0 0,0 0 0,1-1 0,0 1 0,0 0 0,4 5 0,-4-6 0,1-1 0,-1 0 0,1 0 0,0-1 0,0 1 0,-1 0 0,1-1 0,0 0 0,0 0 0,1 0 0,-1 0 0,0 0 0,0 0 0,0-1 0,1 1 0,3-1 0,62 2 0,85-9 0,6-15 0,-28 3 0,-30 8 0,201-13 0,-238 23 0,71-11 0,-49 4 0,144 7 0,13-1 0,-138-13 0,-63 8 0,16-5 0,-36 7 0,0 1 0,37-2 0,-37 4 0,0-1 0,29-8 0,-2 1 0,-44 9 0,0-1 0,0 1 0,0-2 0,0 1 0,-1-1 0,1 1 0,-1-2 0,0 1 0,0 0 0,0-1 0,0 0 0,0 0 0,-1-1 0,0 1 0,0-1 0,0 0 0,-1 0 0,1 0 0,-1-1 0,2-5 0,7-15 0,-2-1 0,0 0 0,6-34 0,3-5 0,-2 6 0,11-73 0,-16 73 0,24-130-216,-8-1 0,6-334 0,-34 496 233,0 6 71,0 0 1,-1 0-1,-8-40 1,7 56-72,0 0 0,-1 0 1,0 0-1,0 0 1,0 1-1,-1-1 0,1 1 1,-2 0-1,1 0 0,-1 0 1,0 1-1,0-1 0,0 1 1,-1 0-1,-12-8 0,-2 1-17,0-2 0,1 0 0,1-1 0,0-1 0,-22-26 0,10 8 0,21 25 0,0-1 0,0 0 0,1-1 0,1 0 0,-1 0 0,2-1 0,-11-23 0,-16-41 0,12 34 0,15 30 0,-1 0 0,0 0 0,-1 0 0,-1 1 0,1 0 0,-2 1 0,-16-15 0,2 5 0,-1 1 0,-36-20 0,45 30 0,0 2 0,0 0 0,-1 1 0,0 0 0,-25-4 0,-89-8 0,-250 11 0,216 10 0,57-4-42,-444 17-514,184 13 556,171-26 296,-3 0 6,190-2-302,1 1 0,-1 1 0,1 0 0,-1 0 0,-16 9 0,17-8 0,0 0 0,-1 0 0,1-1 0,-18 4 0,23-8-1365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7T06:39:10.320"/>
    </inkml:context>
    <inkml:brush xml:id="br0">
      <inkml:brushProperty name="width" value="0.05" units="cm"/>
      <inkml:brushProperty name="height" value="0.05" units="cm"/>
      <inkml:brushProperty name="color" value="#FFC114"/>
    </inkml:brush>
  </inkml:definitions>
  <inkml:trace contextRef="#ctx0" brushRef="#br0">1 0 24575,'0'2061'0,"0"-2057"0,0 1 0,0-1 0,0 1 0,1-1 0,-1 0 0,1 1 0,0-1 0,1 1 0,-1-1 0,1 0 0,0 0 0,3 6 0,-3-8 0,0 0 0,0 0 0,1 0 0,-1 0 0,0 0 0,1 0 0,0-1 0,-1 1 0,1-1 0,0 0 0,0 0 0,0 0 0,0 0 0,0 0 0,0-1 0,0 1 0,0-1 0,0 0 0,3 0 0,28 4 0,0 1 0,-1 1 0,39 14 0,-37-10 0,1-1 0,53 6 0,19-4 0,67 4 0,1125-13-1039,-618-4 2041,-678 2-1000,-1 0 0,1-1 1,-1 1-1,1-1 1,0 1-1,-1-1 0,1 0 1,-1 0-1,0-1 1,1 1-1,-1-1 0,0 1 1,0-1-1,0 0 1,0 0-1,5-5 1,-2 1-4,-1-2 0,1 1 1,-1-1-1,0 0 1,5-13-1,-3 7 1,-2-1 0,7-28 0,-8 27 0,1 1 0,10-25 0,6-11 0,-1 0 0,14-67 0,-3 12 0,87-352-802,-62 197 802,27-170 0,-76 314 0,-3 36 0,4 45 550,-6 31-505,-1-2-1,1 1 1,-1 0-1,0 0 1,0-9-1,-1 14-45,0-1 1,-1 0-1,1 1 1,0-1-1,-1 0 0,1 1 1,-1-1-1,0 1 1,1-1-1,-1 0 0,0 1 1,0 0-1,0-1 0,0 1 1,0-1-1,0 1 1,0 0-1,-1 0 0,1 0 1,0 0-1,-1 0 0,1 0 1,-4-1-1,-14-8 1,-2 0 0,0 2 0,0 1 0,0 0 0,-1 2 0,-22-3 0,20 3 0,-43-15 0,3 1 0,23 9 0,-1 2 0,0 2 0,-79-1 0,46 6 0,-95-12 0,49 3 0,-172 8 0,144 5 0,-15-5 0,-171 4 0,234 10 0,-12 1 0,105-13 0,0 1 0,0 0 0,1 1 0,-1 0 0,0 0 0,1 0 0,-1 1 0,1 0 0,0 1 0,0 0 0,0 0 0,1 0 0,-7 6 0,-8 3 0,0-1 0,-28 11 0,14-7 0,26-12 14,-1-1-1,0 0 1,-1 0-1,1-1 0,-12 1 1,-16 3-1460,17 0-5380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7T06:39:29.804"/>
    </inkml:context>
    <inkml:brush xml:id="br0">
      <inkml:brushProperty name="width" value="0.05" units="cm"/>
      <inkml:brushProperty name="height" value="0.05" units="cm"/>
      <inkml:brushProperty name="color" value="#E71224"/>
    </inkml:brush>
  </inkml:definitions>
  <inkml:trace contextRef="#ctx0" brushRef="#br0">203 122 24575,'957'0'-913,"-865"5"913,-1 4 0,126 29 0,-94-15 0,460 68-67,-521-86 339,94-4-1,31 2 166,-120 9-437,-49-8 0,0 0 0,27 1 0,-24-3 0,0 0 0,0 2 0,40 13 0,-41-11 0,0 0 0,1-2 0,-1 0 0,25 1 0,-22-5 0,1 0 0,-1 2 0,1 1 0,-1 0 0,0 2 0,0 1 0,-1 0 0,28 13 0,-9-3 0,2-1 0,0-2 0,82 13 0,-94-20 0,-13-1 0,0 0 0,-1 1 0,1 0 0,-1 2 0,-1 0 0,25 16 0,-38-22 0,-1 0 0,1 0 0,0 1 0,-1-1 0,1 1 0,-1 0 0,0 0 0,0 0 0,0 0 0,-1 0 0,1 0 0,-1 0 0,1 1 0,-1-1 0,1 7 0,1 3 0,-2 1 0,1 26 0,-2-27 0,0 0 0,5 23 0,3 12 0,-3 0 0,-1 0 0,-6 94 0,0-44 0,2 674 0,-1-753 0,-1 0 0,-7 33 0,4-32 0,2 0 0,-2 24 0,5 4 0,1-29 0,-1 1 0,-5 36 0,3-50 0,1 0 0,-1 0 0,0 0 0,0 0 0,-1 0 0,0 0 0,0 0 0,0-1 0,-1 1 0,1-1 0,-1 0 0,-9 8 0,-70 60 0,-4-5 0,-182 111 0,175-123 0,-2-3 0,-188 72 0,-77 2 0,321-114 0,8-1 0,-1-2 0,0-1 0,0-1 0,0-2 0,-61 3 0,-785-12 0,701-10 0,2 1 0,135 9 0,-72-13 0,80 11 0,17 1 0,1 0 0,0-1 0,0-1 0,0-1 0,-14-8 0,-41-16 0,67 30 0,0 0 0,0-1 0,0 1 0,1-1 0,-1 0 0,1 0 0,-1 1 0,1-2 0,0 1 0,0 0 0,0 0 0,0-1 0,0 1 0,0-1 0,1 1 0,-1-1 0,1 0 0,-1 0 0,1 0 0,-1-3 0,-1-9 0,0 1 0,0 0 0,0-19 0,-3-19 0,-25-84 0,22 92 0,-2 0 0,-20-49 0,14 44 0,-13-58 0,-50-213 0,-8-39 0,82 328 0,-9-59 0,-4 1 0,-40-113 0,48 167 0,1 0 0,-8-64 0,11 54 0,-15-49 0,16 71 0,1 0 0,1-1 0,-2-43 0,8-75 0,1 45 0,-5 19 0,4-89 0,22 18 0,-24 145-76,-1-1 1,2 0-1,-1 1 0,0-1 0,1 1 0,0-1 0,0 1 0,0-1 1,1 1-1,0-1 0,0 1 0,0 0 0,0 0 0,0 0 1,1 0-1,0 0 0,6-6 0,6 0-6750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7T06:39:31.809"/>
    </inkml:context>
    <inkml:brush xml:id="br0">
      <inkml:brushProperty name="width" value="0.05" units="cm"/>
      <inkml:brushProperty name="height" value="0.05" units="cm"/>
      <inkml:brushProperty name="color" value="#E71224"/>
    </inkml:brush>
  </inkml:definitions>
  <inkml:trace contextRef="#ctx0" brushRef="#br0">123 0 24575,'6'7'0,"1"0"0,-1 0 0,-1 1 0,0 0 0,0 0 0,0 0 0,-1 1 0,0-1 0,-1 1 0,5 18 0,-2 5 0,5 60 0,-5-27 0,6 62 0,-5 151 0,-5-243 0,1 0 0,2 0 0,10 35 0,-7-35 0,-1 1 0,4 71 0,-10-84 0,2 1 0,0 0 0,2 0 0,8 25 0,6 30 0,-9-14 0,-8-41 0,2-1 0,0 0 0,2 0 0,0 0 0,12 26 0,-12-36 0,-1 0 0,5 26 0,-7-25 0,1 0 0,9 21 0,-11-32 0,0-1 0,0 1 0,0 0 0,0-1 0,1 1 0,-1-1 0,1 1 0,0-1 0,-1 0 0,1 0 0,0-1 0,0 1 0,0 0 0,0-1 0,1 0 0,-1 0 0,0 0 0,1 0 0,-1 0 0,0-1 0,5 1 0,11 0 0,0 0 0,34-4 0,-22 1 0,11-1 0,68-14 0,-86 12 0,-16 3 0,0-1 0,0 1 0,0-2 0,-1 1 0,1-1 0,-1-1 0,0 1 0,10-8 0,-7 4 0,0 1 0,21-10 0,87-47 0,-86 45 0,-2-1 0,0-2 0,53-50 0,-75 65 0,4-6 0,0-1 0,-2-1 0,0 0 0,0 0 0,-1-1 0,10-25 0,-10 21 0,-3 7 0,-1-1 0,0 1 0,-2-1 0,1 0 0,-2 0 0,2-27 0,-5-90 0,-2 54 0,4-36 0,-3-92 0,0 195 0,0 0 0,-1 0 0,0 0 0,0 1 0,-1-1 0,-6-11 0,-10-27 0,19 45 0,-11-38 0,-1 1 0,-3 1 0,-20-38 0,34 73 0,-1 1 0,0-1 0,0 1 0,0-1 0,-1 1 0,1 0 0,-1 0 0,0 1 0,1-1 0,-1 1 0,0 0 0,-1 0 0,1 0 0,0 0 0,-1 1 0,1 0 0,0 0 0,-1 0 0,-4 0 0,-13-1 0,1 1 0,-42 4 0,25-1 0,-31 2 0,1 4 0,-95 21 0,125-22 0,-63 1 0,-13 3 0,-112 37 0,140-27 0,69-17 0,0 0 0,0 1 0,0 1 0,-19 10 0,69-20 0,203-84 0,-150 55-1365,-47 16-5461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7T06:39:33.444"/>
    </inkml:context>
    <inkml:brush xml:id="br0">
      <inkml:brushProperty name="width" value="0.05" units="cm"/>
      <inkml:brushProperty name="height" value="0.05" units="cm"/>
      <inkml:brushProperty name="color" value="#E71224"/>
    </inkml:brush>
  </inkml:definitions>
  <inkml:trace contextRef="#ctx0" brushRef="#br0">1 355 24575,'0'814'0,"2"-780"0,1 0 0,16 66 0,-10-60 0,6 57 0,-13-54 0,1-1 0,3-1 0,1 1 0,2-1 0,24 68 0,-22-72 0,-10-31 0,1 1 0,-1-1 0,1 0 0,1 0 0,3 8 0,-4-12 0,-1 0 0,1 0 0,-1-1 0,1 1 0,0 0 0,0 0 0,0-1 0,0 1 0,0-1 0,0 0 0,0 0 0,0 1 0,1-1 0,-1-1 0,0 1 0,1 0 0,-1 0 0,3-1 0,14 3 0,0-2 0,1 0 0,-1-1 0,0-1 0,0-1 0,0-1 0,0 0 0,0-2 0,0 0 0,-1-1 0,35-16 0,-28 13 0,0 1 0,0 1 0,44-6 0,-37 8 0,55-17 0,164-55 0,-168 54 0,-57 17 0,-1-1 0,1-2 0,-1 0 0,24-13 0,-45 20 0,-1-1 0,1 0 0,-1 0 0,0 0 0,0 0 0,0 0 0,0 0 0,0-1 0,-1 0 0,1 1 0,-1-1 0,0 0 0,-1 0 0,3-8 0,2-6 0,-2 0 0,3-25 0,4-15 0,95-393 0,-54 142-223,19-116-134,-61 363 357,9-78 0,-19 137 5,0 1 1,1 0 0,-1 0 0,-1 0-1,1 0 1,0-1 0,0 1 0,-1 0-1,1 0 1,-1 0 0,0 0-1,0 0 1,1 0 0,-1 0 0,-1 0-1,1 0 1,0 1 0,0-1 0,-1 0-1,1 1 1,-1-1 0,1 1-1,-1-1 1,0 1 0,1 0 0,-1-1-1,0 1 1,0 0 0,0 0 0,0 1-1,0-1 1,0 0 0,0 1-1,0-1 1,0 1 0,0-1 0,-1 1-1,1 0 1,0 0 0,0 0 0,-4 1-1,-11 0 59,1 1 0,-1 1 0,1 1-1,-23 7 1,19-5-43,-207 47-21,35-10 0,-101 16 0,278-56 0,0 0 0,1 2 0,-22 8 0,24-8 0,-1-1 0,1 0 0,-1 0 0,1-2 0,-18 3 0,-2-3 60,-55 10 0,77-10-209,1 0 1,-1 1-1,1 1 1,-1-1-1,1 1 1,0 1-1,1 0 1,-1 0-1,-15 12 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7T06:39:35.650"/>
    </inkml:context>
    <inkml:brush xml:id="br0">
      <inkml:brushProperty name="width" value="0.05" units="cm"/>
      <inkml:brushProperty name="height" value="0.05" units="cm"/>
      <inkml:brushProperty name="color" value="#E71224"/>
    </inkml:brush>
  </inkml:definitions>
  <inkml:trace contextRef="#ctx0" brushRef="#br0">644 1 24575,'1'8'0,"0"0"0,0 0 0,1-1 0,5 16 0,4 22 0,-7 25 0,-4-43 0,9 52 0,22 106 0,-20-100 0,-10-67 0,1 0 0,1 0 0,0 0 0,1-1 0,8 20 0,89 234 0,-98-262 0,0 0 0,1-1 0,0 1 0,1-1 0,0 0 0,0 0 0,8 8 0,-9-13 0,-1 0 0,1 0 0,0 0 0,0 0 0,0-1 0,1 1 0,-1-1 0,0 0 0,1-1 0,0 1 0,-1-1 0,1 0 0,0 0 0,-1 0 0,9 0 0,202-2 0,-86-1 0,751 2 0,-862-1 0,0-1 0,-1-1 0,19-4 0,-17 2 0,0 1 0,27-1 0,103 5 0,-146 0 0,0-1 0,0 0 0,0 1 0,0-1 0,0 0 0,-1 0 0,1 0 0,0-1 0,-1 1 0,1-1 0,-1 1 0,1-1 0,-1 0 0,0 0 0,3-3 0,-1 0 0,0 0 0,0-1 0,0 1 0,-1-1 0,0 1 0,4-12 0,0-4 0,-1-1 0,6-45 0,-12 64 0,11-62 0,-3 27 0,3-73 0,-10 100 0,-2 1 0,1 0 0,-1-1 0,-1 1 0,0 0 0,0 0 0,-1 0 0,0 0 0,-1 0 0,0 1 0,-10-18 0,6 17 0,0 1 0,-1 1 0,0 0 0,-14-11 0,11 10 0,8 6 0,-2-1 0,1 1 0,0 1 0,-1-1 0,1 1 0,-1 0 0,0 0 0,0 1 0,1 0 0,-1 0 0,-9-1 0,-10 1 0,-36 3 0,23 0 0,-168-13 18,42-1-218,-501 10-1926,345 4 1524,-47 24-314,135-4 650,169-19 1358,22-2 408,-71 12 0,-51 20-1500,157-31-1365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7T06:42:58.052"/>
    </inkml:context>
    <inkml:brush xml:id="br0">
      <inkml:brushProperty name="width" value="0.05" units="cm"/>
      <inkml:brushProperty name="height" value="0.05" units="cm"/>
      <inkml:brushProperty name="color" value="#00A0D7"/>
    </inkml:brush>
  </inkml:definitions>
  <inkml:trace contextRef="#ctx0" brushRef="#br0">0 198 24575,'0'12'0,"0"1"0,1-1 0,1 0 0,-1 0 0,2-1 0,6 21 0,-8-29 0,0-1 0,0 1 0,0-1 0,1 0 0,-1 1 0,1-1 0,-1 0 0,1 0 0,0 0 0,0 0 0,0 0 0,0 0 0,0 0 0,0-1 0,1 1 0,-1-1 0,1 0 0,-1 0 0,1 0 0,-1 0 0,1 0 0,-1 0 0,1 0 0,0-1 0,0 0 0,-1 1 0,1-1 0,0 0 0,0 0 0,-1-1 0,1 1 0,0-1 0,-1 1 0,6-3 0,5-1 0,-1-1 0,0-1 0,0 0 0,0-1 0,-1 0 0,0-1 0,0 0 0,15-15 0,-13 11 0,0 0 0,1 2 0,1 0 0,18-10 0,22-9 0,-39 20 0,0 0 0,0 1 0,1 1 0,32-9 0,-29 10 0,0-1 0,0 0 0,22-13 0,34-12 0,-28 9 107,-40 18-401,1 0-1,-1 1 1,1 0-1,9-3 1,0 3-6532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7T06:39:44.599"/>
    </inkml:context>
    <inkml:brush xml:id="br0">
      <inkml:brushProperty name="width" value="0.05" units="cm"/>
      <inkml:brushProperty name="height" value="0.05" units="cm"/>
      <inkml:brushProperty name="color" value="#E71224"/>
    </inkml:brush>
  </inkml:definitions>
  <inkml:trace contextRef="#ctx0" brushRef="#br0">1 0 24575,'0'4'0,"0"6"0,0 1-8191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7T06:43:00.973"/>
    </inkml:context>
    <inkml:brush xml:id="br0">
      <inkml:brushProperty name="width" value="0.05" units="cm"/>
      <inkml:brushProperty name="height" value="0.05" units="cm"/>
      <inkml:brushProperty name="color" value="#00A0D7"/>
    </inkml:brush>
  </inkml:definitions>
  <inkml:trace contextRef="#ctx0" brushRef="#br0">1 696 24575,'1'6'0,"0"0"0,1 0 0,0-1 0,0 1 0,0 0 0,1-1 0,0 0 0,7 10 0,2 5 0,-4-6 0,2-1 0,-1 0 0,2 0 0,11 10 0,0 1 0,-15-16 0,1 0 0,0 0 0,0 0 0,17 11 0,-20-16 0,1 0 0,0-1 0,0 1 0,0-1 0,0 0 0,0-1 0,0 1 0,0-1 0,13 0 0,5 0 0,0-1 0,0-1 0,35-6 0,-46 4 0,0 0 0,0-1 0,0-1 0,0 0 0,-1 0 0,0-1 0,20-13 0,130-104 0,-89 64 0,115-69 0,-62 68 0,-122 59 0,20-12 0,1 0 0,-2-2 0,22-17 0,21-14 0,-33 26 0,155-88 0,-164 94 0,0-1 0,40-33 0,-13 9 0,53-44 0,-84 68-107,-9 6-145,1 0 1,1 1-1,-1 0 1,24-10-1,-21 12-6574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7T07:20:12.638"/>
    </inkml:context>
    <inkml:brush xml:id="br0">
      <inkml:brushProperty name="width" value="0.1" units="cm"/>
      <inkml:brushProperty name="height" value="0.1" units="cm"/>
      <inkml:brushProperty name="color" value="#E71224"/>
    </inkml:brush>
  </inkml:definitions>
  <inkml:trace contextRef="#ctx0" brushRef="#br0">0 575 24575,'1'-2'0,"1"0"0,-1 0 0,0 0 0,0 0 0,1 0 0,-1 0 0,1 1 0,0-1 0,-1 0 0,1 1 0,0-1 0,2-1 0,9-8 0,0-2 0,-1 0 0,2 1 0,0 1 0,0 0 0,1 1 0,0 1 0,1 0 0,18-7 0,-18 7 0,-1-1 0,25-20 0,7-5 0,-43 33 0,15-11 0,1 1 0,1 1 0,29-12 0,-38 18 0,0-2 0,-1 1 0,0-1 0,0-1 0,12-9 0,-15 9 0,1 2 0,-1-1 0,1 1 0,1 0 0,-1 1 0,1 0 0,0 1 0,0 0 0,15-4 0,-9 4 0,0 0 0,0-1 0,0 0 0,-1-1 0,0-1 0,-1-1 0,19-12 0,-23 15 0,0 0 0,-1 1 0,1 1 0,1-1 0,10-1 0,37-14 0,-41 12 0,0 2 0,0-1 0,0 2 0,1 0 0,22-1 0,39-9 0,-48 6 0,1 0 0,0 2 0,0 2 0,35-1 0,7 6-1365,-52-1-5461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7T07:20:20.446"/>
    </inkml:context>
    <inkml:brush xml:id="br0">
      <inkml:brushProperty name="width" value="0.1" units="cm"/>
      <inkml:brushProperty name="height" value="0.1" units="cm"/>
      <inkml:brushProperty name="color" value="#FF0066"/>
    </inkml:brush>
  </inkml:definitions>
  <inkml:trace contextRef="#ctx0" brushRef="#br0">0 499 24575,'6'-1'0,"0"0"0,0 0 0,0-1 0,0 0 0,0 0 0,0 0 0,-1-1 0,1 0 0,9-6 0,20-9 0,-28 14 0,0 1 0,0-1 0,0-1 0,7-5 0,23-14 0,-19 16 0,233-98 0,-213 93 0,-1-2 0,45-24 0,-65 31 0,0 1 0,0 0 0,1 2 0,19-4 0,37-13 0,-33 11 0,-32 9 0,-1 0 0,1-1 0,0 1 0,15-9 0,-22 10 0,10-8 0,1 2 0,0 0 0,1 0 0,0 1 0,0 1 0,0 0 0,0 1 0,1 1 0,19-3 0,-18 4 0,-1 0 0,1-1 0,-1-1 0,25-10 0,-23 8 0,-1 1 0,1 1 0,30-5 0,30-3 0,-52 7 0,47-4 0,152 10-1365,-202-1-5461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7T07:20:25.966"/>
    </inkml:context>
    <inkml:brush xml:id="br0">
      <inkml:brushProperty name="width" value="0.1" units="cm"/>
      <inkml:brushProperty name="height" value="0.1" units="cm"/>
      <inkml:brushProperty name="color" value="#FFC114"/>
    </inkml:brush>
  </inkml:definitions>
  <inkml:trace contextRef="#ctx0" brushRef="#br0">26 753 24575,'10'-1'0,"1"0"0,-1-1 0,0-1 0,0 0 0,0 0 0,-1 0 0,1-2 0,-1 1 0,13-9 0,29-12 0,-20 13 0,-1-2 0,42-27 0,-65 38 0,1-1 0,-1 1 0,1 0 0,16-4 0,-16 5 0,0 0 0,0-1 0,0 0 0,15-8 0,21-14 0,49-20 0,25-14 0,-9 4 0,30-8 0,-79 37 0,-50 22 0,1 0 0,-1 0 0,0-1 0,0 0 0,0-1 0,17-14 0,-22 16 0,1 0 0,0 1 0,0-1 0,0 1 0,0 0 0,0 1 0,1-1 0,11-2 0,-9 3 0,0-1 0,-1 0 0,1 0 0,10-7 0,4-2 0,47-19 0,-25 12 0,0 2 0,-33 13 0,0 0 0,-1-1 0,1 0 0,-1-1 0,11-7 0,-8 4 0,1 1 0,0 1 0,0 0 0,1 2 0,-1-1 0,24-4 0,30-10 0,-45 14 0,0 1 0,0 1 0,1 1 0,-1 1 0,1 1 0,44 5 0,-1-2 0,-30-2 0,0 2 0,61 12 0,-78-11 0,-17-3 0,0 1 0,0-1 0,0 1 0,0-1 0,0 1 0,-1 0 0,1 1 0,0-1 0,0 1 0,-1-1 0,1 1 0,-1 0 0,0 0 0,1 1 0,-1-1 0,0 1 0,0 0 0,0-1 0,3 6 0,2 2 0,0-1 0,1 0 0,0 0 0,0-1 0,1-1 0,0 1 0,0-1 0,22 10 0,-16-8 0,-1 0 0,1 2 0,16 14 0,-14-7 0,0 1 0,-2 0 0,0 1 0,22 38 0,-32-49 0,0 0 0,0-1 0,1 0 0,15 13 0,18 21 0,-28-24 0,-1-1 0,-1 1 0,11 25 0,-4-9 0,-13-27 0,0 0 0,0 1 0,-1-1 0,0 1 0,0 0 0,-1 0 0,2 10 0,-2-6 0,1 0 0,1 0 0,0 0 0,1 0 0,0 0 0,10 15 0,-9-16 0,0 0 0,-1 0 0,0 1 0,-1-1 0,0 1 0,4 20 0,3 32 0,-6-42 0,4 40 0,3 40 0,-6-67 0,2 52 0,-10 2 0,3 71 0,11-85 0,-7-48 0,3 45 0,-9 227 0,0-281 0,-1-1 0,-1 0 0,0 0 0,-2 0 0,-8 22 0,-8 37 0,17-63 0,0 0 0,-1 0 0,-1 0 0,-11 19 0,9-17 0,1 0 0,-10 28 0,11-27 0,1 0 0,-2-1 0,0 0 0,-1 0 0,0-1 0,-1 0 0,-13 15 0,-11 9 0,-40 34 0,57-56 0,-69 62 0,48-48 0,-1-2 0,0-1 0,-62 31 0,60-36 0,31-16 0,0-1 0,-1 0 0,0 0 0,1-1 0,-20 5 0,-49 13 0,57-15 0,-1 0 0,0-2 0,1-1 0,-38 3 0,39-5 0,1 0 0,-21 5 0,-23 3 0,-18 4 0,57-9 0,0-1 0,-29 1 0,-321-6 0,350-1 0,-1-1 0,1-1 0,-43-13 0,58 15 0,-19-7 0,2 0 0,0-1 0,0-2 0,1-1 0,-33-21 0,42 25 0,0 1 0,0 0 0,0 2 0,-26-8 0,-8-3 0,-108-55 0,119 52 0,21 12 0,0-2 0,0 0 0,1-1 0,1 0 0,-25-23 0,-9-9 0,39 34 0,0 0 0,0 0 0,1-1 0,1 0 0,-16-21 0,-6-7 0,26 33 0,0 1 0,1-1 0,0 0 0,0-1 0,0 1 0,0-1 0,1 0 0,0 0 0,-3-9 0,-38-84 0,21 33 0,10 34 0,2 0 0,2-1 0,0 0 0,3 0 0,-6-59 0,10 61 0,-1-1 0,-16-60 0,11 60 0,2 0 0,-5-60 0,13-197 0,-2 273 0,2 0 0,0 1 0,6-19 0,4-35 0,-10 51 0,2 0 0,0 1 0,1 0 0,1-1 0,0 2 0,13-24 0,14-40 0,16-47 0,-39 105 0,0-1 0,1 1 0,23-32 0,15-30 0,-40 68 0,0 0 0,2 0 0,-1 1 0,25-26 0,60-48 0,-35 34 0,-35 34 0,1 1 0,1 1 0,1 1 0,36-17 0,-2 0 0,133-82 0,-181 110 0,0 1 0,0 1 0,1 0 0,-1 1 0,1 0 0,25-3 0,-18 4 0,53-6-1365,-53 9-5461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7T07:20:31.155"/>
    </inkml:context>
    <inkml:brush xml:id="br0">
      <inkml:brushProperty name="width" value="0.1" units="cm"/>
      <inkml:brushProperty name="height" value="0.1" units="cm"/>
      <inkml:brushProperty name="color" value="#FFC114"/>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7T06:39:45.218"/>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7T06:43:07.456"/>
    </inkml:context>
    <inkml:brush xml:id="br0">
      <inkml:brushProperty name="width" value="0.05" units="cm"/>
      <inkml:brushProperty name="height" value="0.05" units="cm"/>
      <inkml:brushProperty name="color" value="#00A0D7"/>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7T06:38:45.804"/>
    </inkml:context>
    <inkml:brush xml:id="br0">
      <inkml:brushProperty name="width" value="0.05" units="cm"/>
      <inkml:brushProperty name="height" value="0.05" units="cm"/>
      <inkml:brushProperty name="color" value="#E71224"/>
    </inkml:brush>
  </inkml:definitions>
  <inkml:trace contextRef="#ctx0" brushRef="#br0">1 251 24575,'0'-1'0,"0"0"0,1 0 0,-1 0 0,1 0 0,-1 0 0,0 0 0,1 0 0,0 0 0,-1 1 0,1-1 0,0 0 0,-1 0 0,1 1 0,0-1 0,0 0 0,-1 1 0,1-1 0,0 1 0,0-1 0,2 0 0,25-11 0,-10 5 0,-6 0 0,0 0 0,1 1 0,0 0 0,26-7 0,33-10 0,-51 15 0,1 1 0,37-6 0,-36 8 0,-1 0 0,23-9 0,-27 7 0,0 2 0,1 0 0,36-4 0,26-3 0,-57 7 0,45-3 0,-32 7 0,0-2 0,64-12 0,-78 9-140,0 2-1,27-1 0,-12 1-802,85-8-5883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7T06:38:50.070"/>
    </inkml:context>
    <inkml:brush xml:id="br0">
      <inkml:brushProperty name="width" value="0.05" units="cm"/>
      <inkml:brushProperty name="height" value="0.05" units="cm"/>
      <inkml:brushProperty name="color" value="#E71224"/>
    </inkml:brush>
  </inkml:definitions>
  <inkml:trace contextRef="#ctx0" brushRef="#br0">624 1 24575,'29'1'0,"55"10"0,-54-5 0,52 1 0,8-8 0,69 2 0,-146 1 0,-1 1 0,1 0 0,-1 1 0,0 0 0,12 6 0,-9-3 0,0-2 0,21 6 0,237 35 0,-198-40 0,130-5 0,-87-4 0,1002 3 0,-1095-1 0,0-1 0,29-7 0,-28 4 0,44-3 0,504 7 0,-276 3 0,-279-2 0,44-1 0,1 2 0,-1 4 0,68 13 0,-87-8 0,11 3 0,0-2 0,0-2 0,70 1 0,-107-10 0,0 1 0,0 1 0,0 0 0,0 2 0,-1 0 0,1 1 0,-1 1 0,0 0 0,0 1 0,20 13 0,-33-17 0,0 1 0,-1-1 0,1 1 0,-1-1 0,0 1 0,0 0 0,-1 0 0,1 1 0,-1-1 0,0 0 0,3 10 0,15 59 0,-12-37 0,-1-1 0,-1 0 0,-2 1 0,-2-1 0,-4 72 0,1-30 0,0-61 0,-1 0 0,0 0 0,-6 17 0,-4 36 0,9-46 0,-1 0 0,-1 0 0,-1-1 0,-17 42 0,-7 25 0,15-28 0,3-12 0,-21 55 0,24-75 0,-8 32 0,-9 28 0,22-76 0,1 1 0,0-1 0,0 1 0,0 28 0,2-25 0,-1 0 0,-6 27 0,-47 175 0,49-186 0,1 0 0,2 1 0,2-1 0,4 57 0,0-9 0,-3-56 0,-1 0 0,-1-1 0,-10 49 0,7-49 0,2 0 0,-1 26 0,-5 28 0,4-32 0,-1 67 0,2-11 0,-8-34 0,8-50 0,1 1 0,-2 24 0,7 80 0,-4 53 0,-10-109 0,7-49 0,2-1 0,-3 30 0,5 479 0,3-254 0,-2-245 0,0 0 0,3-1 0,9 53 0,-5-48 0,2 46 0,1 4 0,4-17 0,-7-36 0,-2-1 0,4 54 0,-9-77 0,1 4 0,-1-1 0,0 1 0,-1 0 0,0 0 0,-3 14 0,3-20 0,0 0 0,0 0 0,0 0 0,0 0 0,0 0 0,0 0 0,-1 0 0,1-1 0,-1 1 0,0 0 0,1-1 0,-1 1 0,0-1 0,0 1 0,0-1 0,0 0 0,0 0 0,0 0 0,0 0 0,0 0 0,0-1 0,-1 1 0,1-1 0,-3 1 0,-47 7 0,28-5 0,0 1 0,-43 14 0,50-14 0,-1 0 0,1 0 0,-1-2 0,0 0 0,-26-1 0,20-1 0,0 1 0,-29 6 0,-13 2 0,-1-2 0,1-4 0,-86-5 0,32-1 0,-2673 4 0,2790-1 0,0 0 0,-1 0 0,1 0 0,0 0 0,0-1 0,-1 1 0,1-1 0,0 0 0,0 0 0,0 0 0,0 0 0,0-1 0,0 1 0,0-1 0,0 0 0,-3-2 0,4 1 0,-1 0 0,1-1 0,0 1 0,0-1 0,0 0 0,1 0 0,-1 1 0,1-1 0,0 0 0,0 0 0,0 0 0,0-7 0,-6-27 0,-2 1 0,-23-58 0,18 55 0,-19-81 0,26 90 0,-1 0 0,-19-43 0,-10-37 0,-30-103 0,-2-3 0,65 200 0,1 1 0,-1-32 0,4 36 0,-1 0 0,0 0 0,-1 0 0,0 0 0,-1 0 0,0 1 0,-7-17 0,4 14 0,0-2 0,1 1 0,1-1 0,1 1 0,0-1 0,0-20 0,1 19 0,0-1 0,-1 0 0,-1 1 0,-11-33 0,1 17 0,2 0 0,-12-55 0,-8-17 0,21 75 0,1 0 0,-6-35 0,6 25 0,-1 0 0,-2 1 0,-31-64 0,27 63 0,0 3 0,-10-22 0,3-1 0,-16-65 0,21 56 0,-8-31 0,18 54 0,1 0 0,-1-86 0,5 36 0,-21-126 0,7-27 0,15 174 0,-21-188 0,-28-230 0,48 460 0,-15-51 0,12 59 0,1-1 0,1 0 0,-3-49 0,10-175-1365,-2 229-5461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7T06:38:52.545"/>
    </inkml:context>
    <inkml:brush xml:id="br0">
      <inkml:brushProperty name="width" value="0.05" units="cm"/>
      <inkml:brushProperty name="height" value="0.05" units="cm"/>
      <inkml:brushProperty name="color" value="#E71224"/>
    </inkml:brush>
  </inkml:definitions>
  <inkml:trace contextRef="#ctx0" brushRef="#br0">1 0 24575,'1'3'0,"0"0"0,0 0 0,0 0 0,0 0 0,0-1 0,1 1 0,-1 0 0,1-1 0,0 1 0,0-1 0,3 4 0,12 18 0,48 106 0,-60-120 0,-1 0 0,0 0 0,-1 1 0,0-1 0,2 16 0,-2-14 0,-1 1 0,2-1 0,7 19 0,8 16 0,17 63 0,-4-11 0,56 183 0,-35-122 0,-29-96 0,30 64 0,-43-97 0,0 0 0,12 53 0,-16-54 0,1-1 0,2 0 0,23 51 0,-22-53 0,-2 0 0,9 41 0,-5-17 0,50 176 0,-53-183 0,2 0 0,27 65 0,44 107 0,18 33 0,-101-248 0,6 12 0,-1 0 0,1 0 0,15 22 0,-18-32 0,0 0 0,0 1 0,0-1 0,0-1 0,0 1 0,0 0 0,1-1 0,-1 0 0,1 1 0,0-1 0,-1-1 0,1 1 0,0 0 0,0-1 0,0 0 0,0 0 0,6 0 0,95 3 0,-72-4 0,54 6 0,51 21 0,-77-13 0,98 8 0,260-18 0,-219-6 0,1145 2 0,-1177-13 0,8 0 0,-144 14 0,2 0 0,0-2 0,0 0 0,64-13 0,-77 10 0,0 0 0,-1 1 0,1 2 0,28 0 0,-39 1 0,1 1 0,-1 0 0,1 1 0,-1 0 0,0 1 0,0 0 0,0 0 0,0 1 0,0 1 0,12 7 0,-17-8 0,-1 1 0,-1-1 0,1 1 0,-1 0 0,1 0 0,-1 0 0,-1 0 0,1 0 0,-1 1 0,0-1 0,0 1 0,-1 0 0,1-1 0,0 12 0,14 37 0,-7-32 0,-1 1 0,9 38 0,4 16 0,26 73 0,41 235 0,-64-220 0,-17-123 0,-3-1 0,-1 1 0,-6 78 0,1-27 0,2-60 0,2 19 0,-3 0 0,-2 0 0,-3 0 0,-19 84 0,-11-15 0,-30 112 0,47-172 0,-3 0 0,-40 80 0,40-95 0,13-26 0,0 0 0,1 1 0,-5 25 0,11-36 0,-1 0 0,0 0 0,0 0 0,-1-1 0,0 1 0,-7 12 0,9-19 0,-1 0 0,1 0 0,-1 0 0,0 0 0,0 0 0,0-1 0,0 1 0,0-1 0,0 0 0,-1 0 0,1 0 0,-1 0 0,1 0 0,-1-1 0,0 0 0,0 0 0,0 0 0,0 0 0,-4 0 0,-34 2 0,-63-5 0,32 0 0,-88-10 16,30 2-195,-90-3-690,-119-2-643,-977 14 698,607 2 4172,665-3-3358,-49-8 0,-32-3 0,112 12 0,0-1 0,-1-1 0,1 0 0,1-1 0,-1-1 0,0 0 0,1 0 0,0-2 0,0 1 0,1-2 0,0 0 0,-12-10 0,16 10 0,1 1 0,0-1 0,0-1 0,1 1 0,0-1 0,1 0 0,0 0 0,0-1 0,1 1 0,0-1 0,0 0 0,2-1 0,-1 1 0,-1-12 0,-1-18 0,2 0 0,2-52 0,1 90 0,2-127 0,-4-327 0,-9 295 9,-2-59-197,13-90-380,-4-164-825,-36 2 614,-11 57 293,29 217 327,-24-64 159,20 129 0,21 90 761,1 0 0,3-50-1,-1-10 397,-10 13-1019,7 60-145,-2-50 1,8-292 6,3 355-78,-4 16 85,0 1 0,1 0 0,-1 0 0,0 0 0,1-1 0,-1 1 0,0 0 0,1 0 0,-1 0 0,0 0 0,1 0-1,-1-1 1,0 1 0,1 0 0,-1 0 0,0 0 0,1 0 0,-1 0 0,1 0 0,-1 0 0,0 0 0,1 1 0,-1-1 0,0 0 0,1 0 0,-1 0 0,1 0 0,2 2-218,0 0-1,0 0 0,0 1 0,0-1 1,-1 0-1,6 6 0,5 8-6614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7T06:38:54.118"/>
    </inkml:context>
    <inkml:brush xml:id="br0">
      <inkml:brushProperty name="width" value="0.05" units="cm"/>
      <inkml:brushProperty name="height" value="0.05" units="cm"/>
      <inkml:brushProperty name="color" value="#E71224"/>
    </inkml:brush>
  </inkml:definitions>
  <inkml:trace contextRef="#ctx0" brushRef="#br0">0 651 24575,'9'-2'0,"0"0"0,0 0 0,0 0 0,0-1 0,-1-1 0,1 1 0,-1-2 0,0 1 0,0-1 0,0 0 0,6-6 0,27-15 0,54-31 0,-61 35 0,1 1 0,52-21 0,-70 34 0,0-1 0,15-10 0,-17 10 0,1 0 0,24-10 0,149-42 0,22-9 0,-205 68 0,24-10 0,1 0 0,1 2 0,48-8 0,386-47 0,-367 57 0,111 6 0,-153 2 0,-53 0 0,1 0 0,-1 0 0,1 0 0,-1 1 0,0 0 0,1 0 0,-1 0 0,0 0 0,0 0 0,0 1 0,0 0 0,0 0 0,0 0 0,0 0 0,6 6 0,-7-5 0,0 1 0,-1 0 0,1 0 0,-1 0 0,0 0 0,0 0 0,0 0 0,-1 0 0,1 1 0,-1-1 0,0 0 0,0 1 0,-1 0 0,1-1 0,-1 7 0,10 134 0,1 76 0,-12 217 0,2-428 0,-2-1 0,1 1 0,-1 0 0,-1-1 0,0 1 0,0-1 0,-1 0 0,0 0 0,-1 0 0,1 0 0,-2 0 0,1-1 0,-1 0 0,-1 0 0,0 0 0,0 0 0,0-1 0,-1 0 0,0-1 0,0 1 0,0-1 0,-1-1 0,-11 7 0,0 0 0,-75 49 0,-3-5 0,-122 53 0,-33-7 0,16-15 0,144-52 0,63-23 0,0-1 0,-48 12 0,26-11 0,26-6 0,-1-1 0,-31 3 0,49-8 0,0 1 0,0-2 0,0 1 0,0-1 0,0 0 0,0-1 0,1 0 0,-1 0 0,0-1 0,1 0 0,-10-5 0,-11-9 0,1-1 0,1-1 0,1-1 0,-34-35 0,8 13 0,41 34 0,-1 1 0,2-2 0,-1 1 0,-15-20 0,16 17 0,2 3 0,1 1 0,0-1 0,1 0 0,0 0 0,0-1 0,1 1 0,0-1 0,0 0 0,1 0 0,0 0 0,1-1 0,0 1 0,-1-13 0,3-202 0,1 93 0,1 104 0,1-1 0,1 1 0,1 0 0,2 0 0,0 0 0,17-35 0,-13 26 0,10-58 0,-16 65 0,1 1 0,1 0 0,21-51 0,-16 54 0,0 1 0,1 0 0,1 1 0,1 1 0,1 0 0,2 1 0,0 1 0,0 0 0,44-33 0,36-14 0,-65 47 0,-14 8 0,1 0 0,1 2 0,0 0 0,38-12 0,16 0-78,-44 12-136,0 1-1,0 1 1,1 2-1,0 1 1,34 0-1,-45 5-6611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7T06:38:55.969"/>
    </inkml:context>
    <inkml:brush xml:id="br0">
      <inkml:brushProperty name="width" value="0.05" units="cm"/>
      <inkml:brushProperty name="height" value="0.05" units="cm"/>
      <inkml:brushProperty name="color" value="#E71224"/>
    </inkml:brush>
  </inkml:definitions>
  <inkml:trace contextRef="#ctx0" brushRef="#br0">1474 1218 24575,'13'-1'0,"-1"0"0,1-1 0,0-1 0,-1 0 0,1-1 0,15-7 0,-15 6 0,1 0 0,-1 1 0,1 0 0,28-3 0,159-18 0,-130 14 0,113-4 0,57 1 0,-56 3 0,17-3 0,-53 4 0,154 9 0,-133 3 0,-8-4 0,177 5 0,-245 6 0,120 30 0,-167-29 0,604 77-631,-287-48 631,-140-14 0,209 31 0,-424-54 26,0 0 0,0 0 1,0 0-1,-1 1 0,1 0 1,9 6-1,-16-7-11,1-1 1,-1 1 0,1 0-1,-1 0 1,0 0-1,0 1 1,0-1-1,0 0 1,0 1-1,-1 0 1,1-1-1,-1 1 1,1 0 0,-1 0-1,0 0 1,0-1-1,0 1 1,-1 0-1,1 0 1,-1 1-1,1 3 1,-4 168 92,-1-63-111,-23 217 3,3-105 0,14-135 0,-32 127 0,4-30 0,-26 180-576,37-147 576,19-130 0,-21 92 0,9-96 45,1-7 132,2 0 0,-7 112 0,24-95-177,1-63 0,-1 0 0,-1 0 0,-9 50 0,5-50 0,1 1 0,0 49 0,1-5 0,-8 8 0,5-54 0,-1 52 0,8-1 0,-2 59 0,-1-131 0,0 0 0,0 0 0,-1 0 0,-1 0 0,0-1 0,0 1 0,-1-1 0,0 0 0,0-1 0,-1 1 0,0-1 0,-10 10 0,3-4 0,0-1 0,-1-1 0,0 0 0,-1-1 0,-32 18 0,-16 5 0,17-8 0,-77 30 0,-121 31-700,185-69 651,-1-2-1,-110 13 1,72-14-211,-90 16-409,-314 10 1,-360-40 2316,369-4-889,484 3-755,0-1 1,0 0 0,0 0 0,0-1 0,0 0 0,1-1 0,-17-7 0,2-2-5,-30-20 1,37 21-1,-1 1-1,1 1 1,-1 0 0,-28-9-1,20 8 1,2 0 0,-1-1 0,1-1 0,-37-28 0,-11-5 0,10 8 0,-93-75 0,-46-61 0,132 112 0,-86-85 0,38 34 0,51 45 0,3-2 0,-68-99 0,105 131 0,-38-80 0,37 64 0,10 18 0,-16-47 0,5 7 0,-94-280-80,57 156-507,19 78 587,19 54 0,-20-83 0,-49-153 0,0 0 0,4-20 0,8 39 0,62 199 0,-24-89 0,-34-271 0,74 397 95,2 1 0,3-1 1,2 1-1,1-1 0,3 1 1,15-60-1,-13 81-95,2 0 0,1 1 0,1 0 0,1 0 0,1 2 0,1 0 0,1 0 0,1 1 0,1 1 0,25-22 0,-34 35 0,0 1 0,0 1 0,13-7 0,23-18 0,-26 16 0,0 0 0,1 2 0,1 0 0,23-11 0,91-33 0,-119 50 0,81-25 0,-72 25 0,-1-1 0,1-1 0,-1 0 0,-1-2 0,0-1 0,41-29 0,54-52-1365,-97 75-5461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44DD9-EB4C-E073-5F71-72B1506441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21A1694-749C-C84B-4423-F768ACB8D0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7033C3D-7ED3-A657-A546-656014D26780}"/>
              </a:ext>
            </a:extLst>
          </p:cNvPr>
          <p:cNvSpPr>
            <a:spLocks noGrp="1"/>
          </p:cNvSpPr>
          <p:nvPr>
            <p:ph type="dt" sz="half" idx="10"/>
          </p:nvPr>
        </p:nvSpPr>
        <p:spPr/>
        <p:txBody>
          <a:bodyPr/>
          <a:lstStyle/>
          <a:p>
            <a:fld id="{D326F988-1C4C-4C32-99D9-24F25AD2FFFC}" type="datetimeFigureOut">
              <a:rPr lang="en-IN" smtClean="0"/>
              <a:t>07-06-2022</a:t>
            </a:fld>
            <a:endParaRPr lang="en-IN"/>
          </a:p>
        </p:txBody>
      </p:sp>
      <p:sp>
        <p:nvSpPr>
          <p:cNvPr id="5" name="Footer Placeholder 4">
            <a:extLst>
              <a:ext uri="{FF2B5EF4-FFF2-40B4-BE49-F238E27FC236}">
                <a16:creationId xmlns:a16="http://schemas.microsoft.com/office/drawing/2014/main" id="{928FCEA0-8BE4-5DE4-E0DD-7AAB470A05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153935-1E15-AC5E-1A18-A4B69B73E679}"/>
              </a:ext>
            </a:extLst>
          </p:cNvPr>
          <p:cNvSpPr>
            <a:spLocks noGrp="1"/>
          </p:cNvSpPr>
          <p:nvPr>
            <p:ph type="sldNum" sz="quarter" idx="12"/>
          </p:nvPr>
        </p:nvSpPr>
        <p:spPr/>
        <p:txBody>
          <a:bodyPr/>
          <a:lstStyle/>
          <a:p>
            <a:fld id="{A8859DBF-01CC-4A39-93E7-C99E84F50BCE}" type="slidenum">
              <a:rPr lang="en-IN" smtClean="0"/>
              <a:t>‹#›</a:t>
            </a:fld>
            <a:endParaRPr lang="en-IN"/>
          </a:p>
        </p:txBody>
      </p:sp>
    </p:spTree>
    <p:extLst>
      <p:ext uri="{BB962C8B-B14F-4D97-AF65-F5344CB8AC3E}">
        <p14:creationId xmlns:p14="http://schemas.microsoft.com/office/powerpoint/2010/main" val="374659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63FB-45BC-4908-D407-0BD130C46BF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1B656B-657F-B853-8189-E63CC7FC4D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26BC81-EB46-408A-C7B2-D8B93C7FADDC}"/>
              </a:ext>
            </a:extLst>
          </p:cNvPr>
          <p:cNvSpPr>
            <a:spLocks noGrp="1"/>
          </p:cNvSpPr>
          <p:nvPr>
            <p:ph type="dt" sz="half" idx="10"/>
          </p:nvPr>
        </p:nvSpPr>
        <p:spPr/>
        <p:txBody>
          <a:bodyPr/>
          <a:lstStyle/>
          <a:p>
            <a:fld id="{D326F988-1C4C-4C32-99D9-24F25AD2FFFC}" type="datetimeFigureOut">
              <a:rPr lang="en-IN" smtClean="0"/>
              <a:t>07-06-2022</a:t>
            </a:fld>
            <a:endParaRPr lang="en-IN"/>
          </a:p>
        </p:txBody>
      </p:sp>
      <p:sp>
        <p:nvSpPr>
          <p:cNvPr id="5" name="Footer Placeholder 4">
            <a:extLst>
              <a:ext uri="{FF2B5EF4-FFF2-40B4-BE49-F238E27FC236}">
                <a16:creationId xmlns:a16="http://schemas.microsoft.com/office/drawing/2014/main" id="{B670EDF0-7459-BB2E-9D09-352D8B7C66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D0E367-58D9-1CAA-3546-7924E7D5C75C}"/>
              </a:ext>
            </a:extLst>
          </p:cNvPr>
          <p:cNvSpPr>
            <a:spLocks noGrp="1"/>
          </p:cNvSpPr>
          <p:nvPr>
            <p:ph type="sldNum" sz="quarter" idx="12"/>
          </p:nvPr>
        </p:nvSpPr>
        <p:spPr/>
        <p:txBody>
          <a:bodyPr/>
          <a:lstStyle/>
          <a:p>
            <a:fld id="{A8859DBF-01CC-4A39-93E7-C99E84F50BCE}" type="slidenum">
              <a:rPr lang="en-IN" smtClean="0"/>
              <a:t>‹#›</a:t>
            </a:fld>
            <a:endParaRPr lang="en-IN"/>
          </a:p>
        </p:txBody>
      </p:sp>
    </p:spTree>
    <p:extLst>
      <p:ext uri="{BB962C8B-B14F-4D97-AF65-F5344CB8AC3E}">
        <p14:creationId xmlns:p14="http://schemas.microsoft.com/office/powerpoint/2010/main" val="3431320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9C9EB0-8C90-23B0-D615-758E8F44B4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C94705-65B5-02CC-6C0C-B58F0E7722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B68849-294F-2E59-B35D-BFA1251F82AF}"/>
              </a:ext>
            </a:extLst>
          </p:cNvPr>
          <p:cNvSpPr>
            <a:spLocks noGrp="1"/>
          </p:cNvSpPr>
          <p:nvPr>
            <p:ph type="dt" sz="half" idx="10"/>
          </p:nvPr>
        </p:nvSpPr>
        <p:spPr/>
        <p:txBody>
          <a:bodyPr/>
          <a:lstStyle/>
          <a:p>
            <a:fld id="{D326F988-1C4C-4C32-99D9-24F25AD2FFFC}" type="datetimeFigureOut">
              <a:rPr lang="en-IN" smtClean="0"/>
              <a:t>07-06-2022</a:t>
            </a:fld>
            <a:endParaRPr lang="en-IN"/>
          </a:p>
        </p:txBody>
      </p:sp>
      <p:sp>
        <p:nvSpPr>
          <p:cNvPr id="5" name="Footer Placeholder 4">
            <a:extLst>
              <a:ext uri="{FF2B5EF4-FFF2-40B4-BE49-F238E27FC236}">
                <a16:creationId xmlns:a16="http://schemas.microsoft.com/office/drawing/2014/main" id="{7850169A-B8E8-A656-1EB4-86898D02BC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4891A1-C806-D5AD-5FF5-45593AFFFBD5}"/>
              </a:ext>
            </a:extLst>
          </p:cNvPr>
          <p:cNvSpPr>
            <a:spLocks noGrp="1"/>
          </p:cNvSpPr>
          <p:nvPr>
            <p:ph type="sldNum" sz="quarter" idx="12"/>
          </p:nvPr>
        </p:nvSpPr>
        <p:spPr/>
        <p:txBody>
          <a:bodyPr/>
          <a:lstStyle/>
          <a:p>
            <a:fld id="{A8859DBF-01CC-4A39-93E7-C99E84F50BCE}" type="slidenum">
              <a:rPr lang="en-IN" smtClean="0"/>
              <a:t>‹#›</a:t>
            </a:fld>
            <a:endParaRPr lang="en-IN"/>
          </a:p>
        </p:txBody>
      </p:sp>
    </p:spTree>
    <p:extLst>
      <p:ext uri="{BB962C8B-B14F-4D97-AF65-F5344CB8AC3E}">
        <p14:creationId xmlns:p14="http://schemas.microsoft.com/office/powerpoint/2010/main" val="926630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4454F-71DA-1C45-DDF3-3A2F27C08B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0144CF-89F2-5C8B-71ED-FE11B472AF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089FAD-8B46-E9E6-2F87-25420BE7F143}"/>
              </a:ext>
            </a:extLst>
          </p:cNvPr>
          <p:cNvSpPr>
            <a:spLocks noGrp="1"/>
          </p:cNvSpPr>
          <p:nvPr>
            <p:ph type="dt" sz="half" idx="10"/>
          </p:nvPr>
        </p:nvSpPr>
        <p:spPr/>
        <p:txBody>
          <a:bodyPr/>
          <a:lstStyle/>
          <a:p>
            <a:fld id="{D326F988-1C4C-4C32-99D9-24F25AD2FFFC}" type="datetimeFigureOut">
              <a:rPr lang="en-IN" smtClean="0"/>
              <a:t>07-06-2022</a:t>
            </a:fld>
            <a:endParaRPr lang="en-IN"/>
          </a:p>
        </p:txBody>
      </p:sp>
      <p:sp>
        <p:nvSpPr>
          <p:cNvPr id="5" name="Footer Placeholder 4">
            <a:extLst>
              <a:ext uri="{FF2B5EF4-FFF2-40B4-BE49-F238E27FC236}">
                <a16:creationId xmlns:a16="http://schemas.microsoft.com/office/drawing/2014/main" id="{B678AA03-785A-A53C-5A31-F39D79A4EC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7F71DF-9241-F63B-D31F-78DDB2B8D7E7}"/>
              </a:ext>
            </a:extLst>
          </p:cNvPr>
          <p:cNvSpPr>
            <a:spLocks noGrp="1"/>
          </p:cNvSpPr>
          <p:nvPr>
            <p:ph type="sldNum" sz="quarter" idx="12"/>
          </p:nvPr>
        </p:nvSpPr>
        <p:spPr/>
        <p:txBody>
          <a:bodyPr/>
          <a:lstStyle/>
          <a:p>
            <a:fld id="{A8859DBF-01CC-4A39-93E7-C99E84F50BCE}" type="slidenum">
              <a:rPr lang="en-IN" smtClean="0"/>
              <a:t>‹#›</a:t>
            </a:fld>
            <a:endParaRPr lang="en-IN"/>
          </a:p>
        </p:txBody>
      </p:sp>
    </p:spTree>
    <p:extLst>
      <p:ext uri="{BB962C8B-B14F-4D97-AF65-F5344CB8AC3E}">
        <p14:creationId xmlns:p14="http://schemas.microsoft.com/office/powerpoint/2010/main" val="762408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05712-EF6F-EDEC-4AA9-7BBB0BBDFE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1D72B2D-CFA6-4B6C-ADB5-F0FDBC3E89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879E16-D473-D011-2B24-FFF5A81E127B}"/>
              </a:ext>
            </a:extLst>
          </p:cNvPr>
          <p:cNvSpPr>
            <a:spLocks noGrp="1"/>
          </p:cNvSpPr>
          <p:nvPr>
            <p:ph type="dt" sz="half" idx="10"/>
          </p:nvPr>
        </p:nvSpPr>
        <p:spPr/>
        <p:txBody>
          <a:bodyPr/>
          <a:lstStyle/>
          <a:p>
            <a:fld id="{D326F988-1C4C-4C32-99D9-24F25AD2FFFC}" type="datetimeFigureOut">
              <a:rPr lang="en-IN" smtClean="0"/>
              <a:t>07-06-2022</a:t>
            </a:fld>
            <a:endParaRPr lang="en-IN"/>
          </a:p>
        </p:txBody>
      </p:sp>
      <p:sp>
        <p:nvSpPr>
          <p:cNvPr id="5" name="Footer Placeholder 4">
            <a:extLst>
              <a:ext uri="{FF2B5EF4-FFF2-40B4-BE49-F238E27FC236}">
                <a16:creationId xmlns:a16="http://schemas.microsoft.com/office/drawing/2014/main" id="{07240980-A32E-33F1-8DF9-E02BF550D8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C809A0-661A-4C19-131D-9A0E9A93C179}"/>
              </a:ext>
            </a:extLst>
          </p:cNvPr>
          <p:cNvSpPr>
            <a:spLocks noGrp="1"/>
          </p:cNvSpPr>
          <p:nvPr>
            <p:ph type="sldNum" sz="quarter" idx="12"/>
          </p:nvPr>
        </p:nvSpPr>
        <p:spPr/>
        <p:txBody>
          <a:bodyPr/>
          <a:lstStyle/>
          <a:p>
            <a:fld id="{A8859DBF-01CC-4A39-93E7-C99E84F50BCE}" type="slidenum">
              <a:rPr lang="en-IN" smtClean="0"/>
              <a:t>‹#›</a:t>
            </a:fld>
            <a:endParaRPr lang="en-IN"/>
          </a:p>
        </p:txBody>
      </p:sp>
    </p:spTree>
    <p:extLst>
      <p:ext uri="{BB962C8B-B14F-4D97-AF65-F5344CB8AC3E}">
        <p14:creationId xmlns:p14="http://schemas.microsoft.com/office/powerpoint/2010/main" val="799153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38510-C9D3-134C-D932-F3A70BFF7C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7F08EF-83EB-6518-DF2E-8EDC39C741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CF1AFDF-DC9F-B01E-06E5-009548F18B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5934607-4C80-CB2D-2FC7-288CB32FBB14}"/>
              </a:ext>
            </a:extLst>
          </p:cNvPr>
          <p:cNvSpPr>
            <a:spLocks noGrp="1"/>
          </p:cNvSpPr>
          <p:nvPr>
            <p:ph type="dt" sz="half" idx="10"/>
          </p:nvPr>
        </p:nvSpPr>
        <p:spPr/>
        <p:txBody>
          <a:bodyPr/>
          <a:lstStyle/>
          <a:p>
            <a:fld id="{D326F988-1C4C-4C32-99D9-24F25AD2FFFC}" type="datetimeFigureOut">
              <a:rPr lang="en-IN" smtClean="0"/>
              <a:t>07-06-2022</a:t>
            </a:fld>
            <a:endParaRPr lang="en-IN"/>
          </a:p>
        </p:txBody>
      </p:sp>
      <p:sp>
        <p:nvSpPr>
          <p:cNvPr id="6" name="Footer Placeholder 5">
            <a:extLst>
              <a:ext uri="{FF2B5EF4-FFF2-40B4-BE49-F238E27FC236}">
                <a16:creationId xmlns:a16="http://schemas.microsoft.com/office/drawing/2014/main" id="{0178BD89-1D5C-3367-3685-EEBAEEAA51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88F7A1-A24D-EE8B-DD2F-B9C9091A6A57}"/>
              </a:ext>
            </a:extLst>
          </p:cNvPr>
          <p:cNvSpPr>
            <a:spLocks noGrp="1"/>
          </p:cNvSpPr>
          <p:nvPr>
            <p:ph type="sldNum" sz="quarter" idx="12"/>
          </p:nvPr>
        </p:nvSpPr>
        <p:spPr/>
        <p:txBody>
          <a:bodyPr/>
          <a:lstStyle/>
          <a:p>
            <a:fld id="{A8859DBF-01CC-4A39-93E7-C99E84F50BCE}" type="slidenum">
              <a:rPr lang="en-IN" smtClean="0"/>
              <a:t>‹#›</a:t>
            </a:fld>
            <a:endParaRPr lang="en-IN"/>
          </a:p>
        </p:txBody>
      </p:sp>
    </p:spTree>
    <p:extLst>
      <p:ext uri="{BB962C8B-B14F-4D97-AF65-F5344CB8AC3E}">
        <p14:creationId xmlns:p14="http://schemas.microsoft.com/office/powerpoint/2010/main" val="155648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5A001-A9C1-1465-FC20-B85E14DE37C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FF1A40-000B-64D5-9038-769A382E63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0012C5-6D6C-ECED-960C-A733125DEC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A457347-1CFB-B8FC-B45E-0C0FEE354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40A0DC-FDC7-63E9-AAF8-1F602866FA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6AA0720-6424-1561-A565-315EB1B3756E}"/>
              </a:ext>
            </a:extLst>
          </p:cNvPr>
          <p:cNvSpPr>
            <a:spLocks noGrp="1"/>
          </p:cNvSpPr>
          <p:nvPr>
            <p:ph type="dt" sz="half" idx="10"/>
          </p:nvPr>
        </p:nvSpPr>
        <p:spPr/>
        <p:txBody>
          <a:bodyPr/>
          <a:lstStyle/>
          <a:p>
            <a:fld id="{D326F988-1C4C-4C32-99D9-24F25AD2FFFC}" type="datetimeFigureOut">
              <a:rPr lang="en-IN" smtClean="0"/>
              <a:t>07-06-2022</a:t>
            </a:fld>
            <a:endParaRPr lang="en-IN"/>
          </a:p>
        </p:txBody>
      </p:sp>
      <p:sp>
        <p:nvSpPr>
          <p:cNvPr id="8" name="Footer Placeholder 7">
            <a:extLst>
              <a:ext uri="{FF2B5EF4-FFF2-40B4-BE49-F238E27FC236}">
                <a16:creationId xmlns:a16="http://schemas.microsoft.com/office/drawing/2014/main" id="{33A7CE81-9B80-EC4E-E85D-EAA41138F47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797646C-394A-A1BF-86B6-0F766D20147D}"/>
              </a:ext>
            </a:extLst>
          </p:cNvPr>
          <p:cNvSpPr>
            <a:spLocks noGrp="1"/>
          </p:cNvSpPr>
          <p:nvPr>
            <p:ph type="sldNum" sz="quarter" idx="12"/>
          </p:nvPr>
        </p:nvSpPr>
        <p:spPr/>
        <p:txBody>
          <a:bodyPr/>
          <a:lstStyle/>
          <a:p>
            <a:fld id="{A8859DBF-01CC-4A39-93E7-C99E84F50BCE}" type="slidenum">
              <a:rPr lang="en-IN" smtClean="0"/>
              <a:t>‹#›</a:t>
            </a:fld>
            <a:endParaRPr lang="en-IN"/>
          </a:p>
        </p:txBody>
      </p:sp>
    </p:spTree>
    <p:extLst>
      <p:ext uri="{BB962C8B-B14F-4D97-AF65-F5344CB8AC3E}">
        <p14:creationId xmlns:p14="http://schemas.microsoft.com/office/powerpoint/2010/main" val="4149341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6C6B7-4C7F-0C53-94CE-20ECAD2B2B0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E741821-F243-69E7-2E2A-2FF2070414B8}"/>
              </a:ext>
            </a:extLst>
          </p:cNvPr>
          <p:cNvSpPr>
            <a:spLocks noGrp="1"/>
          </p:cNvSpPr>
          <p:nvPr>
            <p:ph type="dt" sz="half" idx="10"/>
          </p:nvPr>
        </p:nvSpPr>
        <p:spPr/>
        <p:txBody>
          <a:bodyPr/>
          <a:lstStyle/>
          <a:p>
            <a:fld id="{D326F988-1C4C-4C32-99D9-24F25AD2FFFC}" type="datetimeFigureOut">
              <a:rPr lang="en-IN" smtClean="0"/>
              <a:t>07-06-2022</a:t>
            </a:fld>
            <a:endParaRPr lang="en-IN"/>
          </a:p>
        </p:txBody>
      </p:sp>
      <p:sp>
        <p:nvSpPr>
          <p:cNvPr id="4" name="Footer Placeholder 3">
            <a:extLst>
              <a:ext uri="{FF2B5EF4-FFF2-40B4-BE49-F238E27FC236}">
                <a16:creationId xmlns:a16="http://schemas.microsoft.com/office/drawing/2014/main" id="{498A3601-4EB0-0004-38C1-96A3A3A0B94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BDF2E93-A8CA-FB59-A72E-81F52CEA4BA8}"/>
              </a:ext>
            </a:extLst>
          </p:cNvPr>
          <p:cNvSpPr>
            <a:spLocks noGrp="1"/>
          </p:cNvSpPr>
          <p:nvPr>
            <p:ph type="sldNum" sz="quarter" idx="12"/>
          </p:nvPr>
        </p:nvSpPr>
        <p:spPr/>
        <p:txBody>
          <a:bodyPr/>
          <a:lstStyle/>
          <a:p>
            <a:fld id="{A8859DBF-01CC-4A39-93E7-C99E84F50BCE}" type="slidenum">
              <a:rPr lang="en-IN" smtClean="0"/>
              <a:t>‹#›</a:t>
            </a:fld>
            <a:endParaRPr lang="en-IN"/>
          </a:p>
        </p:txBody>
      </p:sp>
    </p:spTree>
    <p:extLst>
      <p:ext uri="{BB962C8B-B14F-4D97-AF65-F5344CB8AC3E}">
        <p14:creationId xmlns:p14="http://schemas.microsoft.com/office/powerpoint/2010/main" val="580145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E62840-61DE-0A82-98F6-A021517E8277}"/>
              </a:ext>
            </a:extLst>
          </p:cNvPr>
          <p:cNvSpPr>
            <a:spLocks noGrp="1"/>
          </p:cNvSpPr>
          <p:nvPr>
            <p:ph type="dt" sz="half" idx="10"/>
          </p:nvPr>
        </p:nvSpPr>
        <p:spPr/>
        <p:txBody>
          <a:bodyPr/>
          <a:lstStyle/>
          <a:p>
            <a:fld id="{D326F988-1C4C-4C32-99D9-24F25AD2FFFC}" type="datetimeFigureOut">
              <a:rPr lang="en-IN" smtClean="0"/>
              <a:t>07-06-2022</a:t>
            </a:fld>
            <a:endParaRPr lang="en-IN"/>
          </a:p>
        </p:txBody>
      </p:sp>
      <p:sp>
        <p:nvSpPr>
          <p:cNvPr id="3" name="Footer Placeholder 2">
            <a:extLst>
              <a:ext uri="{FF2B5EF4-FFF2-40B4-BE49-F238E27FC236}">
                <a16:creationId xmlns:a16="http://schemas.microsoft.com/office/drawing/2014/main" id="{C1A5B682-8E90-9BDD-E324-5E476CB3B6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0673B62-2864-722A-4E61-02141304D2DE}"/>
              </a:ext>
            </a:extLst>
          </p:cNvPr>
          <p:cNvSpPr>
            <a:spLocks noGrp="1"/>
          </p:cNvSpPr>
          <p:nvPr>
            <p:ph type="sldNum" sz="quarter" idx="12"/>
          </p:nvPr>
        </p:nvSpPr>
        <p:spPr/>
        <p:txBody>
          <a:bodyPr/>
          <a:lstStyle/>
          <a:p>
            <a:fld id="{A8859DBF-01CC-4A39-93E7-C99E84F50BCE}" type="slidenum">
              <a:rPr lang="en-IN" smtClean="0"/>
              <a:t>‹#›</a:t>
            </a:fld>
            <a:endParaRPr lang="en-IN"/>
          </a:p>
        </p:txBody>
      </p:sp>
    </p:spTree>
    <p:extLst>
      <p:ext uri="{BB962C8B-B14F-4D97-AF65-F5344CB8AC3E}">
        <p14:creationId xmlns:p14="http://schemas.microsoft.com/office/powerpoint/2010/main" val="3990491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1A306-9C35-1E3C-BC2C-AB4E5ADCA9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B562905-ED4E-F511-1F81-36926ABD7F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2F9145-0EA1-EBAC-3F82-BFF8DAF12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443E80-4CF2-EB31-10ED-C192FE363B81}"/>
              </a:ext>
            </a:extLst>
          </p:cNvPr>
          <p:cNvSpPr>
            <a:spLocks noGrp="1"/>
          </p:cNvSpPr>
          <p:nvPr>
            <p:ph type="dt" sz="half" idx="10"/>
          </p:nvPr>
        </p:nvSpPr>
        <p:spPr/>
        <p:txBody>
          <a:bodyPr/>
          <a:lstStyle/>
          <a:p>
            <a:fld id="{D326F988-1C4C-4C32-99D9-24F25AD2FFFC}" type="datetimeFigureOut">
              <a:rPr lang="en-IN" smtClean="0"/>
              <a:t>07-06-2022</a:t>
            </a:fld>
            <a:endParaRPr lang="en-IN"/>
          </a:p>
        </p:txBody>
      </p:sp>
      <p:sp>
        <p:nvSpPr>
          <p:cNvPr id="6" name="Footer Placeholder 5">
            <a:extLst>
              <a:ext uri="{FF2B5EF4-FFF2-40B4-BE49-F238E27FC236}">
                <a16:creationId xmlns:a16="http://schemas.microsoft.com/office/drawing/2014/main" id="{EA8FE1C2-70D1-8F5E-113A-FB9ADFC94E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6BCF01-6AB6-E30E-B19C-0E697982BF28}"/>
              </a:ext>
            </a:extLst>
          </p:cNvPr>
          <p:cNvSpPr>
            <a:spLocks noGrp="1"/>
          </p:cNvSpPr>
          <p:nvPr>
            <p:ph type="sldNum" sz="quarter" idx="12"/>
          </p:nvPr>
        </p:nvSpPr>
        <p:spPr/>
        <p:txBody>
          <a:bodyPr/>
          <a:lstStyle/>
          <a:p>
            <a:fld id="{A8859DBF-01CC-4A39-93E7-C99E84F50BCE}" type="slidenum">
              <a:rPr lang="en-IN" smtClean="0"/>
              <a:t>‹#›</a:t>
            </a:fld>
            <a:endParaRPr lang="en-IN"/>
          </a:p>
        </p:txBody>
      </p:sp>
    </p:spTree>
    <p:extLst>
      <p:ext uri="{BB962C8B-B14F-4D97-AF65-F5344CB8AC3E}">
        <p14:creationId xmlns:p14="http://schemas.microsoft.com/office/powerpoint/2010/main" val="1370356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A9EFB-8E96-0B18-28A2-95263127B2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79986AF-CE37-FF04-7B76-12A44A6BA2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FB79216-BC14-A792-2BF7-51F2D9E0BC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327AB4-CDFF-529D-DA11-7182165CE7E8}"/>
              </a:ext>
            </a:extLst>
          </p:cNvPr>
          <p:cNvSpPr>
            <a:spLocks noGrp="1"/>
          </p:cNvSpPr>
          <p:nvPr>
            <p:ph type="dt" sz="half" idx="10"/>
          </p:nvPr>
        </p:nvSpPr>
        <p:spPr/>
        <p:txBody>
          <a:bodyPr/>
          <a:lstStyle/>
          <a:p>
            <a:fld id="{D326F988-1C4C-4C32-99D9-24F25AD2FFFC}" type="datetimeFigureOut">
              <a:rPr lang="en-IN" smtClean="0"/>
              <a:t>07-06-2022</a:t>
            </a:fld>
            <a:endParaRPr lang="en-IN"/>
          </a:p>
        </p:txBody>
      </p:sp>
      <p:sp>
        <p:nvSpPr>
          <p:cNvPr id="6" name="Footer Placeholder 5">
            <a:extLst>
              <a:ext uri="{FF2B5EF4-FFF2-40B4-BE49-F238E27FC236}">
                <a16:creationId xmlns:a16="http://schemas.microsoft.com/office/drawing/2014/main" id="{98F618B2-B741-D8C0-716F-4E5C4DC9DB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F7F091-619E-4BD5-4211-E22F0F2C32EF}"/>
              </a:ext>
            </a:extLst>
          </p:cNvPr>
          <p:cNvSpPr>
            <a:spLocks noGrp="1"/>
          </p:cNvSpPr>
          <p:nvPr>
            <p:ph type="sldNum" sz="quarter" idx="12"/>
          </p:nvPr>
        </p:nvSpPr>
        <p:spPr/>
        <p:txBody>
          <a:bodyPr/>
          <a:lstStyle/>
          <a:p>
            <a:fld id="{A8859DBF-01CC-4A39-93E7-C99E84F50BCE}" type="slidenum">
              <a:rPr lang="en-IN" smtClean="0"/>
              <a:t>‹#›</a:t>
            </a:fld>
            <a:endParaRPr lang="en-IN"/>
          </a:p>
        </p:txBody>
      </p:sp>
    </p:spTree>
    <p:extLst>
      <p:ext uri="{BB962C8B-B14F-4D97-AF65-F5344CB8AC3E}">
        <p14:creationId xmlns:p14="http://schemas.microsoft.com/office/powerpoint/2010/main" val="1441471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DCFEA0-E70F-1FED-2A3E-C73286D5EE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9952D6-DAF5-94BD-667D-305AC9B2BB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9C66B6-653F-4605-4ADD-80B9B51B96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26F988-1C4C-4C32-99D9-24F25AD2FFFC}" type="datetimeFigureOut">
              <a:rPr lang="en-IN" smtClean="0"/>
              <a:t>07-06-2022</a:t>
            </a:fld>
            <a:endParaRPr lang="en-IN"/>
          </a:p>
        </p:txBody>
      </p:sp>
      <p:sp>
        <p:nvSpPr>
          <p:cNvPr id="5" name="Footer Placeholder 4">
            <a:extLst>
              <a:ext uri="{FF2B5EF4-FFF2-40B4-BE49-F238E27FC236}">
                <a16:creationId xmlns:a16="http://schemas.microsoft.com/office/drawing/2014/main" id="{AD36DF6B-BE1E-C342-FE7A-0869ABAEBD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678C164-819F-C47F-E23C-7BBA54C000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859DBF-01CC-4A39-93E7-C99E84F50BCE}" type="slidenum">
              <a:rPr lang="en-IN" smtClean="0"/>
              <a:t>‹#›</a:t>
            </a:fld>
            <a:endParaRPr lang="en-IN"/>
          </a:p>
        </p:txBody>
      </p:sp>
    </p:spTree>
    <p:extLst>
      <p:ext uri="{BB962C8B-B14F-4D97-AF65-F5344CB8AC3E}">
        <p14:creationId xmlns:p14="http://schemas.microsoft.com/office/powerpoint/2010/main" val="25080490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2.png"/><Relationship Id="rId4" Type="http://schemas.openxmlformats.org/officeDocument/2006/relationships/customXml" Target="../ink/ink2.xml"/><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13" Type="http://schemas.openxmlformats.org/officeDocument/2006/relationships/customXml" Target="../ink/ink10.xml"/><Relationship Id="rId18" Type="http://schemas.openxmlformats.org/officeDocument/2006/relationships/image" Target="../media/image13.png"/><Relationship Id="rId26" Type="http://schemas.openxmlformats.org/officeDocument/2006/relationships/image" Target="../media/image17.png"/><Relationship Id="rId39" Type="http://schemas.openxmlformats.org/officeDocument/2006/relationships/customXml" Target="../ink/ink23.xml"/><Relationship Id="rId21" Type="http://schemas.openxmlformats.org/officeDocument/2006/relationships/customXml" Target="../ink/ink14.xml"/><Relationship Id="rId34" Type="http://schemas.openxmlformats.org/officeDocument/2006/relationships/image" Target="../media/image21.png"/><Relationship Id="rId7" Type="http://schemas.openxmlformats.org/officeDocument/2006/relationships/customXml" Target="../ink/ink7.xml"/><Relationship Id="rId12" Type="http://schemas.openxmlformats.org/officeDocument/2006/relationships/image" Target="../media/image10.png"/><Relationship Id="rId17" Type="http://schemas.openxmlformats.org/officeDocument/2006/relationships/customXml" Target="../ink/ink12.xml"/><Relationship Id="rId25" Type="http://schemas.openxmlformats.org/officeDocument/2006/relationships/customXml" Target="../ink/ink16.xml"/><Relationship Id="rId33" Type="http://schemas.openxmlformats.org/officeDocument/2006/relationships/customXml" Target="../ink/ink20.xml"/><Relationship Id="rId38" Type="http://schemas.openxmlformats.org/officeDocument/2006/relationships/image" Target="../media/image22.png"/><Relationship Id="rId2" Type="http://schemas.openxmlformats.org/officeDocument/2006/relationships/image" Target="../media/image1.jpeg"/><Relationship Id="rId16" Type="http://schemas.openxmlformats.org/officeDocument/2006/relationships/image" Target="../media/image12.png"/><Relationship Id="rId20" Type="http://schemas.openxmlformats.org/officeDocument/2006/relationships/image" Target="../media/image14.png"/><Relationship Id="rId29" Type="http://schemas.openxmlformats.org/officeDocument/2006/relationships/customXml" Target="../ink/ink18.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customXml" Target="../ink/ink9.xml"/><Relationship Id="rId24" Type="http://schemas.openxmlformats.org/officeDocument/2006/relationships/image" Target="../media/image16.png"/><Relationship Id="rId32" Type="http://schemas.openxmlformats.org/officeDocument/2006/relationships/image" Target="../media/image20.png"/><Relationship Id="rId37" Type="http://schemas.openxmlformats.org/officeDocument/2006/relationships/customXml" Target="../ink/ink22.xml"/><Relationship Id="rId40" Type="http://schemas.openxmlformats.org/officeDocument/2006/relationships/image" Target="../media/image23.png"/><Relationship Id="rId5" Type="http://schemas.openxmlformats.org/officeDocument/2006/relationships/customXml" Target="../ink/ink6.xml"/><Relationship Id="rId15" Type="http://schemas.openxmlformats.org/officeDocument/2006/relationships/customXml" Target="../ink/ink11.xml"/><Relationship Id="rId23" Type="http://schemas.openxmlformats.org/officeDocument/2006/relationships/customXml" Target="../ink/ink15.xml"/><Relationship Id="rId28" Type="http://schemas.openxmlformats.org/officeDocument/2006/relationships/image" Target="../media/image18.png"/><Relationship Id="rId36" Type="http://schemas.openxmlformats.org/officeDocument/2006/relationships/image" Target="../media/image5.png"/><Relationship Id="rId10" Type="http://schemas.openxmlformats.org/officeDocument/2006/relationships/image" Target="../media/image9.png"/><Relationship Id="rId19" Type="http://schemas.openxmlformats.org/officeDocument/2006/relationships/customXml" Target="../ink/ink13.xml"/><Relationship Id="rId31" Type="http://schemas.openxmlformats.org/officeDocument/2006/relationships/customXml" Target="../ink/ink19.xml"/><Relationship Id="rId4" Type="http://schemas.openxmlformats.org/officeDocument/2006/relationships/image" Target="../media/image6.png"/><Relationship Id="rId9" Type="http://schemas.openxmlformats.org/officeDocument/2006/relationships/customXml" Target="../ink/ink8.xml"/><Relationship Id="rId14" Type="http://schemas.openxmlformats.org/officeDocument/2006/relationships/image" Target="../media/image11.png"/><Relationship Id="rId22" Type="http://schemas.openxmlformats.org/officeDocument/2006/relationships/image" Target="../media/image15.png"/><Relationship Id="rId27" Type="http://schemas.openxmlformats.org/officeDocument/2006/relationships/customXml" Target="../ink/ink17.xml"/><Relationship Id="rId30" Type="http://schemas.openxmlformats.org/officeDocument/2006/relationships/image" Target="../media/image19.png"/><Relationship Id="rId35" Type="http://schemas.openxmlformats.org/officeDocument/2006/relationships/customXml" Target="../ink/ink21.xml"/><Relationship Id="rId8" Type="http://schemas.openxmlformats.org/officeDocument/2006/relationships/image" Target="../media/image8.png"/><Relationship Id="rId3" Type="http://schemas.openxmlformats.org/officeDocument/2006/relationships/customXml" Target="../ink/ink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6BC3-CDD9-AF26-EC8D-EB6C9D6B315E}"/>
              </a:ext>
            </a:extLst>
          </p:cNvPr>
          <p:cNvSpPr>
            <a:spLocks noGrp="1"/>
          </p:cNvSpPr>
          <p:nvPr>
            <p:ph type="ctrTitle"/>
          </p:nvPr>
        </p:nvSpPr>
        <p:spPr>
          <a:xfrm>
            <a:off x="1524000" y="1004047"/>
            <a:ext cx="9144000" cy="2505916"/>
          </a:xfrm>
        </p:spPr>
        <p:txBody>
          <a:bodyPr/>
          <a:lstStyle/>
          <a:p>
            <a:r>
              <a:rPr lang="en-IN" b="1">
                <a:latin typeface="Algerian" panose="04020705040A02060702" pitchFamily="82" charset="0"/>
              </a:rPr>
              <a:t>Artificial intelligence</a:t>
            </a:r>
            <a:endParaRPr lang="en-IN" b="1" dirty="0">
              <a:latin typeface="Algerian" panose="04020705040A02060702" pitchFamily="82" charset="0"/>
            </a:endParaRPr>
          </a:p>
        </p:txBody>
      </p:sp>
      <p:sp>
        <p:nvSpPr>
          <p:cNvPr id="3" name="Subtitle 2">
            <a:extLst>
              <a:ext uri="{FF2B5EF4-FFF2-40B4-BE49-F238E27FC236}">
                <a16:creationId xmlns:a16="http://schemas.microsoft.com/office/drawing/2014/main" id="{FC584BFE-1ABF-1B47-E5DE-13322071F9F3}"/>
              </a:ext>
            </a:extLst>
          </p:cNvPr>
          <p:cNvSpPr>
            <a:spLocks noGrp="1"/>
          </p:cNvSpPr>
          <p:nvPr>
            <p:ph type="subTitle" idx="1"/>
          </p:nvPr>
        </p:nvSpPr>
        <p:spPr/>
        <p:txBody>
          <a:bodyPr/>
          <a:lstStyle/>
          <a:p>
            <a:r>
              <a:rPr lang="en-IN" dirty="0"/>
              <a:t>Session – 9</a:t>
            </a:r>
          </a:p>
          <a:p>
            <a:r>
              <a:rPr lang="en-IN" dirty="0"/>
              <a:t>Date </a:t>
            </a:r>
            <a:r>
              <a:rPr lang="en-IN"/>
              <a:t>– 07</a:t>
            </a:r>
            <a:r>
              <a:rPr lang="en-IN" baseline="30000"/>
              <a:t>th</a:t>
            </a:r>
            <a:r>
              <a:rPr lang="en-IN"/>
              <a:t>  </a:t>
            </a:r>
            <a:r>
              <a:rPr lang="en-IN" dirty="0"/>
              <a:t>June, 2022</a:t>
            </a:r>
          </a:p>
        </p:txBody>
      </p:sp>
    </p:spTree>
    <p:extLst>
      <p:ext uri="{BB962C8B-B14F-4D97-AF65-F5344CB8AC3E}">
        <p14:creationId xmlns:p14="http://schemas.microsoft.com/office/powerpoint/2010/main" val="3290677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pPr algn="just"/>
            <a:r>
              <a:rPr lang="en-US" b="1" i="0" dirty="0">
                <a:effectLst/>
                <a:latin typeface="erdana"/>
              </a:rPr>
              <a:t>Basic Concept of HAAR Cascade Algorithm</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r>
              <a:rPr lang="en-US" b="0" i="0" dirty="0">
                <a:solidFill>
                  <a:srgbClr val="333333"/>
                </a:solidFill>
                <a:effectLst/>
                <a:latin typeface="inter-regular"/>
              </a:rPr>
              <a:t>The HAAR cascade is a machine learning approach where a cascade function is trained from a lot of positive and negative images. Positive images are those images that consist of faces, and negative images are without faces. In face detection, image features are treated as numerical information extracted from the pictures that can distinguish one image from another.</a:t>
            </a:r>
          </a:p>
          <a:p>
            <a:pPr algn="just"/>
            <a:r>
              <a:rPr lang="en-US" b="0" i="0" dirty="0">
                <a:solidFill>
                  <a:srgbClr val="333333"/>
                </a:solidFill>
                <a:effectLst/>
                <a:latin typeface="inter-regular"/>
              </a:rPr>
              <a:t>We apply every feature of the algorithm on all the training images. Every image is given equal weight at the starting. It founds the best threshold which will categorize the faces to positive and negative. There may be errors and misclassifications. We select the features with a minimum error rate, which means these are the features that best classifies the face and non-face images.</a:t>
            </a:r>
          </a:p>
          <a:p>
            <a:pPr algn="just"/>
            <a:r>
              <a:rPr lang="en-US" b="0" i="0" dirty="0">
                <a:solidFill>
                  <a:srgbClr val="333333"/>
                </a:solidFill>
                <a:effectLst/>
                <a:latin typeface="inter-regular"/>
              </a:rPr>
              <a:t>All possible sizes and locations of each kernel are used to calculate the plenty of features.</a:t>
            </a:r>
          </a:p>
          <a:p>
            <a:pPr algn="just"/>
            <a:endParaRPr lang="en-US" b="0" i="0" dirty="0">
              <a:solidFill>
                <a:srgbClr val="333333"/>
              </a:solidFill>
              <a:effectLst/>
              <a:latin typeface="inter-regular"/>
            </a:endParaRP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911DE549-D3C1-DED6-BD9D-455FCAF20895}"/>
                  </a:ext>
                </a:extLst>
              </p14:cNvPr>
              <p14:cNvContentPartPr/>
              <p14:nvPr/>
            </p14:nvContentPartPr>
            <p14:xfrm>
              <a:off x="4356381" y="2339379"/>
              <a:ext cx="360" cy="9720"/>
            </p14:xfrm>
          </p:contentPart>
        </mc:Choice>
        <mc:Fallback xmlns="">
          <p:pic>
            <p:nvPicPr>
              <p:cNvPr id="5" name="Ink 4">
                <a:extLst>
                  <a:ext uri="{FF2B5EF4-FFF2-40B4-BE49-F238E27FC236}">
                    <a16:creationId xmlns:a16="http://schemas.microsoft.com/office/drawing/2014/main" id="{911DE549-D3C1-DED6-BD9D-455FCAF20895}"/>
                  </a:ext>
                </a:extLst>
              </p:cNvPr>
              <p:cNvPicPr/>
              <p:nvPr/>
            </p:nvPicPr>
            <p:blipFill>
              <a:blip r:embed="rId3"/>
              <a:stretch>
                <a:fillRect/>
              </a:stretch>
            </p:blipFill>
            <p:spPr>
              <a:xfrm>
                <a:off x="4347741" y="2330739"/>
                <a:ext cx="1800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8DA9E6F1-1F2E-A048-42C1-F6241102BD8C}"/>
                  </a:ext>
                </a:extLst>
              </p14:cNvPr>
              <p14:cNvContentPartPr/>
              <p14:nvPr/>
            </p14:nvContentPartPr>
            <p14:xfrm>
              <a:off x="5988261" y="3756339"/>
              <a:ext cx="360" cy="9360"/>
            </p14:xfrm>
          </p:contentPart>
        </mc:Choice>
        <mc:Fallback xmlns="">
          <p:pic>
            <p:nvPicPr>
              <p:cNvPr id="6" name="Ink 5">
                <a:extLst>
                  <a:ext uri="{FF2B5EF4-FFF2-40B4-BE49-F238E27FC236}">
                    <a16:creationId xmlns:a16="http://schemas.microsoft.com/office/drawing/2014/main" id="{8DA9E6F1-1F2E-A048-42C1-F6241102BD8C}"/>
                  </a:ext>
                </a:extLst>
              </p:cNvPr>
              <p:cNvPicPr/>
              <p:nvPr/>
            </p:nvPicPr>
            <p:blipFill>
              <a:blip r:embed="rId5"/>
              <a:stretch>
                <a:fillRect/>
              </a:stretch>
            </p:blipFill>
            <p:spPr>
              <a:xfrm>
                <a:off x="5979621" y="3747339"/>
                <a:ext cx="1800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6EB20495-EA18-5337-67C7-4A0F596D4D18}"/>
                  </a:ext>
                </a:extLst>
              </p14:cNvPr>
              <p14:cNvContentPartPr/>
              <p14:nvPr/>
            </p14:nvContentPartPr>
            <p14:xfrm>
              <a:off x="5575701" y="2312739"/>
              <a:ext cx="360" cy="360"/>
            </p14:xfrm>
          </p:contentPart>
        </mc:Choice>
        <mc:Fallback xmlns="">
          <p:pic>
            <p:nvPicPr>
              <p:cNvPr id="7" name="Ink 6">
                <a:extLst>
                  <a:ext uri="{FF2B5EF4-FFF2-40B4-BE49-F238E27FC236}">
                    <a16:creationId xmlns:a16="http://schemas.microsoft.com/office/drawing/2014/main" id="{6EB20495-EA18-5337-67C7-4A0F596D4D18}"/>
                  </a:ext>
                </a:extLst>
              </p:cNvPr>
              <p:cNvPicPr/>
              <p:nvPr/>
            </p:nvPicPr>
            <p:blipFill>
              <a:blip r:embed="rId7"/>
              <a:stretch>
                <a:fillRect/>
              </a:stretch>
            </p:blipFill>
            <p:spPr>
              <a:xfrm>
                <a:off x="5567061" y="230409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4CBEC705-37E3-8A2E-C3AC-5C578C17CC76}"/>
                  </a:ext>
                </a:extLst>
              </p14:cNvPr>
              <p14:cNvContentPartPr/>
              <p14:nvPr/>
            </p14:nvContentPartPr>
            <p14:xfrm>
              <a:off x="2277021" y="2303739"/>
              <a:ext cx="360" cy="360"/>
            </p14:xfrm>
          </p:contentPart>
        </mc:Choice>
        <mc:Fallback xmlns="">
          <p:pic>
            <p:nvPicPr>
              <p:cNvPr id="9" name="Ink 8">
                <a:extLst>
                  <a:ext uri="{FF2B5EF4-FFF2-40B4-BE49-F238E27FC236}">
                    <a16:creationId xmlns:a16="http://schemas.microsoft.com/office/drawing/2014/main" id="{4CBEC705-37E3-8A2E-C3AC-5C578C17CC76}"/>
                  </a:ext>
                </a:extLst>
              </p:cNvPr>
              <p:cNvPicPr/>
              <p:nvPr/>
            </p:nvPicPr>
            <p:blipFill>
              <a:blip r:embed="rId9"/>
              <a:stretch>
                <a:fillRect/>
              </a:stretch>
            </p:blipFill>
            <p:spPr>
              <a:xfrm>
                <a:off x="2268021" y="2295099"/>
                <a:ext cx="18000" cy="18000"/>
              </a:xfrm>
              <a:prstGeom prst="rect">
                <a:avLst/>
              </a:prstGeom>
            </p:spPr>
          </p:pic>
        </mc:Fallback>
      </mc:AlternateContent>
    </p:spTree>
    <p:extLst>
      <p:ext uri="{BB962C8B-B14F-4D97-AF65-F5344CB8AC3E}">
        <p14:creationId xmlns:p14="http://schemas.microsoft.com/office/powerpoint/2010/main" val="518231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pPr algn="just"/>
            <a:r>
              <a:rPr lang="en-US" b="1" i="0" dirty="0">
                <a:effectLst/>
                <a:latin typeface="erdana"/>
              </a:rPr>
              <a:t>Basic Concept of HAAR Cascade Algorithm</a:t>
            </a:r>
          </a:p>
        </p:txBody>
      </p:sp>
      <p:pic>
        <p:nvPicPr>
          <p:cNvPr id="1026" name="Picture 2" descr="Face and Eye Detection using OpenCV and Python (cv2)">
            <a:extLst>
              <a:ext uri="{FF2B5EF4-FFF2-40B4-BE49-F238E27FC236}">
                <a16:creationId xmlns:a16="http://schemas.microsoft.com/office/drawing/2014/main" id="{B192B611-79AF-615B-841E-A6123C947D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0381" y="1223134"/>
            <a:ext cx="8110818" cy="517740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0277394-102D-5D0A-C2A7-73D4CB3B4AB4}"/>
                  </a:ext>
                </a:extLst>
              </p14:cNvPr>
              <p14:cNvContentPartPr/>
              <p14:nvPr/>
            </p14:nvContentPartPr>
            <p14:xfrm>
              <a:off x="2330661" y="4087539"/>
              <a:ext cx="407520" cy="90360"/>
            </p14:xfrm>
          </p:contentPart>
        </mc:Choice>
        <mc:Fallback xmlns="">
          <p:pic>
            <p:nvPicPr>
              <p:cNvPr id="4" name="Ink 3">
                <a:extLst>
                  <a:ext uri="{FF2B5EF4-FFF2-40B4-BE49-F238E27FC236}">
                    <a16:creationId xmlns:a16="http://schemas.microsoft.com/office/drawing/2014/main" id="{60277394-102D-5D0A-C2A7-73D4CB3B4AB4}"/>
                  </a:ext>
                </a:extLst>
              </p:cNvPr>
              <p:cNvPicPr/>
              <p:nvPr/>
            </p:nvPicPr>
            <p:blipFill>
              <a:blip r:embed="rId4"/>
              <a:stretch>
                <a:fillRect/>
              </a:stretch>
            </p:blipFill>
            <p:spPr>
              <a:xfrm>
                <a:off x="2322021" y="4078539"/>
                <a:ext cx="425160" cy="108000"/>
              </a:xfrm>
              <a:prstGeom prst="rect">
                <a:avLst/>
              </a:prstGeom>
            </p:spPr>
          </p:pic>
        </mc:Fallback>
      </mc:AlternateContent>
      <p:grpSp>
        <p:nvGrpSpPr>
          <p:cNvPr id="10" name="Group 9">
            <a:extLst>
              <a:ext uri="{FF2B5EF4-FFF2-40B4-BE49-F238E27FC236}">
                <a16:creationId xmlns:a16="http://schemas.microsoft.com/office/drawing/2014/main" id="{F2EDD628-8594-A280-F9CE-1E8B7A7E1310}"/>
              </a:ext>
            </a:extLst>
          </p:cNvPr>
          <p:cNvGrpSpPr/>
          <p:nvPr/>
        </p:nvGrpSpPr>
        <p:grpSpPr>
          <a:xfrm>
            <a:off x="2160381" y="4088619"/>
            <a:ext cx="3400200" cy="2448000"/>
            <a:chOff x="2160381" y="4088619"/>
            <a:chExt cx="3400200" cy="2448000"/>
          </a:xfrm>
        </p:grpSpPr>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D6FC7B65-30BD-B3EB-3D62-C6EA7E2F3B13}"/>
                    </a:ext>
                  </a:extLst>
                </p14:cNvPr>
                <p14:cNvContentPartPr/>
                <p14:nvPr/>
              </p14:nvContentPartPr>
              <p14:xfrm>
                <a:off x="2401941" y="4105539"/>
                <a:ext cx="1830960" cy="1768320"/>
              </p14:xfrm>
            </p:contentPart>
          </mc:Choice>
          <mc:Fallback xmlns="">
            <p:pic>
              <p:nvPicPr>
                <p:cNvPr id="5" name="Ink 4">
                  <a:extLst>
                    <a:ext uri="{FF2B5EF4-FFF2-40B4-BE49-F238E27FC236}">
                      <a16:creationId xmlns:a16="http://schemas.microsoft.com/office/drawing/2014/main" id="{D6FC7B65-30BD-B3EB-3D62-C6EA7E2F3B13}"/>
                    </a:ext>
                  </a:extLst>
                </p:cNvPr>
                <p:cNvPicPr/>
                <p:nvPr/>
              </p:nvPicPr>
              <p:blipFill>
                <a:blip r:embed="rId6"/>
                <a:stretch>
                  <a:fillRect/>
                </a:stretch>
              </p:blipFill>
              <p:spPr>
                <a:xfrm>
                  <a:off x="2392941" y="4096899"/>
                  <a:ext cx="1848600" cy="1785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138D335F-13C1-45DA-0081-4F145948C7F7}"/>
                    </a:ext>
                  </a:extLst>
                </p14:cNvPr>
                <p14:cNvContentPartPr/>
                <p14:nvPr/>
              </p14:nvContentPartPr>
              <p14:xfrm>
                <a:off x="2160381" y="4589739"/>
                <a:ext cx="1687320" cy="1946880"/>
              </p14:xfrm>
            </p:contentPart>
          </mc:Choice>
          <mc:Fallback xmlns="">
            <p:pic>
              <p:nvPicPr>
                <p:cNvPr id="6" name="Ink 5">
                  <a:extLst>
                    <a:ext uri="{FF2B5EF4-FFF2-40B4-BE49-F238E27FC236}">
                      <a16:creationId xmlns:a16="http://schemas.microsoft.com/office/drawing/2014/main" id="{138D335F-13C1-45DA-0081-4F145948C7F7}"/>
                    </a:ext>
                  </a:extLst>
                </p:cNvPr>
                <p:cNvPicPr/>
                <p:nvPr/>
              </p:nvPicPr>
              <p:blipFill>
                <a:blip r:embed="rId8"/>
                <a:stretch>
                  <a:fillRect/>
                </a:stretch>
              </p:blipFill>
              <p:spPr>
                <a:xfrm>
                  <a:off x="2151741" y="4580739"/>
                  <a:ext cx="1704960" cy="1964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DCFDD9C1-096B-1EFA-367B-B5FE00D60689}"/>
                    </a:ext>
                  </a:extLst>
                </p14:cNvPr>
                <p14:cNvContentPartPr/>
                <p14:nvPr/>
              </p14:nvContentPartPr>
              <p14:xfrm>
                <a:off x="3325701" y="5772339"/>
                <a:ext cx="744840" cy="628200"/>
              </p14:xfrm>
            </p:contentPart>
          </mc:Choice>
          <mc:Fallback xmlns="">
            <p:pic>
              <p:nvPicPr>
                <p:cNvPr id="8" name="Ink 7">
                  <a:extLst>
                    <a:ext uri="{FF2B5EF4-FFF2-40B4-BE49-F238E27FC236}">
                      <a16:creationId xmlns:a16="http://schemas.microsoft.com/office/drawing/2014/main" id="{DCFDD9C1-096B-1EFA-367B-B5FE00D60689}"/>
                    </a:ext>
                  </a:extLst>
                </p:cNvPr>
                <p:cNvPicPr/>
                <p:nvPr/>
              </p:nvPicPr>
              <p:blipFill>
                <a:blip r:embed="rId10"/>
                <a:stretch>
                  <a:fillRect/>
                </a:stretch>
              </p:blipFill>
              <p:spPr>
                <a:xfrm>
                  <a:off x="3316701" y="5763699"/>
                  <a:ext cx="762480" cy="645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F108D236-E34C-D9EF-E5AA-22E00A037E69}"/>
                    </a:ext>
                  </a:extLst>
                </p14:cNvPr>
                <p14:cNvContentPartPr/>
                <p14:nvPr/>
              </p14:nvContentPartPr>
              <p14:xfrm>
                <a:off x="3395901" y="4088619"/>
                <a:ext cx="2164680" cy="1990440"/>
              </p14:xfrm>
            </p:contentPart>
          </mc:Choice>
          <mc:Fallback xmlns="">
            <p:pic>
              <p:nvPicPr>
                <p:cNvPr id="9" name="Ink 8">
                  <a:extLst>
                    <a:ext uri="{FF2B5EF4-FFF2-40B4-BE49-F238E27FC236}">
                      <a16:creationId xmlns:a16="http://schemas.microsoft.com/office/drawing/2014/main" id="{F108D236-E34C-D9EF-E5AA-22E00A037E69}"/>
                    </a:ext>
                  </a:extLst>
                </p:cNvPr>
                <p:cNvPicPr/>
                <p:nvPr/>
              </p:nvPicPr>
              <p:blipFill>
                <a:blip r:embed="rId12"/>
                <a:stretch>
                  <a:fillRect/>
                </a:stretch>
              </p:blipFill>
              <p:spPr>
                <a:xfrm>
                  <a:off x="3387261" y="4079979"/>
                  <a:ext cx="2182320" cy="2008080"/>
                </a:xfrm>
                <a:prstGeom prst="rect">
                  <a:avLst/>
                </a:prstGeom>
              </p:spPr>
            </p:pic>
          </mc:Fallback>
        </mc:AlternateContent>
      </p:grpSp>
      <p:grpSp>
        <p:nvGrpSpPr>
          <p:cNvPr id="17" name="Group 16">
            <a:extLst>
              <a:ext uri="{FF2B5EF4-FFF2-40B4-BE49-F238E27FC236}">
                <a16:creationId xmlns:a16="http://schemas.microsoft.com/office/drawing/2014/main" id="{778EB89F-A046-848A-EB27-5C4C24B040D2}"/>
              </a:ext>
            </a:extLst>
          </p:cNvPr>
          <p:cNvGrpSpPr/>
          <p:nvPr/>
        </p:nvGrpSpPr>
        <p:grpSpPr>
          <a:xfrm>
            <a:off x="2813061" y="2026179"/>
            <a:ext cx="1464120" cy="2000160"/>
            <a:chOff x="2813061" y="2026179"/>
            <a:chExt cx="1464120" cy="2000160"/>
          </a:xfrm>
        </p:grpSpPr>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A0DEF2A3-9E53-03F2-3362-09A50754ECA0}"/>
                    </a:ext>
                  </a:extLst>
                </p14:cNvPr>
                <p14:cNvContentPartPr/>
                <p14:nvPr/>
              </p14:nvContentPartPr>
              <p14:xfrm>
                <a:off x="2813061" y="2026179"/>
                <a:ext cx="1464120" cy="1040400"/>
              </p14:xfrm>
            </p:contentPart>
          </mc:Choice>
          <mc:Fallback xmlns="">
            <p:pic>
              <p:nvPicPr>
                <p:cNvPr id="11" name="Ink 10">
                  <a:extLst>
                    <a:ext uri="{FF2B5EF4-FFF2-40B4-BE49-F238E27FC236}">
                      <a16:creationId xmlns:a16="http://schemas.microsoft.com/office/drawing/2014/main" id="{A0DEF2A3-9E53-03F2-3362-09A50754ECA0}"/>
                    </a:ext>
                  </a:extLst>
                </p:cNvPr>
                <p:cNvPicPr/>
                <p:nvPr/>
              </p:nvPicPr>
              <p:blipFill>
                <a:blip r:embed="rId14"/>
                <a:stretch>
                  <a:fillRect/>
                </a:stretch>
              </p:blipFill>
              <p:spPr>
                <a:xfrm>
                  <a:off x="2804421" y="2017179"/>
                  <a:ext cx="1481760" cy="10580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540F12C0-DFB8-F505-2E65-20E46651A364}"/>
                    </a:ext>
                  </a:extLst>
                </p14:cNvPr>
                <p14:cNvContentPartPr/>
                <p14:nvPr/>
              </p14:nvContentPartPr>
              <p14:xfrm>
                <a:off x="2850141" y="3116979"/>
                <a:ext cx="1023840" cy="909360"/>
              </p14:xfrm>
            </p:contentPart>
          </mc:Choice>
          <mc:Fallback xmlns="">
            <p:pic>
              <p:nvPicPr>
                <p:cNvPr id="12" name="Ink 11">
                  <a:extLst>
                    <a:ext uri="{FF2B5EF4-FFF2-40B4-BE49-F238E27FC236}">
                      <a16:creationId xmlns:a16="http://schemas.microsoft.com/office/drawing/2014/main" id="{540F12C0-DFB8-F505-2E65-20E46651A364}"/>
                    </a:ext>
                  </a:extLst>
                </p:cNvPr>
                <p:cNvPicPr/>
                <p:nvPr/>
              </p:nvPicPr>
              <p:blipFill>
                <a:blip r:embed="rId16"/>
                <a:stretch>
                  <a:fillRect/>
                </a:stretch>
              </p:blipFill>
              <p:spPr>
                <a:xfrm>
                  <a:off x="2841141" y="3107979"/>
                  <a:ext cx="1041480" cy="927000"/>
                </a:xfrm>
                <a:prstGeom prst="rect">
                  <a:avLst/>
                </a:prstGeom>
              </p:spPr>
            </p:pic>
          </mc:Fallback>
        </mc:AlternateContent>
      </p:grpSp>
      <p:grpSp>
        <p:nvGrpSpPr>
          <p:cNvPr id="16" name="Group 15">
            <a:extLst>
              <a:ext uri="{FF2B5EF4-FFF2-40B4-BE49-F238E27FC236}">
                <a16:creationId xmlns:a16="http://schemas.microsoft.com/office/drawing/2014/main" id="{D678778B-FEC9-91F8-C1DA-DA8722E0A2C0}"/>
              </a:ext>
            </a:extLst>
          </p:cNvPr>
          <p:cNvGrpSpPr/>
          <p:nvPr/>
        </p:nvGrpSpPr>
        <p:grpSpPr>
          <a:xfrm>
            <a:off x="5741301" y="1712259"/>
            <a:ext cx="4234320" cy="2394000"/>
            <a:chOff x="5741301" y="1712259"/>
            <a:chExt cx="4234320" cy="2394000"/>
          </a:xfrm>
        </p:grpSpPr>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1DCB737B-7248-A755-7DED-B3842EFAAC69}"/>
                    </a:ext>
                  </a:extLst>
                </p14:cNvPr>
                <p14:cNvContentPartPr/>
                <p14:nvPr/>
              </p14:nvContentPartPr>
              <p14:xfrm>
                <a:off x="5741301" y="2974419"/>
                <a:ext cx="1450080" cy="1131840"/>
              </p14:xfrm>
            </p:contentPart>
          </mc:Choice>
          <mc:Fallback xmlns="">
            <p:pic>
              <p:nvPicPr>
                <p:cNvPr id="13" name="Ink 12">
                  <a:extLst>
                    <a:ext uri="{FF2B5EF4-FFF2-40B4-BE49-F238E27FC236}">
                      <a16:creationId xmlns:a16="http://schemas.microsoft.com/office/drawing/2014/main" id="{1DCB737B-7248-A755-7DED-B3842EFAAC69}"/>
                    </a:ext>
                  </a:extLst>
                </p:cNvPr>
                <p:cNvPicPr/>
                <p:nvPr/>
              </p:nvPicPr>
              <p:blipFill>
                <a:blip r:embed="rId18"/>
                <a:stretch>
                  <a:fillRect/>
                </a:stretch>
              </p:blipFill>
              <p:spPr>
                <a:xfrm>
                  <a:off x="5732661" y="2965779"/>
                  <a:ext cx="1467720" cy="11494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11DB8E3A-EA6D-056F-8861-D8FFEE4BB627}"/>
                    </a:ext>
                  </a:extLst>
                </p14:cNvPr>
                <p14:cNvContentPartPr/>
                <p14:nvPr/>
              </p14:nvContentPartPr>
              <p14:xfrm>
                <a:off x="6634821" y="1962819"/>
                <a:ext cx="1057680" cy="1087560"/>
              </p14:xfrm>
            </p:contentPart>
          </mc:Choice>
          <mc:Fallback xmlns="">
            <p:pic>
              <p:nvPicPr>
                <p:cNvPr id="14" name="Ink 13">
                  <a:extLst>
                    <a:ext uri="{FF2B5EF4-FFF2-40B4-BE49-F238E27FC236}">
                      <a16:creationId xmlns:a16="http://schemas.microsoft.com/office/drawing/2014/main" id="{11DB8E3A-EA6D-056F-8861-D8FFEE4BB627}"/>
                    </a:ext>
                  </a:extLst>
                </p:cNvPr>
                <p:cNvPicPr/>
                <p:nvPr/>
              </p:nvPicPr>
              <p:blipFill>
                <a:blip r:embed="rId20"/>
                <a:stretch>
                  <a:fillRect/>
                </a:stretch>
              </p:blipFill>
              <p:spPr>
                <a:xfrm>
                  <a:off x="6625821" y="1954179"/>
                  <a:ext cx="1075320" cy="11052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93A41445-C760-8990-01F3-6F325D5C1463}"/>
                    </a:ext>
                  </a:extLst>
                </p14:cNvPr>
                <p14:cNvContentPartPr/>
                <p14:nvPr/>
              </p14:nvContentPartPr>
              <p14:xfrm>
                <a:off x="8820741" y="1712259"/>
                <a:ext cx="1154880" cy="807840"/>
              </p14:xfrm>
            </p:contentPart>
          </mc:Choice>
          <mc:Fallback xmlns="">
            <p:pic>
              <p:nvPicPr>
                <p:cNvPr id="15" name="Ink 14">
                  <a:extLst>
                    <a:ext uri="{FF2B5EF4-FFF2-40B4-BE49-F238E27FC236}">
                      <a16:creationId xmlns:a16="http://schemas.microsoft.com/office/drawing/2014/main" id="{93A41445-C760-8990-01F3-6F325D5C1463}"/>
                    </a:ext>
                  </a:extLst>
                </p:cNvPr>
                <p:cNvPicPr/>
                <p:nvPr/>
              </p:nvPicPr>
              <p:blipFill>
                <a:blip r:embed="rId22"/>
                <a:stretch>
                  <a:fillRect/>
                </a:stretch>
              </p:blipFill>
              <p:spPr>
                <a:xfrm>
                  <a:off x="8812101" y="1703259"/>
                  <a:ext cx="1172520" cy="825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E303B808-04D6-757F-78E4-470EFD72E4C7}"/>
                  </a:ext>
                </a:extLst>
              </p14:cNvPr>
              <p14:cNvContentPartPr/>
              <p14:nvPr/>
            </p14:nvContentPartPr>
            <p14:xfrm>
              <a:off x="6264741" y="5532219"/>
              <a:ext cx="1365840" cy="1093680"/>
            </p14:xfrm>
          </p:contentPart>
        </mc:Choice>
        <mc:Fallback xmlns="">
          <p:pic>
            <p:nvPicPr>
              <p:cNvPr id="18" name="Ink 17">
                <a:extLst>
                  <a:ext uri="{FF2B5EF4-FFF2-40B4-BE49-F238E27FC236}">
                    <a16:creationId xmlns:a16="http://schemas.microsoft.com/office/drawing/2014/main" id="{E303B808-04D6-757F-78E4-470EFD72E4C7}"/>
                  </a:ext>
                </a:extLst>
              </p:cNvPr>
              <p:cNvPicPr/>
              <p:nvPr/>
            </p:nvPicPr>
            <p:blipFill>
              <a:blip r:embed="rId24"/>
              <a:stretch>
                <a:fillRect/>
              </a:stretch>
            </p:blipFill>
            <p:spPr>
              <a:xfrm>
                <a:off x="6255741" y="5523579"/>
                <a:ext cx="1383480" cy="1111320"/>
              </a:xfrm>
              <a:prstGeom prst="rect">
                <a:avLst/>
              </a:prstGeom>
            </p:spPr>
          </p:pic>
        </mc:Fallback>
      </mc:AlternateContent>
      <p:grpSp>
        <p:nvGrpSpPr>
          <p:cNvPr id="23" name="Group 22">
            <a:extLst>
              <a:ext uri="{FF2B5EF4-FFF2-40B4-BE49-F238E27FC236}">
                <a16:creationId xmlns:a16="http://schemas.microsoft.com/office/drawing/2014/main" id="{AEB07305-AE16-2C0F-CB10-24BFFA277C4A}"/>
              </a:ext>
            </a:extLst>
          </p:cNvPr>
          <p:cNvGrpSpPr/>
          <p:nvPr/>
        </p:nvGrpSpPr>
        <p:grpSpPr>
          <a:xfrm>
            <a:off x="7324581" y="1326699"/>
            <a:ext cx="2476080" cy="961920"/>
            <a:chOff x="7324581" y="1326699"/>
            <a:chExt cx="2476080" cy="961920"/>
          </a:xfrm>
        </p:grpSpPr>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719388EC-AB5F-E2CC-E904-F0132FA66179}"/>
                    </a:ext>
                  </a:extLst>
                </p14:cNvPr>
                <p14:cNvContentPartPr/>
                <p14:nvPr/>
              </p14:nvContentPartPr>
              <p14:xfrm>
                <a:off x="7324581" y="1685259"/>
                <a:ext cx="476640" cy="603360"/>
              </p14:xfrm>
            </p:contentPart>
          </mc:Choice>
          <mc:Fallback xmlns="">
            <p:pic>
              <p:nvPicPr>
                <p:cNvPr id="19" name="Ink 18">
                  <a:extLst>
                    <a:ext uri="{FF2B5EF4-FFF2-40B4-BE49-F238E27FC236}">
                      <a16:creationId xmlns:a16="http://schemas.microsoft.com/office/drawing/2014/main" id="{719388EC-AB5F-E2CC-E904-F0132FA66179}"/>
                    </a:ext>
                  </a:extLst>
                </p:cNvPr>
                <p:cNvPicPr/>
                <p:nvPr/>
              </p:nvPicPr>
              <p:blipFill>
                <a:blip r:embed="rId26"/>
                <a:stretch>
                  <a:fillRect/>
                </a:stretch>
              </p:blipFill>
              <p:spPr>
                <a:xfrm>
                  <a:off x="7315581" y="1676259"/>
                  <a:ext cx="494280" cy="621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0" name="Ink 19">
                  <a:extLst>
                    <a:ext uri="{FF2B5EF4-FFF2-40B4-BE49-F238E27FC236}">
                      <a16:creationId xmlns:a16="http://schemas.microsoft.com/office/drawing/2014/main" id="{0B066AE5-7D95-1DBE-7A5B-8BEA7DE956FC}"/>
                    </a:ext>
                  </a:extLst>
                </p14:cNvPr>
                <p14:cNvContentPartPr/>
                <p14:nvPr/>
              </p14:nvContentPartPr>
              <p14:xfrm>
                <a:off x="8256261" y="1423179"/>
                <a:ext cx="545760" cy="685800"/>
              </p14:xfrm>
            </p:contentPart>
          </mc:Choice>
          <mc:Fallback xmlns="">
            <p:pic>
              <p:nvPicPr>
                <p:cNvPr id="20" name="Ink 19">
                  <a:extLst>
                    <a:ext uri="{FF2B5EF4-FFF2-40B4-BE49-F238E27FC236}">
                      <a16:creationId xmlns:a16="http://schemas.microsoft.com/office/drawing/2014/main" id="{0B066AE5-7D95-1DBE-7A5B-8BEA7DE956FC}"/>
                    </a:ext>
                  </a:extLst>
                </p:cNvPr>
                <p:cNvPicPr/>
                <p:nvPr/>
              </p:nvPicPr>
              <p:blipFill>
                <a:blip r:embed="rId28"/>
                <a:stretch>
                  <a:fillRect/>
                </a:stretch>
              </p:blipFill>
              <p:spPr>
                <a:xfrm>
                  <a:off x="8247621" y="1414179"/>
                  <a:ext cx="563400" cy="7034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2" name="Ink 21">
                  <a:extLst>
                    <a:ext uri="{FF2B5EF4-FFF2-40B4-BE49-F238E27FC236}">
                      <a16:creationId xmlns:a16="http://schemas.microsoft.com/office/drawing/2014/main" id="{B61BFFC3-D111-C5F0-C67E-650F0692521A}"/>
                    </a:ext>
                  </a:extLst>
                </p14:cNvPr>
                <p14:cNvContentPartPr/>
                <p14:nvPr/>
              </p14:nvContentPartPr>
              <p14:xfrm>
                <a:off x="8849181" y="1326699"/>
                <a:ext cx="951480" cy="378000"/>
              </p14:xfrm>
            </p:contentPart>
          </mc:Choice>
          <mc:Fallback xmlns="">
            <p:pic>
              <p:nvPicPr>
                <p:cNvPr id="22" name="Ink 21">
                  <a:extLst>
                    <a:ext uri="{FF2B5EF4-FFF2-40B4-BE49-F238E27FC236}">
                      <a16:creationId xmlns:a16="http://schemas.microsoft.com/office/drawing/2014/main" id="{B61BFFC3-D111-C5F0-C67E-650F0692521A}"/>
                    </a:ext>
                  </a:extLst>
                </p:cNvPr>
                <p:cNvPicPr/>
                <p:nvPr/>
              </p:nvPicPr>
              <p:blipFill>
                <a:blip r:embed="rId30"/>
                <a:stretch>
                  <a:fillRect/>
                </a:stretch>
              </p:blipFill>
              <p:spPr>
                <a:xfrm>
                  <a:off x="8840181" y="1318059"/>
                  <a:ext cx="969120" cy="395640"/>
                </a:xfrm>
                <a:prstGeom prst="rect">
                  <a:avLst/>
                </a:prstGeom>
              </p:spPr>
            </p:pic>
          </mc:Fallback>
        </mc:AlternateContent>
      </p:grpSp>
      <p:graphicFrame>
        <p:nvGraphicFramePr>
          <p:cNvPr id="25" name="Table 25">
            <a:extLst>
              <a:ext uri="{FF2B5EF4-FFF2-40B4-BE49-F238E27FC236}">
                <a16:creationId xmlns:a16="http://schemas.microsoft.com/office/drawing/2014/main" id="{CA6D185C-BB22-5F77-DCD8-0B41B7CEB7EB}"/>
              </a:ext>
            </a:extLst>
          </p:cNvPr>
          <p:cNvGraphicFramePr>
            <a:graphicFrameLocks noGrp="1"/>
          </p:cNvGraphicFramePr>
          <p:nvPr/>
        </p:nvGraphicFramePr>
        <p:xfrm>
          <a:off x="4061448" y="3092704"/>
          <a:ext cx="1195158" cy="1097280"/>
        </p:xfrm>
        <a:graphic>
          <a:graphicData uri="http://schemas.openxmlformats.org/drawingml/2006/table">
            <a:tbl>
              <a:tblPr firstRow="1" bandRow="1">
                <a:tableStyleId>{5C22544A-7EE6-4342-B048-85BDC9FD1C3A}</a:tableStyleId>
              </a:tblPr>
              <a:tblGrid>
                <a:gridCol w="398386">
                  <a:extLst>
                    <a:ext uri="{9D8B030D-6E8A-4147-A177-3AD203B41FA5}">
                      <a16:colId xmlns:a16="http://schemas.microsoft.com/office/drawing/2014/main" val="2016558001"/>
                    </a:ext>
                  </a:extLst>
                </a:gridCol>
                <a:gridCol w="398386">
                  <a:extLst>
                    <a:ext uri="{9D8B030D-6E8A-4147-A177-3AD203B41FA5}">
                      <a16:colId xmlns:a16="http://schemas.microsoft.com/office/drawing/2014/main" val="2751224984"/>
                    </a:ext>
                  </a:extLst>
                </a:gridCol>
                <a:gridCol w="398386">
                  <a:extLst>
                    <a:ext uri="{9D8B030D-6E8A-4147-A177-3AD203B41FA5}">
                      <a16:colId xmlns:a16="http://schemas.microsoft.com/office/drawing/2014/main" val="1567469294"/>
                    </a:ext>
                  </a:extLst>
                </a:gridCol>
              </a:tblGrid>
              <a:tr h="306710">
                <a:tc>
                  <a:txBody>
                    <a:bodyPr/>
                    <a:lstStyle/>
                    <a:p>
                      <a:r>
                        <a:rPr lang="en-IN" dirty="0"/>
                        <a:t>0</a:t>
                      </a:r>
                    </a:p>
                  </a:txBody>
                  <a:tcPr/>
                </a:tc>
                <a:tc>
                  <a:txBody>
                    <a:bodyPr/>
                    <a:lstStyle/>
                    <a:p>
                      <a:r>
                        <a:rPr lang="en-IN" dirty="0"/>
                        <a:t>0</a:t>
                      </a:r>
                    </a:p>
                  </a:txBody>
                  <a:tcPr/>
                </a:tc>
                <a:tc>
                  <a:txBody>
                    <a:bodyPr/>
                    <a:lstStyle/>
                    <a:p>
                      <a:r>
                        <a:rPr lang="en-IN" dirty="0"/>
                        <a:t>1</a:t>
                      </a:r>
                    </a:p>
                  </a:txBody>
                  <a:tcPr/>
                </a:tc>
                <a:extLst>
                  <a:ext uri="{0D108BD9-81ED-4DB2-BD59-A6C34878D82A}">
                    <a16:rowId xmlns:a16="http://schemas.microsoft.com/office/drawing/2014/main" val="1333425114"/>
                  </a:ext>
                </a:extLst>
              </a:tr>
              <a:tr h="310970">
                <a:tc>
                  <a:txBody>
                    <a:bodyPr/>
                    <a:lstStyle/>
                    <a:p>
                      <a:r>
                        <a:rPr lang="en-IN" dirty="0"/>
                        <a:t>1</a:t>
                      </a:r>
                    </a:p>
                  </a:txBody>
                  <a:tcPr/>
                </a:tc>
                <a:tc>
                  <a:txBody>
                    <a:bodyPr/>
                    <a:lstStyle/>
                    <a:p>
                      <a:r>
                        <a:rPr lang="en-IN" dirty="0"/>
                        <a:t>1</a:t>
                      </a:r>
                    </a:p>
                  </a:txBody>
                  <a:tcPr/>
                </a:tc>
                <a:tc>
                  <a:txBody>
                    <a:bodyPr/>
                    <a:lstStyle/>
                    <a:p>
                      <a:r>
                        <a:rPr lang="en-IN" dirty="0"/>
                        <a:t>1</a:t>
                      </a:r>
                    </a:p>
                  </a:txBody>
                  <a:tcPr/>
                </a:tc>
                <a:extLst>
                  <a:ext uri="{0D108BD9-81ED-4DB2-BD59-A6C34878D82A}">
                    <a16:rowId xmlns:a16="http://schemas.microsoft.com/office/drawing/2014/main" val="2646184429"/>
                  </a:ext>
                </a:extLst>
              </a:tr>
              <a:tr h="310970">
                <a:tc>
                  <a:txBody>
                    <a:bodyPr/>
                    <a:lstStyle/>
                    <a:p>
                      <a:r>
                        <a:rPr lang="en-IN" dirty="0"/>
                        <a:t>0</a:t>
                      </a:r>
                    </a:p>
                  </a:txBody>
                  <a:tcPr/>
                </a:tc>
                <a:tc>
                  <a:txBody>
                    <a:bodyPr/>
                    <a:lstStyle/>
                    <a:p>
                      <a:r>
                        <a:rPr lang="en-IN" dirty="0"/>
                        <a:t>1</a:t>
                      </a:r>
                    </a:p>
                  </a:txBody>
                  <a:tcPr/>
                </a:tc>
                <a:tc>
                  <a:txBody>
                    <a:bodyPr/>
                    <a:lstStyle/>
                    <a:p>
                      <a:r>
                        <a:rPr lang="en-IN" dirty="0"/>
                        <a:t>0</a:t>
                      </a:r>
                    </a:p>
                  </a:txBody>
                  <a:tcPr/>
                </a:tc>
                <a:extLst>
                  <a:ext uri="{0D108BD9-81ED-4DB2-BD59-A6C34878D82A}">
                    <a16:rowId xmlns:a16="http://schemas.microsoft.com/office/drawing/2014/main" val="1110245150"/>
                  </a:ext>
                </a:extLst>
              </a:tr>
            </a:tbl>
          </a:graphicData>
        </a:graphic>
      </p:graphicFrame>
      <p:graphicFrame>
        <p:nvGraphicFramePr>
          <p:cNvPr id="27" name="Table 25">
            <a:extLst>
              <a:ext uri="{FF2B5EF4-FFF2-40B4-BE49-F238E27FC236}">
                <a16:creationId xmlns:a16="http://schemas.microsoft.com/office/drawing/2014/main" id="{1CC86838-EBBC-F2BC-1571-20177C6BA35D}"/>
              </a:ext>
            </a:extLst>
          </p:cNvPr>
          <p:cNvGraphicFramePr>
            <a:graphicFrameLocks noGrp="1"/>
          </p:cNvGraphicFramePr>
          <p:nvPr/>
        </p:nvGraphicFramePr>
        <p:xfrm>
          <a:off x="4318623" y="1901232"/>
          <a:ext cx="1195158" cy="1097280"/>
        </p:xfrm>
        <a:graphic>
          <a:graphicData uri="http://schemas.openxmlformats.org/drawingml/2006/table">
            <a:tbl>
              <a:tblPr firstRow="1" bandRow="1">
                <a:tableStyleId>{5C22544A-7EE6-4342-B048-85BDC9FD1C3A}</a:tableStyleId>
              </a:tblPr>
              <a:tblGrid>
                <a:gridCol w="398386">
                  <a:extLst>
                    <a:ext uri="{9D8B030D-6E8A-4147-A177-3AD203B41FA5}">
                      <a16:colId xmlns:a16="http://schemas.microsoft.com/office/drawing/2014/main" val="2016558001"/>
                    </a:ext>
                  </a:extLst>
                </a:gridCol>
                <a:gridCol w="398386">
                  <a:extLst>
                    <a:ext uri="{9D8B030D-6E8A-4147-A177-3AD203B41FA5}">
                      <a16:colId xmlns:a16="http://schemas.microsoft.com/office/drawing/2014/main" val="2751224984"/>
                    </a:ext>
                  </a:extLst>
                </a:gridCol>
                <a:gridCol w="398386">
                  <a:extLst>
                    <a:ext uri="{9D8B030D-6E8A-4147-A177-3AD203B41FA5}">
                      <a16:colId xmlns:a16="http://schemas.microsoft.com/office/drawing/2014/main" val="1567469294"/>
                    </a:ext>
                  </a:extLst>
                </a:gridCol>
              </a:tblGrid>
              <a:tr h="306710">
                <a:tc>
                  <a:txBody>
                    <a:bodyPr/>
                    <a:lstStyle/>
                    <a:p>
                      <a:r>
                        <a:rPr lang="en-IN" dirty="0"/>
                        <a:t>1</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1333425114"/>
                  </a:ext>
                </a:extLst>
              </a:tr>
              <a:tr h="310970">
                <a:tc>
                  <a:txBody>
                    <a:bodyPr/>
                    <a:lstStyle/>
                    <a:p>
                      <a:r>
                        <a:rPr lang="en-IN" dirty="0"/>
                        <a:t>1</a:t>
                      </a:r>
                    </a:p>
                  </a:txBody>
                  <a:tcPr/>
                </a:tc>
                <a:tc>
                  <a:txBody>
                    <a:bodyPr/>
                    <a:lstStyle/>
                    <a:p>
                      <a:r>
                        <a:rPr lang="en-IN" dirty="0"/>
                        <a:t>1</a:t>
                      </a:r>
                    </a:p>
                  </a:txBody>
                  <a:tcPr/>
                </a:tc>
                <a:tc>
                  <a:txBody>
                    <a:bodyPr/>
                    <a:lstStyle/>
                    <a:p>
                      <a:r>
                        <a:rPr lang="en-IN" dirty="0"/>
                        <a:t>0</a:t>
                      </a:r>
                    </a:p>
                  </a:txBody>
                  <a:tcPr/>
                </a:tc>
                <a:extLst>
                  <a:ext uri="{0D108BD9-81ED-4DB2-BD59-A6C34878D82A}">
                    <a16:rowId xmlns:a16="http://schemas.microsoft.com/office/drawing/2014/main" val="2646184429"/>
                  </a:ext>
                </a:extLst>
              </a:tr>
              <a:tr h="310970">
                <a:tc>
                  <a:txBody>
                    <a:bodyPr/>
                    <a:lstStyle/>
                    <a:p>
                      <a:r>
                        <a:rPr lang="en-IN" dirty="0"/>
                        <a:t>0</a:t>
                      </a:r>
                    </a:p>
                  </a:txBody>
                  <a:tcPr/>
                </a:tc>
                <a:tc>
                  <a:txBody>
                    <a:bodyPr/>
                    <a:lstStyle/>
                    <a:p>
                      <a:r>
                        <a:rPr lang="en-IN" dirty="0"/>
                        <a:t>1</a:t>
                      </a:r>
                    </a:p>
                  </a:txBody>
                  <a:tcPr/>
                </a:tc>
                <a:tc>
                  <a:txBody>
                    <a:bodyPr/>
                    <a:lstStyle/>
                    <a:p>
                      <a:r>
                        <a:rPr lang="en-IN" dirty="0"/>
                        <a:t>0</a:t>
                      </a:r>
                    </a:p>
                  </a:txBody>
                  <a:tcPr/>
                </a:tc>
                <a:extLst>
                  <a:ext uri="{0D108BD9-81ED-4DB2-BD59-A6C34878D82A}">
                    <a16:rowId xmlns:a16="http://schemas.microsoft.com/office/drawing/2014/main" val="1110245150"/>
                  </a:ext>
                </a:extLst>
              </a:tr>
            </a:tbl>
          </a:graphicData>
        </a:graphic>
      </p:graphicFrame>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65E7F42D-9F63-EC33-54BD-F8663150677D}"/>
                  </a:ext>
                </a:extLst>
              </p14:cNvPr>
              <p14:cNvContentPartPr/>
              <p14:nvPr/>
            </p14:nvContentPartPr>
            <p14:xfrm>
              <a:off x="2985141" y="3164859"/>
              <a:ext cx="277560" cy="124200"/>
            </p14:xfrm>
          </p:contentPart>
        </mc:Choice>
        <mc:Fallback xmlns="">
          <p:pic>
            <p:nvPicPr>
              <p:cNvPr id="26" name="Ink 25">
                <a:extLst>
                  <a:ext uri="{FF2B5EF4-FFF2-40B4-BE49-F238E27FC236}">
                    <a16:creationId xmlns:a16="http://schemas.microsoft.com/office/drawing/2014/main" id="{65E7F42D-9F63-EC33-54BD-F8663150677D}"/>
                  </a:ext>
                </a:extLst>
              </p:cNvPr>
              <p:cNvPicPr/>
              <p:nvPr/>
            </p:nvPicPr>
            <p:blipFill>
              <a:blip r:embed="rId32"/>
              <a:stretch>
                <a:fillRect/>
              </a:stretch>
            </p:blipFill>
            <p:spPr>
              <a:xfrm>
                <a:off x="2976141" y="3155859"/>
                <a:ext cx="29520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8" name="Ink 27">
                <a:extLst>
                  <a:ext uri="{FF2B5EF4-FFF2-40B4-BE49-F238E27FC236}">
                    <a16:creationId xmlns:a16="http://schemas.microsoft.com/office/drawing/2014/main" id="{F9807058-B1F9-D97C-A064-FB2A9244857B}"/>
                  </a:ext>
                </a:extLst>
              </p14:cNvPr>
              <p14:cNvContentPartPr/>
              <p14:nvPr/>
            </p14:nvContentPartPr>
            <p14:xfrm>
              <a:off x="2707221" y="5612499"/>
              <a:ext cx="664200" cy="341640"/>
            </p14:xfrm>
          </p:contentPart>
        </mc:Choice>
        <mc:Fallback xmlns="">
          <p:pic>
            <p:nvPicPr>
              <p:cNvPr id="28" name="Ink 27">
                <a:extLst>
                  <a:ext uri="{FF2B5EF4-FFF2-40B4-BE49-F238E27FC236}">
                    <a16:creationId xmlns:a16="http://schemas.microsoft.com/office/drawing/2014/main" id="{F9807058-B1F9-D97C-A064-FB2A9244857B}"/>
                  </a:ext>
                </a:extLst>
              </p:cNvPr>
              <p:cNvPicPr/>
              <p:nvPr/>
            </p:nvPicPr>
            <p:blipFill>
              <a:blip r:embed="rId34"/>
              <a:stretch>
                <a:fillRect/>
              </a:stretch>
            </p:blipFill>
            <p:spPr>
              <a:xfrm>
                <a:off x="2698581" y="5603499"/>
                <a:ext cx="68184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 name="Ink 2">
                <a:extLst>
                  <a:ext uri="{FF2B5EF4-FFF2-40B4-BE49-F238E27FC236}">
                    <a16:creationId xmlns:a16="http://schemas.microsoft.com/office/drawing/2014/main" id="{38F22B99-C982-8676-740B-A75D06D7969D}"/>
                  </a:ext>
                </a:extLst>
              </p14:cNvPr>
              <p14:cNvContentPartPr/>
              <p14:nvPr/>
            </p14:nvContentPartPr>
            <p14:xfrm>
              <a:off x="8238621" y="1370619"/>
              <a:ext cx="492120" cy="207000"/>
            </p14:xfrm>
          </p:contentPart>
        </mc:Choice>
        <mc:Fallback xmlns="">
          <p:pic>
            <p:nvPicPr>
              <p:cNvPr id="3" name="Ink 2">
                <a:extLst>
                  <a:ext uri="{FF2B5EF4-FFF2-40B4-BE49-F238E27FC236}">
                    <a16:creationId xmlns:a16="http://schemas.microsoft.com/office/drawing/2014/main" id="{38F22B99-C982-8676-740B-A75D06D7969D}"/>
                  </a:ext>
                </a:extLst>
              </p:cNvPr>
              <p:cNvPicPr/>
              <p:nvPr/>
            </p:nvPicPr>
            <p:blipFill>
              <a:blip r:embed="rId36"/>
              <a:stretch>
                <a:fillRect/>
              </a:stretch>
            </p:blipFill>
            <p:spPr>
              <a:xfrm>
                <a:off x="8220621" y="1352979"/>
                <a:ext cx="52776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7" name="Ink 6">
                <a:extLst>
                  <a:ext uri="{FF2B5EF4-FFF2-40B4-BE49-F238E27FC236}">
                    <a16:creationId xmlns:a16="http://schemas.microsoft.com/office/drawing/2014/main" id="{1EF9EA0C-9545-CA4B-F0B7-0E9371F6EC6B}"/>
                  </a:ext>
                </a:extLst>
              </p14:cNvPr>
              <p14:cNvContentPartPr/>
              <p14:nvPr/>
            </p14:nvContentPartPr>
            <p14:xfrm>
              <a:off x="8139981" y="1245699"/>
              <a:ext cx="599760" cy="179640"/>
            </p14:xfrm>
          </p:contentPart>
        </mc:Choice>
        <mc:Fallback xmlns="">
          <p:pic>
            <p:nvPicPr>
              <p:cNvPr id="7" name="Ink 6">
                <a:extLst>
                  <a:ext uri="{FF2B5EF4-FFF2-40B4-BE49-F238E27FC236}">
                    <a16:creationId xmlns:a16="http://schemas.microsoft.com/office/drawing/2014/main" id="{1EF9EA0C-9545-CA4B-F0B7-0E9371F6EC6B}"/>
                  </a:ext>
                </a:extLst>
              </p:cNvPr>
              <p:cNvPicPr/>
              <p:nvPr/>
            </p:nvPicPr>
            <p:blipFill>
              <a:blip r:embed="rId38"/>
              <a:stretch>
                <a:fillRect/>
              </a:stretch>
            </p:blipFill>
            <p:spPr>
              <a:xfrm>
                <a:off x="8121981" y="1227699"/>
                <a:ext cx="63540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1" name="Ink 20">
                <a:extLst>
                  <a:ext uri="{FF2B5EF4-FFF2-40B4-BE49-F238E27FC236}">
                    <a16:creationId xmlns:a16="http://schemas.microsoft.com/office/drawing/2014/main" id="{E6CFDDE7-306C-F65E-8BCF-DF5630CD7D59}"/>
                  </a:ext>
                </a:extLst>
              </p14:cNvPr>
              <p14:cNvContentPartPr/>
              <p14:nvPr/>
            </p14:nvContentPartPr>
            <p14:xfrm>
              <a:off x="7995981" y="1207899"/>
              <a:ext cx="1023120" cy="1051920"/>
            </p14:xfrm>
          </p:contentPart>
        </mc:Choice>
        <mc:Fallback xmlns="">
          <p:pic>
            <p:nvPicPr>
              <p:cNvPr id="21" name="Ink 20">
                <a:extLst>
                  <a:ext uri="{FF2B5EF4-FFF2-40B4-BE49-F238E27FC236}">
                    <a16:creationId xmlns:a16="http://schemas.microsoft.com/office/drawing/2014/main" id="{E6CFDDE7-306C-F65E-8BCF-DF5630CD7D59}"/>
                  </a:ext>
                </a:extLst>
              </p:cNvPr>
              <p:cNvPicPr/>
              <p:nvPr/>
            </p:nvPicPr>
            <p:blipFill>
              <a:blip r:embed="rId40"/>
              <a:stretch>
                <a:fillRect/>
              </a:stretch>
            </p:blipFill>
            <p:spPr>
              <a:xfrm>
                <a:off x="7977981" y="1189899"/>
                <a:ext cx="1058760" cy="1087560"/>
              </a:xfrm>
              <a:prstGeom prst="rect">
                <a:avLst/>
              </a:prstGeom>
            </p:spPr>
          </p:pic>
        </mc:Fallback>
      </mc:AlternateContent>
    </p:spTree>
    <p:extLst>
      <p:ext uri="{BB962C8B-B14F-4D97-AF65-F5344CB8AC3E}">
        <p14:creationId xmlns:p14="http://schemas.microsoft.com/office/powerpoint/2010/main" val="4174561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pPr algn="just"/>
            <a:r>
              <a:rPr lang="en-IN" b="1" i="0" dirty="0">
                <a:effectLst/>
                <a:latin typeface="erdana"/>
              </a:rPr>
              <a:t>HAAR-Cascade Detection in OpenCV</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lnSpcReduction="10000"/>
          </a:bodyPr>
          <a:lstStyle/>
          <a:p>
            <a:pPr algn="just"/>
            <a:r>
              <a:rPr lang="en-US" b="0" i="0" dirty="0">
                <a:solidFill>
                  <a:srgbClr val="333333"/>
                </a:solidFill>
                <a:effectLst/>
                <a:latin typeface="inter-regular"/>
              </a:rPr>
              <a:t>OpenCV provides the trainer as well as the detector. We can train the classifier for any object like cars, planes, and buildings by using the OpenCV. There are two primary states of the cascade image classifier first one is training and the other is detection.</a:t>
            </a:r>
          </a:p>
          <a:p>
            <a:pPr algn="just"/>
            <a:r>
              <a:rPr lang="en-US" b="0" i="0" dirty="0">
                <a:solidFill>
                  <a:srgbClr val="333333"/>
                </a:solidFill>
                <a:effectLst/>
                <a:latin typeface="inter-regular"/>
              </a:rPr>
              <a:t>OpenCV provides two applications to train cascade classifier </a:t>
            </a:r>
            <a:r>
              <a:rPr lang="en-US" b="1" i="0" dirty="0" err="1">
                <a:solidFill>
                  <a:srgbClr val="333333"/>
                </a:solidFill>
                <a:effectLst/>
                <a:latin typeface="inter-bold"/>
              </a:rPr>
              <a:t>opencv_haartraining</a:t>
            </a:r>
            <a:r>
              <a:rPr lang="en-US" b="0" i="0" dirty="0">
                <a:solidFill>
                  <a:srgbClr val="333333"/>
                </a:solidFill>
                <a:effectLst/>
                <a:latin typeface="inter-regular"/>
              </a:rPr>
              <a:t> and </a:t>
            </a:r>
            <a:r>
              <a:rPr lang="en-US" b="1" i="0" dirty="0" err="1">
                <a:solidFill>
                  <a:srgbClr val="333333"/>
                </a:solidFill>
                <a:effectLst/>
                <a:latin typeface="inter-bold"/>
              </a:rPr>
              <a:t>opencv_traincascade</a:t>
            </a:r>
            <a:r>
              <a:rPr lang="en-US" b="0" i="0" dirty="0">
                <a:solidFill>
                  <a:srgbClr val="333333"/>
                </a:solidFill>
                <a:effectLst/>
                <a:latin typeface="inter-regular"/>
              </a:rPr>
              <a:t>. These two applications store the classifier in the different file format.</a:t>
            </a:r>
          </a:p>
          <a:p>
            <a:pPr algn="just"/>
            <a:r>
              <a:rPr lang="en-US" b="0" i="0" dirty="0">
                <a:solidFill>
                  <a:srgbClr val="333333"/>
                </a:solidFill>
                <a:effectLst/>
                <a:latin typeface="inter-regular"/>
              </a:rPr>
              <a:t>For training, we need a set of samples. There are two types of samples:</a:t>
            </a:r>
          </a:p>
          <a:p>
            <a:pPr algn="just">
              <a:buFont typeface="Arial" panose="020B0604020202020204" pitchFamily="34" charset="0"/>
              <a:buChar char="•"/>
            </a:pPr>
            <a:r>
              <a:rPr lang="en-US" b="1" i="0" dirty="0">
                <a:solidFill>
                  <a:srgbClr val="000000"/>
                </a:solidFill>
                <a:effectLst/>
                <a:latin typeface="inter-bold"/>
              </a:rPr>
              <a:t>Negative sample:</a:t>
            </a:r>
            <a:r>
              <a:rPr lang="en-US" b="0" i="0" dirty="0">
                <a:solidFill>
                  <a:srgbClr val="000000"/>
                </a:solidFill>
                <a:effectLst/>
                <a:latin typeface="inter-regular"/>
              </a:rPr>
              <a:t> It is related to non-object images.</a:t>
            </a:r>
          </a:p>
          <a:p>
            <a:pPr algn="just">
              <a:buFont typeface="Arial" panose="020B0604020202020204" pitchFamily="34" charset="0"/>
              <a:buChar char="•"/>
            </a:pPr>
            <a:r>
              <a:rPr lang="en-US" b="1" i="0" dirty="0">
                <a:solidFill>
                  <a:srgbClr val="000000"/>
                </a:solidFill>
                <a:effectLst/>
                <a:latin typeface="inter-bold"/>
              </a:rPr>
              <a:t>Positive samples:</a:t>
            </a:r>
            <a:r>
              <a:rPr lang="en-US" b="0" i="0" dirty="0">
                <a:solidFill>
                  <a:srgbClr val="000000"/>
                </a:solidFill>
                <a:effectLst/>
                <a:latin typeface="inter-regular"/>
              </a:rPr>
              <a:t> It is a related image with detect objects.</a:t>
            </a:r>
          </a:p>
          <a:p>
            <a:pPr algn="just"/>
            <a:r>
              <a:rPr lang="en-US" b="0" i="0" dirty="0">
                <a:solidFill>
                  <a:srgbClr val="333333"/>
                </a:solidFill>
                <a:effectLst/>
                <a:latin typeface="inter-regular"/>
              </a:rPr>
              <a:t>A set of negative samples must be prepared manually, whereas the collection of positive samples are created using the </a:t>
            </a:r>
            <a:r>
              <a:rPr lang="en-US" b="1" i="0" dirty="0" err="1">
                <a:solidFill>
                  <a:srgbClr val="333333"/>
                </a:solidFill>
                <a:effectLst/>
                <a:latin typeface="inter-bold"/>
              </a:rPr>
              <a:t>opencv_createsamples</a:t>
            </a:r>
            <a:r>
              <a:rPr lang="en-US" b="0" i="0" dirty="0">
                <a:solidFill>
                  <a:srgbClr val="333333"/>
                </a:solidFill>
                <a:effectLst/>
                <a:latin typeface="inter-regular"/>
              </a:rPr>
              <a:t> utility.</a:t>
            </a: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2976590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pPr algn="just"/>
            <a:r>
              <a:rPr lang="en-IN" b="1" i="0" dirty="0">
                <a:effectLst/>
                <a:latin typeface="erdana"/>
              </a:rPr>
              <a:t>HAAR-Cascade Detection in OpenCV</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r>
              <a:rPr lang="en-US" sz="2000" b="1" i="0" dirty="0">
                <a:effectLst/>
                <a:latin typeface="erdana"/>
              </a:rPr>
              <a:t>Negative Sample</a:t>
            </a:r>
          </a:p>
          <a:p>
            <a:pPr algn="just"/>
            <a:r>
              <a:rPr lang="en-US" sz="2000" b="0" i="0" dirty="0">
                <a:solidFill>
                  <a:srgbClr val="333333"/>
                </a:solidFill>
                <a:effectLst/>
                <a:latin typeface="inter-regular"/>
              </a:rPr>
              <a:t>Negative samples are taken from arbitrary images. Negative samples are added in a text file. Each line of the file contains an image filename (relative to the directory of the description file) of the negative sample. This file must be created manually. Defined images may be of different sizes.</a:t>
            </a:r>
          </a:p>
          <a:p>
            <a:pPr algn="just"/>
            <a:r>
              <a:rPr lang="en-US" sz="2000" b="1" i="0" dirty="0">
                <a:effectLst/>
                <a:latin typeface="erdana"/>
              </a:rPr>
              <a:t>Positive Sample</a:t>
            </a:r>
          </a:p>
          <a:p>
            <a:pPr algn="just"/>
            <a:r>
              <a:rPr lang="en-US" sz="2000" b="0" i="0" dirty="0">
                <a:solidFill>
                  <a:srgbClr val="333333"/>
                </a:solidFill>
                <a:effectLst/>
                <a:latin typeface="inter-regular"/>
              </a:rPr>
              <a:t>Positive samples are created by </a:t>
            </a:r>
            <a:r>
              <a:rPr lang="en-US" sz="2000" b="0" i="0" dirty="0" err="1">
                <a:solidFill>
                  <a:srgbClr val="333333"/>
                </a:solidFill>
                <a:effectLst/>
                <a:latin typeface="inter-regular"/>
              </a:rPr>
              <a:t>opencv_createsamples</a:t>
            </a:r>
            <a:r>
              <a:rPr lang="en-US" sz="2000" b="0" i="0" dirty="0">
                <a:solidFill>
                  <a:srgbClr val="333333"/>
                </a:solidFill>
                <a:effectLst/>
                <a:latin typeface="inter-regular"/>
              </a:rPr>
              <a:t> utility. These samples can be created from a single image with an object or from an earlier collection. It is important to remember that we require a large dataset of positive samples before you give it to the mentioned utility because it only applies the perspective transformation.</a:t>
            </a:r>
          </a:p>
          <a:p>
            <a:br>
              <a:rPr lang="en-US" sz="2000" dirty="0"/>
            </a:br>
            <a:endParaRPr lang="en-US" sz="2000" b="0" i="0" dirty="0">
              <a:solidFill>
                <a:srgbClr val="333333"/>
              </a:solidFill>
              <a:effectLst/>
              <a:latin typeface="inter-regular"/>
            </a:endParaRPr>
          </a:p>
        </p:txBody>
      </p:sp>
      <p:pic>
        <p:nvPicPr>
          <p:cNvPr id="67586" name="Picture 2" descr="Face recognition and Face detection">
            <a:extLst>
              <a:ext uri="{FF2B5EF4-FFF2-40B4-BE49-F238E27FC236}">
                <a16:creationId xmlns:a16="http://schemas.microsoft.com/office/drawing/2014/main" id="{191AE6A4-4671-55E3-4383-5DBB943CBA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799" y="4168588"/>
            <a:ext cx="7599269" cy="2166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451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pPr algn="just"/>
            <a:r>
              <a:rPr lang="en-IN" b="1" i="0" dirty="0">
                <a:effectLst/>
                <a:latin typeface="erdana"/>
              </a:rPr>
              <a:t>HAAR-Cascade Detection in OpenCV</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r>
              <a:rPr lang="en-US" sz="1400" b="0" i="0" dirty="0">
                <a:solidFill>
                  <a:srgbClr val="333333"/>
                </a:solidFill>
                <a:effectLst/>
                <a:latin typeface="inter-regular"/>
              </a:rPr>
              <a:t>Here we will discuss detection. OpenCV already contains various pre-trained classifiers for face, eyes, smile, etc. Those XML files are stored in </a:t>
            </a:r>
            <a:r>
              <a:rPr lang="en-US" sz="1400" b="1" i="0" dirty="0" err="1">
                <a:solidFill>
                  <a:srgbClr val="333333"/>
                </a:solidFill>
                <a:effectLst/>
                <a:latin typeface="inter-bold"/>
              </a:rPr>
              <a:t>opencv</a:t>
            </a:r>
            <a:r>
              <a:rPr lang="en-US" sz="1400" b="1" i="0" dirty="0">
                <a:solidFill>
                  <a:srgbClr val="333333"/>
                </a:solidFill>
                <a:effectLst/>
                <a:latin typeface="inter-bold"/>
              </a:rPr>
              <a:t>/data/</a:t>
            </a:r>
            <a:r>
              <a:rPr lang="en-US" sz="1400" b="1" i="0" dirty="0" err="1">
                <a:solidFill>
                  <a:srgbClr val="333333"/>
                </a:solidFill>
                <a:effectLst/>
                <a:latin typeface="inter-bold"/>
              </a:rPr>
              <a:t>haarcascades</a:t>
            </a:r>
            <a:r>
              <a:rPr lang="en-US" sz="1400" b="1" i="0" dirty="0">
                <a:solidFill>
                  <a:srgbClr val="333333"/>
                </a:solidFill>
                <a:effectLst/>
                <a:latin typeface="inter-bold"/>
              </a:rPr>
              <a:t>/</a:t>
            </a:r>
            <a:r>
              <a:rPr lang="en-US" sz="1400" b="0" i="0" dirty="0">
                <a:solidFill>
                  <a:srgbClr val="333333"/>
                </a:solidFill>
                <a:effectLst/>
                <a:latin typeface="inter-regular"/>
              </a:rPr>
              <a:t> folder. Let's understand the following steps:</a:t>
            </a:r>
          </a:p>
          <a:p>
            <a:pPr algn="just"/>
            <a:r>
              <a:rPr lang="en-US" sz="1400" b="1" i="0" dirty="0">
                <a:solidFill>
                  <a:srgbClr val="333333"/>
                </a:solidFill>
                <a:effectLst/>
                <a:latin typeface="inter-bold"/>
              </a:rPr>
              <a:t>Step - 1</a:t>
            </a:r>
            <a:endParaRPr lang="en-US" sz="1400" b="0" i="0" dirty="0">
              <a:solidFill>
                <a:srgbClr val="333333"/>
              </a:solidFill>
              <a:effectLst/>
              <a:latin typeface="inter-regular"/>
            </a:endParaRPr>
          </a:p>
          <a:p>
            <a:pPr algn="just"/>
            <a:r>
              <a:rPr lang="en-US" sz="1400" b="0" i="0" dirty="0">
                <a:solidFill>
                  <a:srgbClr val="333333"/>
                </a:solidFill>
                <a:effectLst/>
                <a:latin typeface="inter-regular"/>
              </a:rPr>
              <a:t>First, we need to load the necessary XML classifiers and load input images (or video) in grayscale mode.</a:t>
            </a:r>
          </a:p>
          <a:p>
            <a:pPr algn="just"/>
            <a:r>
              <a:rPr lang="en-US" sz="1400" b="1" i="0" dirty="0">
                <a:solidFill>
                  <a:srgbClr val="333333"/>
                </a:solidFill>
                <a:effectLst/>
                <a:latin typeface="inter-bold"/>
              </a:rPr>
              <a:t>Step -2</a:t>
            </a:r>
            <a:endParaRPr lang="en-US" sz="1400" b="0" i="0" dirty="0">
              <a:solidFill>
                <a:srgbClr val="333333"/>
              </a:solidFill>
              <a:effectLst/>
              <a:latin typeface="inter-regular"/>
            </a:endParaRPr>
          </a:p>
          <a:p>
            <a:pPr algn="just"/>
            <a:r>
              <a:rPr lang="en-US" sz="1400" b="0" i="0" dirty="0">
                <a:solidFill>
                  <a:srgbClr val="333333"/>
                </a:solidFill>
                <a:effectLst/>
                <a:latin typeface="inter-regular"/>
              </a:rPr>
              <a:t>After converting the image into grayscale, we can do the image manipulation where the image can be resized, cropped, blurred, and sharpen if required. The next step is image segmentation; identify the multiple objects in the single image, so the classifier quickly detects the objects and faces in the picture.</a:t>
            </a:r>
          </a:p>
          <a:p>
            <a:pPr algn="just"/>
            <a:r>
              <a:rPr lang="en-US" sz="1400" b="1" i="0" dirty="0">
                <a:solidFill>
                  <a:srgbClr val="333333"/>
                </a:solidFill>
                <a:effectLst/>
                <a:latin typeface="inter-bold"/>
              </a:rPr>
              <a:t>Step - 3</a:t>
            </a:r>
            <a:endParaRPr lang="en-US" sz="1400" b="0" i="0" dirty="0">
              <a:solidFill>
                <a:srgbClr val="333333"/>
              </a:solidFill>
              <a:effectLst/>
              <a:latin typeface="inter-regular"/>
            </a:endParaRPr>
          </a:p>
          <a:p>
            <a:pPr algn="just"/>
            <a:r>
              <a:rPr lang="en-US" sz="1400" b="0" i="0" dirty="0">
                <a:solidFill>
                  <a:srgbClr val="333333"/>
                </a:solidFill>
                <a:effectLst/>
                <a:latin typeface="inter-regular"/>
              </a:rPr>
              <a:t>The </a:t>
            </a:r>
            <a:r>
              <a:rPr lang="en-US" sz="1400" b="0" i="0" dirty="0" err="1">
                <a:solidFill>
                  <a:srgbClr val="333333"/>
                </a:solidFill>
                <a:effectLst/>
                <a:latin typeface="inter-regular"/>
              </a:rPr>
              <a:t>haar</a:t>
            </a:r>
            <a:r>
              <a:rPr lang="en-US" sz="1400" b="0" i="0" dirty="0">
                <a:solidFill>
                  <a:srgbClr val="333333"/>
                </a:solidFill>
                <a:effectLst/>
                <a:latin typeface="inter-regular"/>
              </a:rPr>
              <a:t>-Like feature algorithm is used to find the location of the human faces in frame or image. All the Human faces have some common universal properties of faces like the eye region is darker than it's neighbor's pixels and nose region is more bright than the eye region.</a:t>
            </a:r>
          </a:p>
          <a:p>
            <a:pPr algn="just"/>
            <a:r>
              <a:rPr lang="en-US" sz="1400" b="1" i="0" dirty="0">
                <a:solidFill>
                  <a:srgbClr val="333333"/>
                </a:solidFill>
                <a:effectLst/>
                <a:latin typeface="inter-bold"/>
              </a:rPr>
              <a:t>Step -4</a:t>
            </a:r>
            <a:endParaRPr lang="en-US" sz="1400" b="0" i="0" dirty="0">
              <a:solidFill>
                <a:srgbClr val="333333"/>
              </a:solidFill>
              <a:effectLst/>
              <a:latin typeface="inter-regular"/>
            </a:endParaRPr>
          </a:p>
          <a:p>
            <a:pPr algn="just"/>
            <a:r>
              <a:rPr lang="en-US" sz="1400" b="0" i="0" dirty="0">
                <a:solidFill>
                  <a:srgbClr val="333333"/>
                </a:solidFill>
                <a:effectLst/>
                <a:latin typeface="inter-regular"/>
              </a:rPr>
              <a:t>In this step, we extract the features from the image, with the help of edge detection, line detection, and center detection. Then provide the coordinate of x, y, w, h, which makes a rectangle box in the picture to show the location of the face. It can make a rectangle box in the desired area where it detects the face.</a:t>
            </a:r>
          </a:p>
          <a:p>
            <a:pPr algn="just"/>
            <a:endParaRPr lang="en-US" sz="2000" b="0" i="0" dirty="0">
              <a:solidFill>
                <a:srgbClr val="333333"/>
              </a:solidFill>
              <a:effectLst/>
              <a:latin typeface="inter-regular"/>
            </a:endParaRPr>
          </a:p>
        </p:txBody>
      </p:sp>
      <p:pic>
        <p:nvPicPr>
          <p:cNvPr id="77826" name="Picture 2" descr="Face recognition and Face detection">
            <a:extLst>
              <a:ext uri="{FF2B5EF4-FFF2-40B4-BE49-F238E27FC236}">
                <a16:creationId xmlns:a16="http://schemas.microsoft.com/office/drawing/2014/main" id="{971CE9B5-3F77-48EE-69FB-3CAC57C1EB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5694" y="4706471"/>
            <a:ext cx="7570134" cy="206188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4A4837F-0DBB-71E7-1508-7793E53D2A9E}"/>
                  </a:ext>
                </a:extLst>
              </p14:cNvPr>
              <p14:cNvContentPartPr/>
              <p14:nvPr/>
            </p14:nvContentPartPr>
            <p14:xfrm>
              <a:off x="1012701" y="3227139"/>
              <a:ext cx="360" cy="360"/>
            </p14:xfrm>
          </p:contentPart>
        </mc:Choice>
        <mc:Fallback xmlns="">
          <p:pic>
            <p:nvPicPr>
              <p:cNvPr id="4" name="Ink 3">
                <a:extLst>
                  <a:ext uri="{FF2B5EF4-FFF2-40B4-BE49-F238E27FC236}">
                    <a16:creationId xmlns:a16="http://schemas.microsoft.com/office/drawing/2014/main" id="{44A4837F-0DBB-71E7-1508-7793E53D2A9E}"/>
                  </a:ext>
                </a:extLst>
              </p:cNvPr>
              <p:cNvPicPr/>
              <p:nvPr/>
            </p:nvPicPr>
            <p:blipFill>
              <a:blip r:embed="rId4"/>
              <a:stretch>
                <a:fillRect/>
              </a:stretch>
            </p:blipFill>
            <p:spPr>
              <a:xfrm>
                <a:off x="995061" y="3209499"/>
                <a:ext cx="36000" cy="36000"/>
              </a:xfrm>
              <a:prstGeom prst="rect">
                <a:avLst/>
              </a:prstGeom>
            </p:spPr>
          </p:pic>
        </mc:Fallback>
      </mc:AlternateContent>
    </p:spTree>
    <p:extLst>
      <p:ext uri="{BB962C8B-B14F-4D97-AF65-F5344CB8AC3E}">
        <p14:creationId xmlns:p14="http://schemas.microsoft.com/office/powerpoint/2010/main" val="1838308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pPr algn="just"/>
            <a:r>
              <a:rPr lang="en-IN" b="1" i="0" dirty="0">
                <a:effectLst/>
                <a:latin typeface="erdana"/>
              </a:rPr>
              <a:t>Face recognition using OpenCV</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fontScale="92500" lnSpcReduction="20000"/>
          </a:bodyPr>
          <a:lstStyle/>
          <a:p>
            <a:pPr algn="just"/>
            <a:r>
              <a:rPr lang="en-US" b="0" i="0" dirty="0">
                <a:solidFill>
                  <a:srgbClr val="333333"/>
                </a:solidFill>
                <a:effectLst/>
                <a:latin typeface="inter-regular"/>
              </a:rPr>
              <a:t>Face recognition is a simple task for humans. Successful face recognition tends to effective recognition of the inner features (eyes, nose, mouth) or outer features (head, face, hairline). Here the question is that how the human brain encode it?</a:t>
            </a:r>
          </a:p>
          <a:p>
            <a:pPr algn="just"/>
            <a:r>
              <a:rPr lang="en-US" b="1" i="0" dirty="0">
                <a:solidFill>
                  <a:srgbClr val="333333"/>
                </a:solidFill>
                <a:effectLst/>
                <a:latin typeface="inter-bold"/>
              </a:rPr>
              <a:t>David Hubel</a:t>
            </a:r>
            <a:r>
              <a:rPr lang="en-US" b="0" i="0" dirty="0">
                <a:solidFill>
                  <a:srgbClr val="333333"/>
                </a:solidFill>
                <a:effectLst/>
                <a:latin typeface="inter-regular"/>
              </a:rPr>
              <a:t> and </a:t>
            </a:r>
            <a:r>
              <a:rPr lang="en-US" b="1" i="0" dirty="0" err="1">
                <a:solidFill>
                  <a:srgbClr val="333333"/>
                </a:solidFill>
                <a:effectLst/>
                <a:latin typeface="inter-bold"/>
              </a:rPr>
              <a:t>Torsten</a:t>
            </a:r>
            <a:r>
              <a:rPr lang="en-US" b="1" i="0" dirty="0">
                <a:solidFill>
                  <a:srgbClr val="333333"/>
                </a:solidFill>
                <a:effectLst/>
                <a:latin typeface="inter-bold"/>
              </a:rPr>
              <a:t> Wiesel</a:t>
            </a:r>
            <a:r>
              <a:rPr lang="en-US" b="0" i="0" dirty="0">
                <a:solidFill>
                  <a:srgbClr val="333333"/>
                </a:solidFill>
                <a:effectLst/>
                <a:latin typeface="inter-regular"/>
              </a:rPr>
              <a:t> show that our brain has specialized nerve cells responding to unique local feature of the scene, such as lines, edges angle, or movement. Our brain combines the different sources of information into the useful patterns; we don't see the visual as scatters. If we define face recognition in the simple word, "Automatic face recognition is all about to take out those meaningful features from an image and putting them into a useful representation then perform some classification on them".</a:t>
            </a:r>
          </a:p>
          <a:p>
            <a:pPr algn="just"/>
            <a:r>
              <a:rPr lang="en-US" b="0" i="0" dirty="0">
                <a:solidFill>
                  <a:srgbClr val="333333"/>
                </a:solidFill>
                <a:effectLst/>
                <a:latin typeface="inter-regular"/>
              </a:rPr>
              <a:t>The basic idea of face recognition is based on the geometric features of a face. It is the feasible and most intuitive approach for face recognition. The first automated face recognition system was described in the position of eyes, ears, nose. These positioning points are called features vector (distance between the points).</a:t>
            </a:r>
          </a:p>
          <a:p>
            <a:pPr algn="just"/>
            <a:r>
              <a:rPr lang="en-US" b="0" i="0" dirty="0">
                <a:solidFill>
                  <a:srgbClr val="333333"/>
                </a:solidFill>
                <a:effectLst/>
                <a:latin typeface="inter-regular"/>
              </a:rPr>
              <a:t>The face recognition is achieved by calculating the </a:t>
            </a:r>
            <a:r>
              <a:rPr lang="en-US" b="1" i="0" dirty="0">
                <a:solidFill>
                  <a:srgbClr val="333333"/>
                </a:solidFill>
                <a:effectLst/>
                <a:latin typeface="inter-bold"/>
              </a:rPr>
              <a:t>Euclidean</a:t>
            </a:r>
            <a:r>
              <a:rPr lang="en-US" b="0" i="0" dirty="0">
                <a:solidFill>
                  <a:srgbClr val="333333"/>
                </a:solidFill>
                <a:effectLst/>
                <a:latin typeface="inter-regular"/>
              </a:rPr>
              <a:t> distance between feature vectors of a probe and reference image. This method is effective in illumination change by its nature, but it has a considerable drawback. The correct registration of the maker is very hard.</a:t>
            </a: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50520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pPr algn="just"/>
            <a:r>
              <a:rPr lang="en-IN" b="1" i="0" dirty="0">
                <a:effectLst/>
                <a:latin typeface="erdana"/>
              </a:rPr>
              <a:t>Face recognition using OpenCV</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fontScale="77500" lnSpcReduction="20000"/>
          </a:bodyPr>
          <a:lstStyle/>
          <a:p>
            <a:pPr algn="just"/>
            <a:r>
              <a:rPr lang="en-US" b="0" i="0" dirty="0">
                <a:solidFill>
                  <a:srgbClr val="333333"/>
                </a:solidFill>
                <a:effectLst/>
                <a:latin typeface="inter-regular"/>
              </a:rPr>
              <a:t>The face recognition system can operate basically in two modes:</a:t>
            </a:r>
          </a:p>
          <a:p>
            <a:pPr algn="just">
              <a:buFont typeface="Arial" panose="020B0604020202020204" pitchFamily="34" charset="0"/>
              <a:buChar char="•"/>
            </a:pPr>
            <a:r>
              <a:rPr lang="en-US" b="1" i="0" dirty="0">
                <a:solidFill>
                  <a:srgbClr val="000000"/>
                </a:solidFill>
                <a:effectLst/>
                <a:latin typeface="inter-bold"/>
              </a:rPr>
              <a:t>Authentication or Verification of a facial image-</a:t>
            </a:r>
            <a:endParaRPr lang="en-US" b="0" i="0" dirty="0">
              <a:solidFill>
                <a:srgbClr val="000000"/>
              </a:solidFill>
              <a:effectLst/>
              <a:latin typeface="inter-regular"/>
            </a:endParaRPr>
          </a:p>
          <a:p>
            <a:pPr algn="just"/>
            <a:r>
              <a:rPr lang="en-US" b="0" i="0" dirty="0">
                <a:solidFill>
                  <a:srgbClr val="333333"/>
                </a:solidFill>
                <a:effectLst/>
                <a:latin typeface="inter-regular"/>
              </a:rPr>
              <a:t>It compares the input facial image with the facial image related to the user, which is required authentication. It is a 1x1 comparison.</a:t>
            </a:r>
          </a:p>
          <a:p>
            <a:pPr algn="just">
              <a:buFont typeface="Arial" panose="020B0604020202020204" pitchFamily="34" charset="0"/>
              <a:buChar char="•"/>
            </a:pPr>
            <a:r>
              <a:rPr lang="en-US" b="1" i="0" dirty="0">
                <a:solidFill>
                  <a:srgbClr val="000000"/>
                </a:solidFill>
                <a:effectLst/>
                <a:latin typeface="inter-bold"/>
              </a:rPr>
              <a:t>Identification or facial recognition</a:t>
            </a:r>
            <a:endParaRPr lang="en-US" b="0" i="0" dirty="0">
              <a:solidFill>
                <a:srgbClr val="000000"/>
              </a:solidFill>
              <a:effectLst/>
              <a:latin typeface="inter-regular"/>
            </a:endParaRPr>
          </a:p>
          <a:p>
            <a:pPr algn="just"/>
            <a:r>
              <a:rPr lang="en-US" b="0" i="0" dirty="0">
                <a:solidFill>
                  <a:srgbClr val="333333"/>
                </a:solidFill>
                <a:effectLst/>
                <a:latin typeface="inter-regular"/>
              </a:rPr>
              <a:t>It basically compares the input facial images from a dataset to find the user that matches that input face. It is a 1xN comparison.</a:t>
            </a:r>
          </a:p>
          <a:p>
            <a:pPr algn="just"/>
            <a:r>
              <a:rPr lang="en-US" b="0" i="0" dirty="0">
                <a:solidFill>
                  <a:srgbClr val="333333"/>
                </a:solidFill>
                <a:effectLst/>
                <a:latin typeface="inter-regular"/>
              </a:rPr>
              <a:t>There are various types of face recognition algorithms, for example:</a:t>
            </a:r>
          </a:p>
          <a:p>
            <a:pPr algn="just">
              <a:buFont typeface="Arial" panose="020B0604020202020204" pitchFamily="34" charset="0"/>
              <a:buChar char="•"/>
            </a:pPr>
            <a:r>
              <a:rPr lang="en-US" b="1" i="0" dirty="0">
                <a:solidFill>
                  <a:srgbClr val="000000"/>
                </a:solidFill>
                <a:effectLst/>
                <a:latin typeface="inter-bold"/>
              </a:rPr>
              <a:t>Eigenfaces (1991)</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Local Binary Patterns Histograms (LBPH) (1996)</a:t>
            </a:r>
            <a:endParaRPr lang="en-US" b="0" i="0" dirty="0">
              <a:solidFill>
                <a:srgbClr val="000000"/>
              </a:solidFill>
              <a:effectLst/>
              <a:latin typeface="inter-regular"/>
            </a:endParaRPr>
          </a:p>
          <a:p>
            <a:pPr algn="just">
              <a:buFont typeface="Arial" panose="020B0604020202020204" pitchFamily="34" charset="0"/>
              <a:buChar char="•"/>
            </a:pPr>
            <a:r>
              <a:rPr lang="en-US" b="1" i="0" dirty="0" err="1">
                <a:solidFill>
                  <a:srgbClr val="000000"/>
                </a:solidFill>
                <a:effectLst/>
                <a:latin typeface="inter-bold"/>
              </a:rPr>
              <a:t>Fisherfaces</a:t>
            </a:r>
            <a:r>
              <a:rPr lang="en-US" b="1" i="0" dirty="0">
                <a:solidFill>
                  <a:srgbClr val="000000"/>
                </a:solidFill>
                <a:effectLst/>
                <a:latin typeface="inter-bold"/>
              </a:rPr>
              <a:t> (1997)</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Scale Invariant Feature Transform (SIFT) (1999)</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Speed Up Robust Features (SURF) (2006)</a:t>
            </a:r>
            <a:endParaRPr lang="en-US" b="0" i="0" dirty="0">
              <a:solidFill>
                <a:srgbClr val="000000"/>
              </a:solidFill>
              <a:effectLst/>
              <a:latin typeface="inter-regular"/>
            </a:endParaRPr>
          </a:p>
          <a:p>
            <a:pPr algn="just"/>
            <a:r>
              <a:rPr lang="en-US" b="0" i="0" dirty="0">
                <a:solidFill>
                  <a:srgbClr val="333333"/>
                </a:solidFill>
                <a:effectLst/>
                <a:latin typeface="inter-regular"/>
              </a:rPr>
              <a:t>Each algorithm follows the different approaches to extract the image information and perform the matching with the input image. Here we will discuss the Local Binary Patterns Histogram (LBPH) algorithm which is one of the oldest and popular algorithm.</a:t>
            </a: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773028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1143</Words>
  <Application>Microsoft Office PowerPoint</Application>
  <PresentationFormat>Widescreen</PresentationFormat>
  <Paragraphs>67</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Algerian</vt:lpstr>
      <vt:lpstr>Arial</vt:lpstr>
      <vt:lpstr>Calibri</vt:lpstr>
      <vt:lpstr>Calibri Light</vt:lpstr>
      <vt:lpstr>erdana</vt:lpstr>
      <vt:lpstr>inter-bold</vt:lpstr>
      <vt:lpstr>inter-regular</vt:lpstr>
      <vt:lpstr>Office Theme</vt:lpstr>
      <vt:lpstr>Artificial intelligence</vt:lpstr>
      <vt:lpstr>Basic Concept of HAAR Cascade Algorithm</vt:lpstr>
      <vt:lpstr>Basic Concept of HAAR Cascade Algorithm</vt:lpstr>
      <vt:lpstr>HAAR-Cascade Detection in OpenCV</vt:lpstr>
      <vt:lpstr>HAAR-Cascade Detection in OpenCV</vt:lpstr>
      <vt:lpstr>HAAR-Cascade Detection in OpenCV</vt:lpstr>
      <vt:lpstr>Face recognition using OpenCV</vt:lpstr>
      <vt:lpstr>Face recognition using OpenCV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Hitendra Dixit</dc:creator>
  <cp:lastModifiedBy>Hitendra Dixit</cp:lastModifiedBy>
  <cp:revision>1</cp:revision>
  <dcterms:created xsi:type="dcterms:W3CDTF">2022-06-07T14:51:30Z</dcterms:created>
  <dcterms:modified xsi:type="dcterms:W3CDTF">2022-06-07T14:51:45Z</dcterms:modified>
</cp:coreProperties>
</file>