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287" r:id="rId3"/>
    <p:sldId id="288" r:id="rId4"/>
    <p:sldId id="289" r:id="rId5"/>
    <p:sldId id="301" r:id="rId6"/>
    <p:sldId id="290" r:id="rId7"/>
    <p:sldId id="291" r:id="rId8"/>
    <p:sldId id="292" r:id="rId9"/>
    <p:sldId id="293" r:id="rId10"/>
    <p:sldId id="294" r:id="rId11"/>
    <p:sldId id="295" r:id="rId12"/>
    <p:sldId id="296" r:id="rId13"/>
    <p:sldId id="297" r:id="rId14"/>
    <p:sldId id="298" r:id="rId15"/>
    <p:sldId id="29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F7FD4-4E03-2230-2221-357840A9B1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7A88BB-7EB3-0818-9A67-293FE669EE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7B7F2BC-D0D3-A338-4C3E-8D059F51FD71}"/>
              </a:ext>
            </a:extLst>
          </p:cNvPr>
          <p:cNvSpPr>
            <a:spLocks noGrp="1"/>
          </p:cNvSpPr>
          <p:nvPr>
            <p:ph type="dt" sz="half" idx="10"/>
          </p:nvPr>
        </p:nvSpPr>
        <p:spPr/>
        <p:txBody>
          <a:bodyPr/>
          <a:lstStyle/>
          <a:p>
            <a:fld id="{CA291C97-6D60-4AEB-BB28-695A0C8FB4B9}" type="datetimeFigureOut">
              <a:rPr lang="en-IN" smtClean="0"/>
              <a:t>13-05-2022</a:t>
            </a:fld>
            <a:endParaRPr lang="en-IN"/>
          </a:p>
        </p:txBody>
      </p:sp>
      <p:sp>
        <p:nvSpPr>
          <p:cNvPr id="5" name="Footer Placeholder 4">
            <a:extLst>
              <a:ext uri="{FF2B5EF4-FFF2-40B4-BE49-F238E27FC236}">
                <a16:creationId xmlns:a16="http://schemas.microsoft.com/office/drawing/2014/main" id="{55727A0E-63EE-56C8-F969-E11F96B7EB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EFA6C0-F6F0-9429-B117-D74DC33E57AF}"/>
              </a:ext>
            </a:extLst>
          </p:cNvPr>
          <p:cNvSpPr>
            <a:spLocks noGrp="1"/>
          </p:cNvSpPr>
          <p:nvPr>
            <p:ph type="sldNum" sz="quarter" idx="12"/>
          </p:nvPr>
        </p:nvSpPr>
        <p:spPr/>
        <p:txBody>
          <a:bodyPr/>
          <a:lstStyle/>
          <a:p>
            <a:fld id="{D03A2DC8-339D-4131-8C06-8FD63155F9E1}" type="slidenum">
              <a:rPr lang="en-IN" smtClean="0"/>
              <a:t>‹#›</a:t>
            </a:fld>
            <a:endParaRPr lang="en-IN"/>
          </a:p>
        </p:txBody>
      </p:sp>
    </p:spTree>
    <p:extLst>
      <p:ext uri="{BB962C8B-B14F-4D97-AF65-F5344CB8AC3E}">
        <p14:creationId xmlns:p14="http://schemas.microsoft.com/office/powerpoint/2010/main" val="3479606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522A0-868F-ADCE-4FD9-8F9ED9051E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C326E6-E14E-9CF2-9482-45F2DE882B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EA9C76-E7AF-CCDE-76B4-06A8F2DB75EC}"/>
              </a:ext>
            </a:extLst>
          </p:cNvPr>
          <p:cNvSpPr>
            <a:spLocks noGrp="1"/>
          </p:cNvSpPr>
          <p:nvPr>
            <p:ph type="dt" sz="half" idx="10"/>
          </p:nvPr>
        </p:nvSpPr>
        <p:spPr/>
        <p:txBody>
          <a:bodyPr/>
          <a:lstStyle/>
          <a:p>
            <a:fld id="{CA291C97-6D60-4AEB-BB28-695A0C8FB4B9}" type="datetimeFigureOut">
              <a:rPr lang="en-IN" smtClean="0"/>
              <a:t>13-05-2022</a:t>
            </a:fld>
            <a:endParaRPr lang="en-IN"/>
          </a:p>
        </p:txBody>
      </p:sp>
      <p:sp>
        <p:nvSpPr>
          <p:cNvPr id="5" name="Footer Placeholder 4">
            <a:extLst>
              <a:ext uri="{FF2B5EF4-FFF2-40B4-BE49-F238E27FC236}">
                <a16:creationId xmlns:a16="http://schemas.microsoft.com/office/drawing/2014/main" id="{B1DAECE6-D389-CB9B-FDCC-08C5B245F5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409C5F-1843-6399-028F-6C0AB335A3B0}"/>
              </a:ext>
            </a:extLst>
          </p:cNvPr>
          <p:cNvSpPr>
            <a:spLocks noGrp="1"/>
          </p:cNvSpPr>
          <p:nvPr>
            <p:ph type="sldNum" sz="quarter" idx="12"/>
          </p:nvPr>
        </p:nvSpPr>
        <p:spPr/>
        <p:txBody>
          <a:bodyPr/>
          <a:lstStyle/>
          <a:p>
            <a:fld id="{D03A2DC8-339D-4131-8C06-8FD63155F9E1}" type="slidenum">
              <a:rPr lang="en-IN" smtClean="0"/>
              <a:t>‹#›</a:t>
            </a:fld>
            <a:endParaRPr lang="en-IN"/>
          </a:p>
        </p:txBody>
      </p:sp>
    </p:spTree>
    <p:extLst>
      <p:ext uri="{BB962C8B-B14F-4D97-AF65-F5344CB8AC3E}">
        <p14:creationId xmlns:p14="http://schemas.microsoft.com/office/powerpoint/2010/main" val="29587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622C9E-B85B-3F0E-0E21-7EEDE2A1B6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A90415-7EA1-0EE5-D6A8-C205F8DD8D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682F2D-77D1-4F36-20C0-7A926498714D}"/>
              </a:ext>
            </a:extLst>
          </p:cNvPr>
          <p:cNvSpPr>
            <a:spLocks noGrp="1"/>
          </p:cNvSpPr>
          <p:nvPr>
            <p:ph type="dt" sz="half" idx="10"/>
          </p:nvPr>
        </p:nvSpPr>
        <p:spPr/>
        <p:txBody>
          <a:bodyPr/>
          <a:lstStyle/>
          <a:p>
            <a:fld id="{CA291C97-6D60-4AEB-BB28-695A0C8FB4B9}" type="datetimeFigureOut">
              <a:rPr lang="en-IN" smtClean="0"/>
              <a:t>13-05-2022</a:t>
            </a:fld>
            <a:endParaRPr lang="en-IN"/>
          </a:p>
        </p:txBody>
      </p:sp>
      <p:sp>
        <p:nvSpPr>
          <p:cNvPr id="5" name="Footer Placeholder 4">
            <a:extLst>
              <a:ext uri="{FF2B5EF4-FFF2-40B4-BE49-F238E27FC236}">
                <a16:creationId xmlns:a16="http://schemas.microsoft.com/office/drawing/2014/main" id="{DB897DCD-4CF8-B917-B998-A68027BCE2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01E4B1-6E72-45A4-1BB8-9A6C555038CE}"/>
              </a:ext>
            </a:extLst>
          </p:cNvPr>
          <p:cNvSpPr>
            <a:spLocks noGrp="1"/>
          </p:cNvSpPr>
          <p:nvPr>
            <p:ph type="sldNum" sz="quarter" idx="12"/>
          </p:nvPr>
        </p:nvSpPr>
        <p:spPr/>
        <p:txBody>
          <a:bodyPr/>
          <a:lstStyle/>
          <a:p>
            <a:fld id="{D03A2DC8-339D-4131-8C06-8FD63155F9E1}" type="slidenum">
              <a:rPr lang="en-IN" smtClean="0"/>
              <a:t>‹#›</a:t>
            </a:fld>
            <a:endParaRPr lang="en-IN"/>
          </a:p>
        </p:txBody>
      </p:sp>
    </p:spTree>
    <p:extLst>
      <p:ext uri="{BB962C8B-B14F-4D97-AF65-F5344CB8AC3E}">
        <p14:creationId xmlns:p14="http://schemas.microsoft.com/office/powerpoint/2010/main" val="4017867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BB7A-B73A-4CF4-F28D-53A6934E8F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9B13AD-92F9-E78F-DC05-9FEE7B801E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6AA12A-4AC0-6470-3FD1-DCD3DE9882B6}"/>
              </a:ext>
            </a:extLst>
          </p:cNvPr>
          <p:cNvSpPr>
            <a:spLocks noGrp="1"/>
          </p:cNvSpPr>
          <p:nvPr>
            <p:ph type="dt" sz="half" idx="10"/>
          </p:nvPr>
        </p:nvSpPr>
        <p:spPr/>
        <p:txBody>
          <a:bodyPr/>
          <a:lstStyle/>
          <a:p>
            <a:fld id="{CA291C97-6D60-4AEB-BB28-695A0C8FB4B9}" type="datetimeFigureOut">
              <a:rPr lang="en-IN" smtClean="0"/>
              <a:t>13-05-2022</a:t>
            </a:fld>
            <a:endParaRPr lang="en-IN"/>
          </a:p>
        </p:txBody>
      </p:sp>
      <p:sp>
        <p:nvSpPr>
          <p:cNvPr id="5" name="Footer Placeholder 4">
            <a:extLst>
              <a:ext uri="{FF2B5EF4-FFF2-40B4-BE49-F238E27FC236}">
                <a16:creationId xmlns:a16="http://schemas.microsoft.com/office/drawing/2014/main" id="{76AB1E38-29CE-8C8C-58DC-835E9FEDF7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FB80AD-CBE8-9D41-FE85-D9F34F05E9BC}"/>
              </a:ext>
            </a:extLst>
          </p:cNvPr>
          <p:cNvSpPr>
            <a:spLocks noGrp="1"/>
          </p:cNvSpPr>
          <p:nvPr>
            <p:ph type="sldNum" sz="quarter" idx="12"/>
          </p:nvPr>
        </p:nvSpPr>
        <p:spPr/>
        <p:txBody>
          <a:bodyPr/>
          <a:lstStyle/>
          <a:p>
            <a:fld id="{D03A2DC8-339D-4131-8C06-8FD63155F9E1}" type="slidenum">
              <a:rPr lang="en-IN" smtClean="0"/>
              <a:t>‹#›</a:t>
            </a:fld>
            <a:endParaRPr lang="en-IN"/>
          </a:p>
        </p:txBody>
      </p:sp>
    </p:spTree>
    <p:extLst>
      <p:ext uri="{BB962C8B-B14F-4D97-AF65-F5344CB8AC3E}">
        <p14:creationId xmlns:p14="http://schemas.microsoft.com/office/powerpoint/2010/main" val="3715772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8BE2C-8C8B-CDD8-91E4-BB1BB1320B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4FA1DC-6817-AE34-E8D9-542BDAA039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456A54-A542-0486-0CEF-A7D85D795193}"/>
              </a:ext>
            </a:extLst>
          </p:cNvPr>
          <p:cNvSpPr>
            <a:spLocks noGrp="1"/>
          </p:cNvSpPr>
          <p:nvPr>
            <p:ph type="dt" sz="half" idx="10"/>
          </p:nvPr>
        </p:nvSpPr>
        <p:spPr/>
        <p:txBody>
          <a:bodyPr/>
          <a:lstStyle/>
          <a:p>
            <a:fld id="{CA291C97-6D60-4AEB-BB28-695A0C8FB4B9}" type="datetimeFigureOut">
              <a:rPr lang="en-IN" smtClean="0"/>
              <a:t>13-05-2022</a:t>
            </a:fld>
            <a:endParaRPr lang="en-IN"/>
          </a:p>
        </p:txBody>
      </p:sp>
      <p:sp>
        <p:nvSpPr>
          <p:cNvPr id="5" name="Footer Placeholder 4">
            <a:extLst>
              <a:ext uri="{FF2B5EF4-FFF2-40B4-BE49-F238E27FC236}">
                <a16:creationId xmlns:a16="http://schemas.microsoft.com/office/drawing/2014/main" id="{8EE0B979-6376-3671-2F38-4C8AF8828D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480063-250B-507F-A81B-DE4B28ABDFFF}"/>
              </a:ext>
            </a:extLst>
          </p:cNvPr>
          <p:cNvSpPr>
            <a:spLocks noGrp="1"/>
          </p:cNvSpPr>
          <p:nvPr>
            <p:ph type="sldNum" sz="quarter" idx="12"/>
          </p:nvPr>
        </p:nvSpPr>
        <p:spPr/>
        <p:txBody>
          <a:bodyPr/>
          <a:lstStyle/>
          <a:p>
            <a:fld id="{D03A2DC8-339D-4131-8C06-8FD63155F9E1}" type="slidenum">
              <a:rPr lang="en-IN" smtClean="0"/>
              <a:t>‹#›</a:t>
            </a:fld>
            <a:endParaRPr lang="en-IN"/>
          </a:p>
        </p:txBody>
      </p:sp>
    </p:spTree>
    <p:extLst>
      <p:ext uri="{BB962C8B-B14F-4D97-AF65-F5344CB8AC3E}">
        <p14:creationId xmlns:p14="http://schemas.microsoft.com/office/powerpoint/2010/main" val="54713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D08AF-2C8F-C632-33BD-2F5EFDC002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302C66-8636-D568-4A23-0CA0F67BD5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23DB70-2562-19A7-729E-B8D8220988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3612F1-4247-6195-30B3-41F47D33FB8D}"/>
              </a:ext>
            </a:extLst>
          </p:cNvPr>
          <p:cNvSpPr>
            <a:spLocks noGrp="1"/>
          </p:cNvSpPr>
          <p:nvPr>
            <p:ph type="dt" sz="half" idx="10"/>
          </p:nvPr>
        </p:nvSpPr>
        <p:spPr/>
        <p:txBody>
          <a:bodyPr/>
          <a:lstStyle/>
          <a:p>
            <a:fld id="{CA291C97-6D60-4AEB-BB28-695A0C8FB4B9}" type="datetimeFigureOut">
              <a:rPr lang="en-IN" smtClean="0"/>
              <a:t>13-05-2022</a:t>
            </a:fld>
            <a:endParaRPr lang="en-IN"/>
          </a:p>
        </p:txBody>
      </p:sp>
      <p:sp>
        <p:nvSpPr>
          <p:cNvPr id="6" name="Footer Placeholder 5">
            <a:extLst>
              <a:ext uri="{FF2B5EF4-FFF2-40B4-BE49-F238E27FC236}">
                <a16:creationId xmlns:a16="http://schemas.microsoft.com/office/drawing/2014/main" id="{A5B6B1AE-FD80-B9FE-D93E-2D6FAB0D5D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A7DC82-005D-8F0A-FE6B-37852F7FBFED}"/>
              </a:ext>
            </a:extLst>
          </p:cNvPr>
          <p:cNvSpPr>
            <a:spLocks noGrp="1"/>
          </p:cNvSpPr>
          <p:nvPr>
            <p:ph type="sldNum" sz="quarter" idx="12"/>
          </p:nvPr>
        </p:nvSpPr>
        <p:spPr/>
        <p:txBody>
          <a:bodyPr/>
          <a:lstStyle/>
          <a:p>
            <a:fld id="{D03A2DC8-339D-4131-8C06-8FD63155F9E1}" type="slidenum">
              <a:rPr lang="en-IN" smtClean="0"/>
              <a:t>‹#›</a:t>
            </a:fld>
            <a:endParaRPr lang="en-IN"/>
          </a:p>
        </p:txBody>
      </p:sp>
    </p:spTree>
    <p:extLst>
      <p:ext uri="{BB962C8B-B14F-4D97-AF65-F5344CB8AC3E}">
        <p14:creationId xmlns:p14="http://schemas.microsoft.com/office/powerpoint/2010/main" val="2884689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EAAA7-3BDF-B708-2BA9-A0021ACA3B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D3E2F8-CD92-7A51-286D-5F21AB512E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515647-7855-4A3D-03AD-76EE272356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FB5E34-FD2C-1357-2C2C-6D6186D508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E7FFA2-5E12-C009-08D3-C7BFBBBD1F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41C787-1BEA-B4EA-2863-9EA18A58EE68}"/>
              </a:ext>
            </a:extLst>
          </p:cNvPr>
          <p:cNvSpPr>
            <a:spLocks noGrp="1"/>
          </p:cNvSpPr>
          <p:nvPr>
            <p:ph type="dt" sz="half" idx="10"/>
          </p:nvPr>
        </p:nvSpPr>
        <p:spPr/>
        <p:txBody>
          <a:bodyPr/>
          <a:lstStyle/>
          <a:p>
            <a:fld id="{CA291C97-6D60-4AEB-BB28-695A0C8FB4B9}" type="datetimeFigureOut">
              <a:rPr lang="en-IN" smtClean="0"/>
              <a:t>13-05-2022</a:t>
            </a:fld>
            <a:endParaRPr lang="en-IN"/>
          </a:p>
        </p:txBody>
      </p:sp>
      <p:sp>
        <p:nvSpPr>
          <p:cNvPr id="8" name="Footer Placeholder 7">
            <a:extLst>
              <a:ext uri="{FF2B5EF4-FFF2-40B4-BE49-F238E27FC236}">
                <a16:creationId xmlns:a16="http://schemas.microsoft.com/office/drawing/2014/main" id="{CE3DEE61-DC7B-2569-85A3-E4AFF79218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250C6A-5C48-486B-BF4A-6794932BB7BD}"/>
              </a:ext>
            </a:extLst>
          </p:cNvPr>
          <p:cNvSpPr>
            <a:spLocks noGrp="1"/>
          </p:cNvSpPr>
          <p:nvPr>
            <p:ph type="sldNum" sz="quarter" idx="12"/>
          </p:nvPr>
        </p:nvSpPr>
        <p:spPr/>
        <p:txBody>
          <a:bodyPr/>
          <a:lstStyle/>
          <a:p>
            <a:fld id="{D03A2DC8-339D-4131-8C06-8FD63155F9E1}" type="slidenum">
              <a:rPr lang="en-IN" smtClean="0"/>
              <a:t>‹#›</a:t>
            </a:fld>
            <a:endParaRPr lang="en-IN"/>
          </a:p>
        </p:txBody>
      </p:sp>
    </p:spTree>
    <p:extLst>
      <p:ext uri="{BB962C8B-B14F-4D97-AF65-F5344CB8AC3E}">
        <p14:creationId xmlns:p14="http://schemas.microsoft.com/office/powerpoint/2010/main" val="3953994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887F-9ED2-B5F2-AE66-2BEB266A59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1AE46E-B852-8EE2-68BE-B74BACC9CE02}"/>
              </a:ext>
            </a:extLst>
          </p:cNvPr>
          <p:cNvSpPr>
            <a:spLocks noGrp="1"/>
          </p:cNvSpPr>
          <p:nvPr>
            <p:ph type="dt" sz="half" idx="10"/>
          </p:nvPr>
        </p:nvSpPr>
        <p:spPr/>
        <p:txBody>
          <a:bodyPr/>
          <a:lstStyle/>
          <a:p>
            <a:fld id="{CA291C97-6D60-4AEB-BB28-695A0C8FB4B9}" type="datetimeFigureOut">
              <a:rPr lang="en-IN" smtClean="0"/>
              <a:t>13-05-2022</a:t>
            </a:fld>
            <a:endParaRPr lang="en-IN"/>
          </a:p>
        </p:txBody>
      </p:sp>
      <p:sp>
        <p:nvSpPr>
          <p:cNvPr id="4" name="Footer Placeholder 3">
            <a:extLst>
              <a:ext uri="{FF2B5EF4-FFF2-40B4-BE49-F238E27FC236}">
                <a16:creationId xmlns:a16="http://schemas.microsoft.com/office/drawing/2014/main" id="{8AFC461C-5957-8656-6648-87268558C6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33E3D81-AD3D-BE08-71BA-48BE37C33AC3}"/>
              </a:ext>
            </a:extLst>
          </p:cNvPr>
          <p:cNvSpPr>
            <a:spLocks noGrp="1"/>
          </p:cNvSpPr>
          <p:nvPr>
            <p:ph type="sldNum" sz="quarter" idx="12"/>
          </p:nvPr>
        </p:nvSpPr>
        <p:spPr/>
        <p:txBody>
          <a:bodyPr/>
          <a:lstStyle/>
          <a:p>
            <a:fld id="{D03A2DC8-339D-4131-8C06-8FD63155F9E1}" type="slidenum">
              <a:rPr lang="en-IN" smtClean="0"/>
              <a:t>‹#›</a:t>
            </a:fld>
            <a:endParaRPr lang="en-IN"/>
          </a:p>
        </p:txBody>
      </p:sp>
    </p:spTree>
    <p:extLst>
      <p:ext uri="{BB962C8B-B14F-4D97-AF65-F5344CB8AC3E}">
        <p14:creationId xmlns:p14="http://schemas.microsoft.com/office/powerpoint/2010/main" val="182724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BEF503-5A20-F1A2-B05B-BD6892F13233}"/>
              </a:ext>
            </a:extLst>
          </p:cNvPr>
          <p:cNvSpPr>
            <a:spLocks noGrp="1"/>
          </p:cNvSpPr>
          <p:nvPr>
            <p:ph type="dt" sz="half" idx="10"/>
          </p:nvPr>
        </p:nvSpPr>
        <p:spPr/>
        <p:txBody>
          <a:bodyPr/>
          <a:lstStyle/>
          <a:p>
            <a:fld id="{CA291C97-6D60-4AEB-BB28-695A0C8FB4B9}" type="datetimeFigureOut">
              <a:rPr lang="en-IN" smtClean="0"/>
              <a:t>13-05-2022</a:t>
            </a:fld>
            <a:endParaRPr lang="en-IN"/>
          </a:p>
        </p:txBody>
      </p:sp>
      <p:sp>
        <p:nvSpPr>
          <p:cNvPr id="3" name="Footer Placeholder 2">
            <a:extLst>
              <a:ext uri="{FF2B5EF4-FFF2-40B4-BE49-F238E27FC236}">
                <a16:creationId xmlns:a16="http://schemas.microsoft.com/office/drawing/2014/main" id="{6AE0978D-E0D8-0EAD-A907-C980205EAB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EEC794-59C1-10C8-4405-E6FFF026B1D4}"/>
              </a:ext>
            </a:extLst>
          </p:cNvPr>
          <p:cNvSpPr>
            <a:spLocks noGrp="1"/>
          </p:cNvSpPr>
          <p:nvPr>
            <p:ph type="sldNum" sz="quarter" idx="12"/>
          </p:nvPr>
        </p:nvSpPr>
        <p:spPr/>
        <p:txBody>
          <a:bodyPr/>
          <a:lstStyle/>
          <a:p>
            <a:fld id="{D03A2DC8-339D-4131-8C06-8FD63155F9E1}" type="slidenum">
              <a:rPr lang="en-IN" smtClean="0"/>
              <a:t>‹#›</a:t>
            </a:fld>
            <a:endParaRPr lang="en-IN"/>
          </a:p>
        </p:txBody>
      </p:sp>
    </p:spTree>
    <p:extLst>
      <p:ext uri="{BB962C8B-B14F-4D97-AF65-F5344CB8AC3E}">
        <p14:creationId xmlns:p14="http://schemas.microsoft.com/office/powerpoint/2010/main" val="2173204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69DD-5F44-A7BD-6374-1593B0D467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613AAF-AE49-6EC9-43C2-97D45C26A3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307F5D-371D-4DF1-157E-90D9A580D4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CD325B-D664-819E-C357-2E8A9D3F6760}"/>
              </a:ext>
            </a:extLst>
          </p:cNvPr>
          <p:cNvSpPr>
            <a:spLocks noGrp="1"/>
          </p:cNvSpPr>
          <p:nvPr>
            <p:ph type="dt" sz="half" idx="10"/>
          </p:nvPr>
        </p:nvSpPr>
        <p:spPr/>
        <p:txBody>
          <a:bodyPr/>
          <a:lstStyle/>
          <a:p>
            <a:fld id="{CA291C97-6D60-4AEB-BB28-695A0C8FB4B9}" type="datetimeFigureOut">
              <a:rPr lang="en-IN" smtClean="0"/>
              <a:t>13-05-2022</a:t>
            </a:fld>
            <a:endParaRPr lang="en-IN"/>
          </a:p>
        </p:txBody>
      </p:sp>
      <p:sp>
        <p:nvSpPr>
          <p:cNvPr id="6" name="Footer Placeholder 5">
            <a:extLst>
              <a:ext uri="{FF2B5EF4-FFF2-40B4-BE49-F238E27FC236}">
                <a16:creationId xmlns:a16="http://schemas.microsoft.com/office/drawing/2014/main" id="{DDF0050D-9FDE-F3D6-D5CC-DA301E3A63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12748C-1FCA-FDDB-5683-BDE92F06290F}"/>
              </a:ext>
            </a:extLst>
          </p:cNvPr>
          <p:cNvSpPr>
            <a:spLocks noGrp="1"/>
          </p:cNvSpPr>
          <p:nvPr>
            <p:ph type="sldNum" sz="quarter" idx="12"/>
          </p:nvPr>
        </p:nvSpPr>
        <p:spPr/>
        <p:txBody>
          <a:bodyPr/>
          <a:lstStyle/>
          <a:p>
            <a:fld id="{D03A2DC8-339D-4131-8C06-8FD63155F9E1}" type="slidenum">
              <a:rPr lang="en-IN" smtClean="0"/>
              <a:t>‹#›</a:t>
            </a:fld>
            <a:endParaRPr lang="en-IN"/>
          </a:p>
        </p:txBody>
      </p:sp>
    </p:spTree>
    <p:extLst>
      <p:ext uri="{BB962C8B-B14F-4D97-AF65-F5344CB8AC3E}">
        <p14:creationId xmlns:p14="http://schemas.microsoft.com/office/powerpoint/2010/main" val="333029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A9B12-9DD8-E9A1-CA26-BFE6F98E3B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443DC7-F002-CFCD-F904-E4969D0FDD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F2F19D-9733-9350-2BBE-C050320DB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78545-5E7A-B3F7-BD02-DAE674B3F3D6}"/>
              </a:ext>
            </a:extLst>
          </p:cNvPr>
          <p:cNvSpPr>
            <a:spLocks noGrp="1"/>
          </p:cNvSpPr>
          <p:nvPr>
            <p:ph type="dt" sz="half" idx="10"/>
          </p:nvPr>
        </p:nvSpPr>
        <p:spPr/>
        <p:txBody>
          <a:bodyPr/>
          <a:lstStyle/>
          <a:p>
            <a:fld id="{CA291C97-6D60-4AEB-BB28-695A0C8FB4B9}" type="datetimeFigureOut">
              <a:rPr lang="en-IN" smtClean="0"/>
              <a:t>13-05-2022</a:t>
            </a:fld>
            <a:endParaRPr lang="en-IN"/>
          </a:p>
        </p:txBody>
      </p:sp>
      <p:sp>
        <p:nvSpPr>
          <p:cNvPr id="6" name="Footer Placeholder 5">
            <a:extLst>
              <a:ext uri="{FF2B5EF4-FFF2-40B4-BE49-F238E27FC236}">
                <a16:creationId xmlns:a16="http://schemas.microsoft.com/office/drawing/2014/main" id="{479B7FF8-940D-7653-00BE-2EEF9A56B8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E3C296-AF22-9F3E-2362-429D187DE370}"/>
              </a:ext>
            </a:extLst>
          </p:cNvPr>
          <p:cNvSpPr>
            <a:spLocks noGrp="1"/>
          </p:cNvSpPr>
          <p:nvPr>
            <p:ph type="sldNum" sz="quarter" idx="12"/>
          </p:nvPr>
        </p:nvSpPr>
        <p:spPr/>
        <p:txBody>
          <a:bodyPr/>
          <a:lstStyle/>
          <a:p>
            <a:fld id="{D03A2DC8-339D-4131-8C06-8FD63155F9E1}" type="slidenum">
              <a:rPr lang="en-IN" smtClean="0"/>
              <a:t>‹#›</a:t>
            </a:fld>
            <a:endParaRPr lang="en-IN"/>
          </a:p>
        </p:txBody>
      </p:sp>
    </p:spTree>
    <p:extLst>
      <p:ext uri="{BB962C8B-B14F-4D97-AF65-F5344CB8AC3E}">
        <p14:creationId xmlns:p14="http://schemas.microsoft.com/office/powerpoint/2010/main" val="1698482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500C6E-5F37-401B-6AB0-298370419B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223134-951B-95C7-C17B-9721D99A2E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110B06-9F85-E8C2-34B4-1B8FC8807B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291C97-6D60-4AEB-BB28-695A0C8FB4B9}" type="datetimeFigureOut">
              <a:rPr lang="en-IN" smtClean="0"/>
              <a:t>13-05-2022</a:t>
            </a:fld>
            <a:endParaRPr lang="en-IN"/>
          </a:p>
        </p:txBody>
      </p:sp>
      <p:sp>
        <p:nvSpPr>
          <p:cNvPr id="5" name="Footer Placeholder 4">
            <a:extLst>
              <a:ext uri="{FF2B5EF4-FFF2-40B4-BE49-F238E27FC236}">
                <a16:creationId xmlns:a16="http://schemas.microsoft.com/office/drawing/2014/main" id="{72D06558-2D12-C5EA-BCC4-DEFFB7F566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300864-43B2-F140-DA80-0024C45822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3A2DC8-339D-4131-8C06-8FD63155F9E1}" type="slidenum">
              <a:rPr lang="en-IN" smtClean="0"/>
              <a:t>‹#›</a:t>
            </a:fld>
            <a:endParaRPr lang="en-IN"/>
          </a:p>
        </p:txBody>
      </p:sp>
    </p:spTree>
    <p:extLst>
      <p:ext uri="{BB962C8B-B14F-4D97-AF65-F5344CB8AC3E}">
        <p14:creationId xmlns:p14="http://schemas.microsoft.com/office/powerpoint/2010/main" val="2517314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a:latin typeface="Algerian" panose="04020705040A02060702" pitchFamily="82" charset="0"/>
              </a:rPr>
              <a:t>Python</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1</a:t>
            </a:r>
          </a:p>
          <a:p>
            <a:r>
              <a:rPr lang="en-IN"/>
              <a:t>Date – 13</a:t>
            </a:r>
            <a:r>
              <a:rPr lang="en-IN" baseline="30000"/>
              <a:t>th</a:t>
            </a:r>
            <a:r>
              <a:rPr lang="en-IN"/>
              <a:t> May</a:t>
            </a:r>
            <a:r>
              <a:rPr lang="en-IN" dirty="0"/>
              <a:t>, 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373C-F43B-06EF-9A59-F308301CDC6C}"/>
              </a:ext>
            </a:extLst>
          </p:cNvPr>
          <p:cNvSpPr>
            <a:spLocks noGrp="1"/>
          </p:cNvSpPr>
          <p:nvPr>
            <p:ph type="title"/>
          </p:nvPr>
        </p:nvSpPr>
        <p:spPr>
          <a:xfrm>
            <a:off x="838200" y="365126"/>
            <a:ext cx="10515600" cy="970616"/>
          </a:xfrm>
        </p:spPr>
        <p:txBody>
          <a:bodyPr/>
          <a:lstStyle/>
          <a:p>
            <a:r>
              <a:rPr lang="en-IN" b="0" i="0" dirty="0">
                <a:solidFill>
                  <a:srgbClr val="222222"/>
                </a:solidFill>
                <a:effectLst/>
                <a:latin typeface="-apple-system"/>
              </a:rPr>
              <a:t>Python Dictionary</a:t>
            </a:r>
            <a:endParaRPr lang="en-IN" dirty="0"/>
          </a:p>
        </p:txBody>
      </p:sp>
      <p:sp>
        <p:nvSpPr>
          <p:cNvPr id="3" name="Content Placeholder 2">
            <a:extLst>
              <a:ext uri="{FF2B5EF4-FFF2-40B4-BE49-F238E27FC236}">
                <a16:creationId xmlns:a16="http://schemas.microsoft.com/office/drawing/2014/main" id="{DDD130AC-BA2C-E212-60B8-08D97E24ECD4}"/>
              </a:ext>
            </a:extLst>
          </p:cNvPr>
          <p:cNvSpPr>
            <a:spLocks noGrp="1"/>
          </p:cNvSpPr>
          <p:nvPr>
            <p:ph idx="1"/>
          </p:nvPr>
        </p:nvSpPr>
        <p:spPr>
          <a:xfrm>
            <a:off x="838200" y="1335742"/>
            <a:ext cx="10515600" cy="4841221"/>
          </a:xfrm>
        </p:spPr>
        <p:txBody>
          <a:bodyPr/>
          <a:lstStyle/>
          <a:p>
            <a:r>
              <a:rPr lang="en-US" b="0" i="0" dirty="0">
                <a:solidFill>
                  <a:srgbClr val="222222"/>
                </a:solidFill>
                <a:effectLst/>
                <a:latin typeface="-apple-system"/>
              </a:rPr>
              <a:t>A Python Dictionary is a collection which is unordered, changeable, and indexed. Unlike a string, it is mutable. So, the Python </a:t>
            </a:r>
            <a:r>
              <a:rPr lang="en-US" b="0" i="0" dirty="0" err="1">
                <a:solidFill>
                  <a:srgbClr val="222222"/>
                </a:solidFill>
                <a:effectLst/>
                <a:latin typeface="-apple-system"/>
              </a:rPr>
              <a:t>dict</a:t>
            </a:r>
            <a:r>
              <a:rPr lang="en-US" b="0" i="0" dirty="0">
                <a:solidFill>
                  <a:srgbClr val="222222"/>
                </a:solidFill>
                <a:effectLst/>
                <a:latin typeface="-apple-system"/>
              </a:rPr>
              <a:t> can expand or sink.</a:t>
            </a:r>
          </a:p>
          <a:p>
            <a:r>
              <a:rPr lang="en-US" b="0" i="0" dirty="0">
                <a:solidFill>
                  <a:srgbClr val="222222"/>
                </a:solidFill>
                <a:effectLst/>
                <a:latin typeface="-apple-system"/>
              </a:rPr>
              <a:t>We can declare a Python Dictionary by simply placing empty parenthesis, or using the </a:t>
            </a:r>
            <a:r>
              <a:rPr lang="en-US" b="0" i="0" dirty="0" err="1">
                <a:solidFill>
                  <a:srgbClr val="222222"/>
                </a:solidFill>
                <a:effectLst/>
                <a:latin typeface="-apple-system"/>
              </a:rPr>
              <a:t>dict</a:t>
            </a:r>
            <a:r>
              <a:rPr lang="en-US" b="0" i="0" dirty="0">
                <a:solidFill>
                  <a:srgbClr val="222222"/>
                </a:solidFill>
                <a:effectLst/>
                <a:latin typeface="-apple-system"/>
              </a:rPr>
              <a:t>(). The syntax for declaring a dictionary</a:t>
            </a:r>
          </a:p>
          <a:p>
            <a:endParaRPr lang="en-IN" dirty="0"/>
          </a:p>
        </p:txBody>
      </p:sp>
      <p:pic>
        <p:nvPicPr>
          <p:cNvPr id="5" name="Picture 4">
            <a:extLst>
              <a:ext uri="{FF2B5EF4-FFF2-40B4-BE49-F238E27FC236}">
                <a16:creationId xmlns:a16="http://schemas.microsoft.com/office/drawing/2014/main" id="{14915FAF-EE42-09D7-5035-6B92F44432CD}"/>
              </a:ext>
            </a:extLst>
          </p:cNvPr>
          <p:cNvPicPr>
            <a:picLocks noChangeAspect="1"/>
          </p:cNvPicPr>
          <p:nvPr/>
        </p:nvPicPr>
        <p:blipFill>
          <a:blip r:embed="rId2"/>
          <a:stretch>
            <a:fillRect/>
          </a:stretch>
        </p:blipFill>
        <p:spPr>
          <a:xfrm>
            <a:off x="2399979" y="3603811"/>
            <a:ext cx="7392041" cy="2259853"/>
          </a:xfrm>
          <a:prstGeom prst="rect">
            <a:avLst/>
          </a:prstGeom>
        </p:spPr>
      </p:pic>
    </p:spTree>
    <p:extLst>
      <p:ext uri="{BB962C8B-B14F-4D97-AF65-F5344CB8AC3E}">
        <p14:creationId xmlns:p14="http://schemas.microsoft.com/office/powerpoint/2010/main" val="376916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A9BFD-5681-4819-32F8-FD20FADAD34C}"/>
              </a:ext>
            </a:extLst>
          </p:cNvPr>
          <p:cNvSpPr>
            <a:spLocks noGrp="1"/>
          </p:cNvSpPr>
          <p:nvPr>
            <p:ph type="title"/>
          </p:nvPr>
        </p:nvSpPr>
        <p:spPr/>
        <p:txBody>
          <a:bodyPr/>
          <a:lstStyle/>
          <a:p>
            <a:r>
              <a:rPr lang="en-US" b="0" i="0" dirty="0">
                <a:solidFill>
                  <a:srgbClr val="222222"/>
                </a:solidFill>
                <a:effectLst/>
                <a:latin typeface="-apple-system"/>
              </a:rPr>
              <a:t>How to Access Python Dictionary items?</a:t>
            </a:r>
            <a:endParaRPr lang="en-IN" dirty="0"/>
          </a:p>
        </p:txBody>
      </p:sp>
      <p:sp>
        <p:nvSpPr>
          <p:cNvPr id="3" name="Content Placeholder 2">
            <a:extLst>
              <a:ext uri="{FF2B5EF4-FFF2-40B4-BE49-F238E27FC236}">
                <a16:creationId xmlns:a16="http://schemas.microsoft.com/office/drawing/2014/main" id="{4F4EF572-100F-FA5E-2177-45A0BB07B8FF}"/>
              </a:ext>
            </a:extLst>
          </p:cNvPr>
          <p:cNvSpPr>
            <a:spLocks noGrp="1"/>
          </p:cNvSpPr>
          <p:nvPr>
            <p:ph idx="1"/>
          </p:nvPr>
        </p:nvSpPr>
        <p:spPr/>
        <p:txBody>
          <a:bodyPr/>
          <a:lstStyle/>
          <a:p>
            <a:pPr algn="l"/>
            <a:r>
              <a:rPr lang="en-US" b="0" i="0" dirty="0">
                <a:solidFill>
                  <a:srgbClr val="222222"/>
                </a:solidFill>
                <a:effectLst/>
                <a:latin typeface="-apple-system"/>
              </a:rPr>
              <a:t>Though, dictionary is an unordered collection, we can access the values using their keys. It can be done by placing the key in the square brackets or using get function. If we access non-existing one, the get function with return none. Whereas placing the key inside a square brackets method throw an error</a:t>
            </a:r>
          </a:p>
          <a:p>
            <a:pPr algn="l"/>
            <a:r>
              <a:rPr lang="en-US" b="0" i="0" dirty="0" err="1">
                <a:solidFill>
                  <a:srgbClr val="222222"/>
                </a:solidFill>
                <a:effectLst/>
                <a:latin typeface="-apple-system"/>
              </a:rPr>
              <a:t>Dname</a:t>
            </a:r>
            <a:r>
              <a:rPr lang="en-US" b="0" i="0" dirty="0">
                <a:solidFill>
                  <a:srgbClr val="222222"/>
                </a:solidFill>
                <a:effectLst/>
                <a:latin typeface="-apple-system"/>
              </a:rPr>
              <a:t>[key] or </a:t>
            </a:r>
            <a:r>
              <a:rPr lang="en-US" b="0" i="0" dirty="0" err="1">
                <a:solidFill>
                  <a:srgbClr val="222222"/>
                </a:solidFill>
                <a:effectLst/>
                <a:latin typeface="-apple-system"/>
              </a:rPr>
              <a:t>Dname.get</a:t>
            </a:r>
            <a:r>
              <a:rPr lang="en-US" b="0" i="0" dirty="0">
                <a:solidFill>
                  <a:srgbClr val="222222"/>
                </a:solidFill>
                <a:effectLst/>
                <a:latin typeface="-apple-system"/>
              </a:rPr>
              <a:t>(key)</a:t>
            </a:r>
          </a:p>
          <a:p>
            <a:endParaRPr lang="en-IN" dirty="0"/>
          </a:p>
        </p:txBody>
      </p:sp>
    </p:spTree>
    <p:extLst>
      <p:ext uri="{BB962C8B-B14F-4D97-AF65-F5344CB8AC3E}">
        <p14:creationId xmlns:p14="http://schemas.microsoft.com/office/powerpoint/2010/main" val="56522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5EDCA-BD06-0CD9-2C4D-003A5A13D428}"/>
              </a:ext>
            </a:extLst>
          </p:cNvPr>
          <p:cNvSpPr>
            <a:spLocks noGrp="1"/>
          </p:cNvSpPr>
          <p:nvPr>
            <p:ph type="title"/>
          </p:nvPr>
        </p:nvSpPr>
        <p:spPr/>
        <p:txBody>
          <a:bodyPr/>
          <a:lstStyle/>
          <a:p>
            <a:r>
              <a:rPr lang="en-US" b="0" i="0" dirty="0">
                <a:solidFill>
                  <a:srgbClr val="222222"/>
                </a:solidFill>
                <a:effectLst/>
                <a:latin typeface="-apple-system"/>
              </a:rPr>
              <a:t>Insert and Update Python Dictionary items</a:t>
            </a:r>
            <a:endParaRPr lang="en-IN" dirty="0"/>
          </a:p>
        </p:txBody>
      </p:sp>
      <p:sp>
        <p:nvSpPr>
          <p:cNvPr id="3" name="Content Placeholder 2">
            <a:extLst>
              <a:ext uri="{FF2B5EF4-FFF2-40B4-BE49-F238E27FC236}">
                <a16:creationId xmlns:a16="http://schemas.microsoft.com/office/drawing/2014/main" id="{FECD2DCF-CC79-EA43-13D1-754FC2DFEFD5}"/>
              </a:ext>
            </a:extLst>
          </p:cNvPr>
          <p:cNvSpPr>
            <a:spLocks noGrp="1"/>
          </p:cNvSpPr>
          <p:nvPr>
            <p:ph idx="1"/>
          </p:nvPr>
        </p:nvSpPr>
        <p:spPr/>
        <p:txBody>
          <a:bodyPr/>
          <a:lstStyle/>
          <a:p>
            <a:pPr algn="l"/>
            <a:r>
              <a:rPr lang="en-US" b="0" i="0" dirty="0">
                <a:solidFill>
                  <a:srgbClr val="222222"/>
                </a:solidFill>
                <a:effectLst/>
                <a:latin typeface="-apple-system"/>
              </a:rPr>
              <a:t>Remember, </a:t>
            </a:r>
            <a:r>
              <a:rPr lang="en-US" b="0" i="0" dirty="0" err="1">
                <a:solidFill>
                  <a:srgbClr val="222222"/>
                </a:solidFill>
                <a:effectLst/>
                <a:latin typeface="-apple-system"/>
              </a:rPr>
              <a:t>dicts</a:t>
            </a:r>
            <a:r>
              <a:rPr lang="en-US" b="0" i="0" dirty="0">
                <a:solidFill>
                  <a:srgbClr val="222222"/>
                </a:solidFill>
                <a:effectLst/>
                <a:latin typeface="-apple-system"/>
              </a:rPr>
              <a:t> are mutable so, you can insert or update any element at any point in time. Use below syntax to insert or update values.</a:t>
            </a:r>
          </a:p>
          <a:p>
            <a:pPr algn="l"/>
            <a:r>
              <a:rPr lang="en-US" b="0" i="0" dirty="0" err="1">
                <a:solidFill>
                  <a:srgbClr val="222222"/>
                </a:solidFill>
                <a:effectLst/>
                <a:latin typeface="-apple-system"/>
              </a:rPr>
              <a:t>DName</a:t>
            </a:r>
            <a:r>
              <a:rPr lang="en-US" b="0" i="0" dirty="0">
                <a:solidFill>
                  <a:srgbClr val="222222"/>
                </a:solidFill>
                <a:effectLst/>
                <a:latin typeface="-apple-system"/>
              </a:rPr>
              <a:t>[key] = value</a:t>
            </a:r>
          </a:p>
          <a:p>
            <a:pPr algn="l"/>
            <a:r>
              <a:rPr lang="en-US" b="0" i="0" dirty="0">
                <a:solidFill>
                  <a:srgbClr val="222222"/>
                </a:solidFill>
                <a:effectLst/>
                <a:latin typeface="-apple-system"/>
              </a:rPr>
              <a:t>If a key is present, it updates the value. If </a:t>
            </a:r>
            <a:r>
              <a:rPr lang="en-US" b="0" i="0" dirty="0" err="1">
                <a:solidFill>
                  <a:srgbClr val="222222"/>
                </a:solidFill>
                <a:effectLst/>
                <a:latin typeface="-apple-system"/>
              </a:rPr>
              <a:t>DName</a:t>
            </a:r>
            <a:r>
              <a:rPr lang="en-US" b="0" i="0" dirty="0">
                <a:solidFill>
                  <a:srgbClr val="222222"/>
                </a:solidFill>
                <a:effectLst/>
                <a:latin typeface="-apple-system"/>
              </a:rPr>
              <a:t> does not have the key, then it inserts the new one with the given.</a:t>
            </a:r>
          </a:p>
          <a:p>
            <a:r>
              <a:rPr lang="en-IN" dirty="0"/>
              <a:t>Pop(element)</a:t>
            </a:r>
          </a:p>
        </p:txBody>
      </p:sp>
    </p:spTree>
    <p:extLst>
      <p:ext uri="{BB962C8B-B14F-4D97-AF65-F5344CB8AC3E}">
        <p14:creationId xmlns:p14="http://schemas.microsoft.com/office/powerpoint/2010/main" val="3046353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C4B5E-55ED-5FB1-4C38-E0D716273479}"/>
              </a:ext>
            </a:extLst>
          </p:cNvPr>
          <p:cNvSpPr>
            <a:spLocks noGrp="1"/>
          </p:cNvSpPr>
          <p:nvPr>
            <p:ph type="title"/>
          </p:nvPr>
        </p:nvSpPr>
        <p:spPr/>
        <p:txBody>
          <a:bodyPr/>
          <a:lstStyle/>
          <a:p>
            <a:r>
              <a:rPr lang="en-IN" dirty="0"/>
              <a:t>More functions for dictionary</a:t>
            </a:r>
          </a:p>
        </p:txBody>
      </p:sp>
      <p:sp>
        <p:nvSpPr>
          <p:cNvPr id="3" name="Content Placeholder 2">
            <a:extLst>
              <a:ext uri="{FF2B5EF4-FFF2-40B4-BE49-F238E27FC236}">
                <a16:creationId xmlns:a16="http://schemas.microsoft.com/office/drawing/2014/main" id="{5640BC4D-9569-0C66-8ACA-6B2D462CD305}"/>
              </a:ext>
            </a:extLst>
          </p:cNvPr>
          <p:cNvSpPr>
            <a:spLocks noGrp="1"/>
          </p:cNvSpPr>
          <p:nvPr>
            <p:ph idx="1"/>
          </p:nvPr>
        </p:nvSpPr>
        <p:spPr/>
        <p:txBody>
          <a:bodyPr/>
          <a:lstStyle/>
          <a:p>
            <a:r>
              <a:rPr lang="en-US" dirty="0" err="1"/>
              <a:t>Da.values</a:t>
            </a:r>
            <a:r>
              <a:rPr lang="en-US" dirty="0"/>
              <a:t>()</a:t>
            </a:r>
          </a:p>
          <a:p>
            <a:r>
              <a:rPr lang="en-US" dirty="0" err="1"/>
              <a:t>Da.key</a:t>
            </a:r>
            <a:r>
              <a:rPr lang="en-US" dirty="0"/>
              <a:t>()</a:t>
            </a:r>
          </a:p>
          <a:p>
            <a:r>
              <a:rPr lang="en-US" dirty="0"/>
              <a:t>The copy functions shallow copy the given </a:t>
            </a:r>
            <a:r>
              <a:rPr lang="en-US" dirty="0" err="1"/>
              <a:t>dict</a:t>
            </a:r>
            <a:r>
              <a:rPr lang="en-US" dirty="0"/>
              <a:t> into a completely new one. You can also place a it inside a list.</a:t>
            </a:r>
          </a:p>
          <a:p>
            <a:r>
              <a:rPr lang="en-US" dirty="0"/>
              <a:t>The pop method removes the value at a given key, and prints the removed item. The Python pop item removes the last inserted item (key, value pair).</a:t>
            </a:r>
            <a:endParaRPr lang="en-IN" dirty="0"/>
          </a:p>
        </p:txBody>
      </p:sp>
    </p:spTree>
    <p:extLst>
      <p:ext uri="{BB962C8B-B14F-4D97-AF65-F5344CB8AC3E}">
        <p14:creationId xmlns:p14="http://schemas.microsoft.com/office/powerpoint/2010/main" val="1116396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396C-A6FD-155D-C057-59EE2FD0E51F}"/>
              </a:ext>
            </a:extLst>
          </p:cNvPr>
          <p:cNvSpPr>
            <a:spLocks noGrp="1"/>
          </p:cNvSpPr>
          <p:nvPr>
            <p:ph type="title"/>
          </p:nvPr>
        </p:nvSpPr>
        <p:spPr/>
        <p:txBody>
          <a:bodyPr/>
          <a:lstStyle/>
          <a:p>
            <a:r>
              <a:rPr lang="en-IN" dirty="0"/>
              <a:t>Dictionary Contd.</a:t>
            </a:r>
          </a:p>
        </p:txBody>
      </p:sp>
      <p:pic>
        <p:nvPicPr>
          <p:cNvPr id="5" name="Picture 4">
            <a:extLst>
              <a:ext uri="{FF2B5EF4-FFF2-40B4-BE49-F238E27FC236}">
                <a16:creationId xmlns:a16="http://schemas.microsoft.com/office/drawing/2014/main" id="{6EE06C36-CF93-4D8E-BD7E-8D94311999A0}"/>
              </a:ext>
            </a:extLst>
          </p:cNvPr>
          <p:cNvPicPr>
            <a:picLocks noChangeAspect="1"/>
          </p:cNvPicPr>
          <p:nvPr/>
        </p:nvPicPr>
        <p:blipFill>
          <a:blip r:embed="rId2"/>
          <a:stretch>
            <a:fillRect/>
          </a:stretch>
        </p:blipFill>
        <p:spPr>
          <a:xfrm>
            <a:off x="574755" y="1690688"/>
            <a:ext cx="7635902" cy="1531753"/>
          </a:xfrm>
          <a:prstGeom prst="rect">
            <a:avLst/>
          </a:prstGeom>
        </p:spPr>
      </p:pic>
      <p:pic>
        <p:nvPicPr>
          <p:cNvPr id="7" name="Picture 6">
            <a:extLst>
              <a:ext uri="{FF2B5EF4-FFF2-40B4-BE49-F238E27FC236}">
                <a16:creationId xmlns:a16="http://schemas.microsoft.com/office/drawing/2014/main" id="{C6D94474-D0DA-4026-3183-130D765DDDE3}"/>
              </a:ext>
            </a:extLst>
          </p:cNvPr>
          <p:cNvPicPr>
            <a:picLocks noChangeAspect="1"/>
          </p:cNvPicPr>
          <p:nvPr/>
        </p:nvPicPr>
        <p:blipFill>
          <a:blip r:embed="rId3"/>
          <a:stretch>
            <a:fillRect/>
          </a:stretch>
        </p:blipFill>
        <p:spPr>
          <a:xfrm>
            <a:off x="664402" y="3222441"/>
            <a:ext cx="7277731" cy="1546994"/>
          </a:xfrm>
          <a:prstGeom prst="rect">
            <a:avLst/>
          </a:prstGeom>
        </p:spPr>
      </p:pic>
    </p:spTree>
    <p:extLst>
      <p:ext uri="{BB962C8B-B14F-4D97-AF65-F5344CB8AC3E}">
        <p14:creationId xmlns:p14="http://schemas.microsoft.com/office/powerpoint/2010/main" val="944552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587B-E355-D924-A96F-B9E34D7129AA}"/>
              </a:ext>
            </a:extLst>
          </p:cNvPr>
          <p:cNvSpPr>
            <a:spLocks noGrp="1"/>
          </p:cNvSpPr>
          <p:nvPr>
            <p:ph type="title"/>
          </p:nvPr>
        </p:nvSpPr>
        <p:spPr/>
        <p:txBody>
          <a:bodyPr/>
          <a:lstStyle/>
          <a:p>
            <a:r>
              <a:rPr lang="en-IN" b="0" i="0" dirty="0">
                <a:solidFill>
                  <a:srgbClr val="222222"/>
                </a:solidFill>
                <a:effectLst/>
                <a:latin typeface="-apple-system"/>
              </a:rPr>
              <a:t>Python Dictionary Methods</a:t>
            </a:r>
            <a:endParaRPr lang="en-IN" dirty="0"/>
          </a:p>
        </p:txBody>
      </p:sp>
      <p:sp>
        <p:nvSpPr>
          <p:cNvPr id="3" name="Content Placeholder 2">
            <a:extLst>
              <a:ext uri="{FF2B5EF4-FFF2-40B4-BE49-F238E27FC236}">
                <a16:creationId xmlns:a16="http://schemas.microsoft.com/office/drawing/2014/main" id="{B84FB5F8-91A6-14FA-7EC3-C68E3B3C2B7D}"/>
              </a:ext>
            </a:extLst>
          </p:cNvPr>
          <p:cNvSpPr>
            <a:spLocks noGrp="1"/>
          </p:cNvSpPr>
          <p:nvPr>
            <p:ph idx="1"/>
          </p:nvPr>
        </p:nvSpPr>
        <p:spPr/>
        <p:txBody>
          <a:bodyPr>
            <a:normAutofit fontScale="77500" lnSpcReduction="20000"/>
          </a:bodyPr>
          <a:lstStyle/>
          <a:p>
            <a:r>
              <a:rPr lang="en-US" dirty="0"/>
              <a:t>clear() removes all the elements.</a:t>
            </a:r>
          </a:p>
          <a:p>
            <a:r>
              <a:rPr lang="en-US" dirty="0"/>
              <a:t>copy() shallow copy.</a:t>
            </a:r>
          </a:p>
          <a:p>
            <a:r>
              <a:rPr lang="en-US" dirty="0" err="1"/>
              <a:t>fromkeys</a:t>
            </a:r>
            <a:r>
              <a:rPr lang="en-US" dirty="0"/>
              <a:t>() returns a new one, where keys start from a sequence and equal to values.</a:t>
            </a:r>
          </a:p>
          <a:p>
            <a:r>
              <a:rPr lang="en-US" dirty="0"/>
              <a:t>get() value of a Given Key.</a:t>
            </a:r>
          </a:p>
          <a:p>
            <a:r>
              <a:rPr lang="en-US" dirty="0"/>
              <a:t>items() returns a list containing the items (</a:t>
            </a:r>
            <a:r>
              <a:rPr lang="en-US" dirty="0" err="1"/>
              <a:t>keyvalue</a:t>
            </a:r>
            <a:r>
              <a:rPr lang="en-US" dirty="0"/>
              <a:t> pairs)</a:t>
            </a:r>
          </a:p>
          <a:p>
            <a:r>
              <a:rPr lang="en-US" dirty="0"/>
              <a:t>keys() Prints a list of keys.</a:t>
            </a:r>
          </a:p>
          <a:p>
            <a:r>
              <a:rPr lang="en-US" dirty="0"/>
              <a:t>pop() remove and print the item of a given key. Use to delete.</a:t>
            </a:r>
          </a:p>
          <a:p>
            <a:r>
              <a:rPr lang="en-US" dirty="0" err="1"/>
              <a:t>popitem</a:t>
            </a:r>
            <a:r>
              <a:rPr lang="en-US" dirty="0"/>
              <a:t>() removes and prints the last inserted </a:t>
            </a:r>
            <a:r>
              <a:rPr lang="en-US" dirty="0" err="1"/>
              <a:t>keyvalue</a:t>
            </a:r>
            <a:r>
              <a:rPr lang="en-US" dirty="0"/>
              <a:t> pair. </a:t>
            </a:r>
          </a:p>
          <a:p>
            <a:r>
              <a:rPr lang="en-US" dirty="0" err="1"/>
              <a:t>setdefault</a:t>
            </a:r>
            <a:r>
              <a:rPr lang="en-US" dirty="0"/>
              <a:t>() – If the given key is present, it returns its value. If not, this function inserts a key with a given value and prints that.</a:t>
            </a:r>
          </a:p>
          <a:p>
            <a:r>
              <a:rPr lang="en-US" dirty="0"/>
              <a:t>update() updates the </a:t>
            </a:r>
            <a:r>
              <a:rPr lang="en-US" dirty="0" err="1"/>
              <a:t>KeyValue</a:t>
            </a:r>
            <a:r>
              <a:rPr lang="en-US" dirty="0"/>
              <a:t> pair.</a:t>
            </a:r>
          </a:p>
          <a:p>
            <a:r>
              <a:rPr lang="en-US" dirty="0"/>
              <a:t>values() returns the list of all the values.</a:t>
            </a:r>
            <a:endParaRPr lang="en-IN" dirty="0"/>
          </a:p>
        </p:txBody>
      </p:sp>
    </p:spTree>
    <p:extLst>
      <p:ext uri="{BB962C8B-B14F-4D97-AF65-F5344CB8AC3E}">
        <p14:creationId xmlns:p14="http://schemas.microsoft.com/office/powerpoint/2010/main" val="226942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AB40F-AD7C-96E0-AA13-C29467863643}"/>
              </a:ext>
            </a:extLst>
          </p:cNvPr>
          <p:cNvSpPr>
            <a:spLocks noGrp="1"/>
          </p:cNvSpPr>
          <p:nvPr>
            <p:ph type="title"/>
          </p:nvPr>
        </p:nvSpPr>
        <p:spPr/>
        <p:txBody>
          <a:bodyPr/>
          <a:lstStyle/>
          <a:p>
            <a:r>
              <a:rPr lang="en-US" b="0" i="0" dirty="0">
                <a:solidFill>
                  <a:srgbClr val="222222"/>
                </a:solidFill>
                <a:effectLst/>
                <a:latin typeface="-apple-system"/>
              </a:rPr>
              <a:t>What is a List in Python?</a:t>
            </a:r>
            <a:endParaRPr lang="en-IN" dirty="0"/>
          </a:p>
        </p:txBody>
      </p:sp>
      <p:sp>
        <p:nvSpPr>
          <p:cNvPr id="3" name="Content Placeholder 2">
            <a:extLst>
              <a:ext uri="{FF2B5EF4-FFF2-40B4-BE49-F238E27FC236}">
                <a16:creationId xmlns:a16="http://schemas.microsoft.com/office/drawing/2014/main" id="{1D7E1F3E-7870-16DB-1633-4D8E3E9DA75B}"/>
              </a:ext>
            </a:extLst>
          </p:cNvPr>
          <p:cNvSpPr>
            <a:spLocks noGrp="1"/>
          </p:cNvSpPr>
          <p:nvPr>
            <p:ph idx="1"/>
          </p:nvPr>
        </p:nvSpPr>
        <p:spPr/>
        <p:txBody>
          <a:bodyPr>
            <a:normAutofit/>
          </a:bodyPr>
          <a:lstStyle/>
          <a:p>
            <a:r>
              <a:rPr lang="en-US" sz="2000" b="0" i="0" dirty="0">
                <a:solidFill>
                  <a:srgbClr val="222222"/>
                </a:solidFill>
                <a:effectLst/>
                <a:latin typeface="-apple-system"/>
              </a:rPr>
              <a:t>The Python List is one of the most useful sequences in real-time. A Python list is a sequence of multiple values in an ordered sequence. Unlike Strings, it allows us to store different types of data such as integer</a:t>
            </a:r>
          </a:p>
          <a:p>
            <a:pPr algn="l"/>
            <a:r>
              <a:rPr lang="en-US" sz="2000" b="0" i="0" dirty="0">
                <a:solidFill>
                  <a:srgbClr val="222222"/>
                </a:solidFill>
                <a:effectLst/>
                <a:latin typeface="-apple-system"/>
              </a:rPr>
              <a:t>An object that contains no values or elements is empty and placing a square bracket creates an empty list in python language.</a:t>
            </a:r>
          </a:p>
          <a:p>
            <a:pPr algn="l"/>
            <a:r>
              <a:rPr lang="en-US" sz="2000" b="0" i="0" dirty="0" err="1">
                <a:solidFill>
                  <a:srgbClr val="222222"/>
                </a:solidFill>
                <a:effectLst/>
                <a:latin typeface="-apple-system"/>
              </a:rPr>
              <a:t>ListName</a:t>
            </a:r>
            <a:r>
              <a:rPr lang="en-US" sz="2000" b="0" i="0" dirty="0">
                <a:solidFill>
                  <a:srgbClr val="222222"/>
                </a:solidFill>
                <a:effectLst/>
                <a:latin typeface="-apple-system"/>
              </a:rPr>
              <a:t> = []</a:t>
            </a:r>
          </a:p>
          <a:p>
            <a:pPr algn="l"/>
            <a:r>
              <a:rPr lang="en-IN" sz="2000" b="0" i="0" dirty="0" err="1">
                <a:solidFill>
                  <a:srgbClr val="222222"/>
                </a:solidFill>
                <a:effectLst/>
                <a:latin typeface="-apple-system"/>
              </a:rPr>
              <a:t>IntegerList</a:t>
            </a:r>
            <a:r>
              <a:rPr lang="en-IN" sz="2000" b="0" i="0" dirty="0">
                <a:solidFill>
                  <a:srgbClr val="222222"/>
                </a:solidFill>
                <a:effectLst/>
                <a:latin typeface="-apple-system"/>
              </a:rPr>
              <a:t> = [1, 2, 3, 4, 5]</a:t>
            </a:r>
          </a:p>
          <a:p>
            <a:pPr algn="l"/>
            <a:r>
              <a:rPr lang="en-IN" sz="2000" b="0" i="0" dirty="0" err="1">
                <a:solidFill>
                  <a:srgbClr val="222222"/>
                </a:solidFill>
                <a:effectLst/>
                <a:latin typeface="-apple-system"/>
              </a:rPr>
              <a:t>StringList</a:t>
            </a:r>
            <a:r>
              <a:rPr lang="en-IN" sz="2000" b="0" i="0" dirty="0">
                <a:solidFill>
                  <a:srgbClr val="222222"/>
                </a:solidFill>
                <a:effectLst/>
                <a:latin typeface="-apple-system"/>
              </a:rPr>
              <a:t> = [‘apple’, ‘Orange’, ‘Grape’, ‘Mango’]</a:t>
            </a:r>
          </a:p>
          <a:p>
            <a:pPr algn="l"/>
            <a:r>
              <a:rPr lang="en-IN" sz="2000" b="0" i="0" dirty="0" err="1">
                <a:solidFill>
                  <a:srgbClr val="222222"/>
                </a:solidFill>
                <a:effectLst/>
                <a:latin typeface="-apple-system"/>
              </a:rPr>
              <a:t>MixedList</a:t>
            </a:r>
            <a:r>
              <a:rPr lang="en-IN" sz="2000" b="0" i="0" dirty="0">
                <a:solidFill>
                  <a:srgbClr val="222222"/>
                </a:solidFill>
                <a:effectLst/>
                <a:latin typeface="-apple-system"/>
              </a:rPr>
              <a:t> = [‘apple’, 2, 3.50, ‘Mango’]</a:t>
            </a:r>
          </a:p>
          <a:p>
            <a:pPr algn="l"/>
            <a:r>
              <a:rPr lang="en-US" sz="1400" b="0" i="0" dirty="0">
                <a:solidFill>
                  <a:srgbClr val="222222"/>
                </a:solidFill>
                <a:effectLst/>
                <a:latin typeface="-apple-system"/>
              </a:rPr>
              <a:t>Python Lists sequentially store data (ordered). So, we can access the elements with the help of indexes. Moreover, using indexes, we can access or alter/change each item present in it separately. The syntax to access items is</a:t>
            </a:r>
          </a:p>
          <a:p>
            <a:pPr algn="l"/>
            <a:r>
              <a:rPr lang="en-US" sz="1400" b="0" i="0" dirty="0" err="1">
                <a:solidFill>
                  <a:srgbClr val="222222"/>
                </a:solidFill>
                <a:effectLst/>
                <a:latin typeface="-apple-system"/>
              </a:rPr>
              <a:t>ListName</a:t>
            </a:r>
            <a:r>
              <a:rPr lang="en-US" sz="1400" b="0" i="0" dirty="0">
                <a:solidFill>
                  <a:srgbClr val="222222"/>
                </a:solidFill>
                <a:effectLst/>
                <a:latin typeface="-apple-system"/>
              </a:rPr>
              <a:t>([</a:t>
            </a:r>
            <a:r>
              <a:rPr lang="en-US" sz="1400" b="0" i="0" dirty="0" err="1">
                <a:solidFill>
                  <a:srgbClr val="222222"/>
                </a:solidFill>
                <a:effectLst/>
                <a:latin typeface="-apple-system"/>
              </a:rPr>
              <a:t>IndexNumber</a:t>
            </a:r>
            <a:r>
              <a:rPr lang="en-US" sz="1400" b="0" i="0" dirty="0">
                <a:solidFill>
                  <a:srgbClr val="222222"/>
                </a:solidFill>
                <a:effectLst/>
                <a:latin typeface="-apple-system"/>
              </a:rPr>
              <a:t>])</a:t>
            </a:r>
          </a:p>
          <a:p>
            <a:pPr algn="l"/>
            <a:endParaRPr lang="en-US" sz="2000" b="0" i="0" dirty="0">
              <a:solidFill>
                <a:srgbClr val="222222"/>
              </a:solidFill>
              <a:effectLst/>
              <a:latin typeface="-apple-system"/>
            </a:endParaRPr>
          </a:p>
          <a:p>
            <a:endParaRPr lang="en-IN" sz="2000" dirty="0"/>
          </a:p>
        </p:txBody>
      </p:sp>
    </p:spTree>
    <p:extLst>
      <p:ext uri="{BB962C8B-B14F-4D97-AF65-F5344CB8AC3E}">
        <p14:creationId xmlns:p14="http://schemas.microsoft.com/office/powerpoint/2010/main" val="2490030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A6214-442D-0750-618E-BA990DDE9081}"/>
              </a:ext>
            </a:extLst>
          </p:cNvPr>
          <p:cNvSpPr>
            <a:spLocks noGrp="1"/>
          </p:cNvSpPr>
          <p:nvPr>
            <p:ph type="title"/>
          </p:nvPr>
        </p:nvSpPr>
        <p:spPr/>
        <p:txBody>
          <a:bodyPr/>
          <a:lstStyle/>
          <a:p>
            <a:r>
              <a:rPr lang="en-US" b="0" i="0" dirty="0">
                <a:solidFill>
                  <a:srgbClr val="222222"/>
                </a:solidFill>
                <a:effectLst/>
                <a:latin typeface="-apple-system"/>
              </a:rPr>
              <a:t>Insert items into Python List</a:t>
            </a:r>
            <a:endParaRPr lang="en-IN" dirty="0"/>
          </a:p>
        </p:txBody>
      </p:sp>
      <p:sp>
        <p:nvSpPr>
          <p:cNvPr id="3" name="Content Placeholder 2">
            <a:extLst>
              <a:ext uri="{FF2B5EF4-FFF2-40B4-BE49-F238E27FC236}">
                <a16:creationId xmlns:a16="http://schemas.microsoft.com/office/drawing/2014/main" id="{535D709F-0792-FC24-213C-2952D93FB65B}"/>
              </a:ext>
            </a:extLst>
          </p:cNvPr>
          <p:cNvSpPr>
            <a:spLocks noGrp="1"/>
          </p:cNvSpPr>
          <p:nvPr>
            <p:ph idx="1"/>
          </p:nvPr>
        </p:nvSpPr>
        <p:spPr/>
        <p:txBody>
          <a:bodyPr/>
          <a:lstStyle/>
          <a:p>
            <a:r>
              <a:rPr lang="en-US" dirty="0"/>
              <a:t>Append(x): The append method adds item x at the end.</a:t>
            </a:r>
          </a:p>
          <a:p>
            <a:r>
              <a:rPr lang="en-US" dirty="0"/>
              <a:t>Insert(</a:t>
            </a:r>
            <a:r>
              <a:rPr lang="en-US" dirty="0" err="1"/>
              <a:t>i</a:t>
            </a:r>
            <a:r>
              <a:rPr lang="en-US" dirty="0"/>
              <a:t>, x): The insert method inserts the specified item x at position </a:t>
            </a:r>
            <a:r>
              <a:rPr lang="en-US" dirty="0" err="1"/>
              <a:t>i</a:t>
            </a:r>
            <a:r>
              <a:rPr lang="en-US" dirty="0"/>
              <a:t>.</a:t>
            </a:r>
          </a:p>
          <a:p>
            <a:r>
              <a:rPr lang="en-US" dirty="0"/>
              <a:t>Extend(</a:t>
            </a:r>
            <a:r>
              <a:rPr lang="en-US" dirty="0" err="1"/>
              <a:t>New_List</a:t>
            </a:r>
            <a:r>
              <a:rPr lang="en-US" dirty="0"/>
              <a:t>): The extend method adds all the elements in </a:t>
            </a:r>
            <a:r>
              <a:rPr lang="en-US" dirty="0" err="1"/>
              <a:t>New_List</a:t>
            </a:r>
            <a:r>
              <a:rPr lang="en-US" dirty="0"/>
              <a:t> at the end.</a:t>
            </a:r>
          </a:p>
          <a:p>
            <a:r>
              <a:rPr lang="en-IN" b="0" i="0" dirty="0">
                <a:solidFill>
                  <a:srgbClr val="222222"/>
                </a:solidFill>
                <a:effectLst/>
                <a:latin typeface="-apple-system"/>
              </a:rPr>
              <a:t>Python List Slicing</a:t>
            </a:r>
            <a:endParaRPr lang="en-US" dirty="0"/>
          </a:p>
          <a:p>
            <a:endParaRPr lang="en-US" dirty="0"/>
          </a:p>
          <a:p>
            <a:endParaRPr lang="en-IN" dirty="0"/>
          </a:p>
        </p:txBody>
      </p:sp>
    </p:spTree>
    <p:extLst>
      <p:ext uri="{BB962C8B-B14F-4D97-AF65-F5344CB8AC3E}">
        <p14:creationId xmlns:p14="http://schemas.microsoft.com/office/powerpoint/2010/main" val="2111530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F4398-D3E2-1D8A-24BE-7406D6CCE5F2}"/>
              </a:ext>
            </a:extLst>
          </p:cNvPr>
          <p:cNvSpPr>
            <a:spLocks noGrp="1"/>
          </p:cNvSpPr>
          <p:nvPr>
            <p:ph type="title"/>
          </p:nvPr>
        </p:nvSpPr>
        <p:spPr/>
        <p:txBody>
          <a:bodyPr/>
          <a:lstStyle/>
          <a:p>
            <a:r>
              <a:rPr lang="en-IN" dirty="0"/>
              <a:t>More List Function</a:t>
            </a:r>
          </a:p>
        </p:txBody>
      </p:sp>
      <p:sp>
        <p:nvSpPr>
          <p:cNvPr id="3" name="Content Placeholder 2">
            <a:extLst>
              <a:ext uri="{FF2B5EF4-FFF2-40B4-BE49-F238E27FC236}">
                <a16:creationId xmlns:a16="http://schemas.microsoft.com/office/drawing/2014/main" id="{5E908BAA-177C-7B6A-8469-CBA83EA3FF4D}"/>
              </a:ext>
            </a:extLst>
          </p:cNvPr>
          <p:cNvSpPr>
            <a:spLocks noGrp="1"/>
          </p:cNvSpPr>
          <p:nvPr>
            <p:ph idx="1"/>
          </p:nvPr>
        </p:nvSpPr>
        <p:spPr/>
        <p:txBody>
          <a:bodyPr/>
          <a:lstStyle/>
          <a:p>
            <a:r>
              <a:rPr lang="en-IN" dirty="0"/>
              <a:t>Copy()</a:t>
            </a:r>
          </a:p>
          <a:p>
            <a:r>
              <a:rPr lang="en-IN" dirty="0"/>
              <a:t>Clear()</a:t>
            </a:r>
          </a:p>
          <a:p>
            <a:r>
              <a:rPr lang="en-IN" dirty="0"/>
              <a:t>Sort()</a:t>
            </a:r>
          </a:p>
          <a:p>
            <a:r>
              <a:rPr lang="en-IN" dirty="0"/>
              <a:t>Reverse()</a:t>
            </a:r>
          </a:p>
          <a:p>
            <a:r>
              <a:rPr lang="en-IN" dirty="0"/>
              <a:t>Index(element)</a:t>
            </a:r>
          </a:p>
          <a:p>
            <a:r>
              <a:rPr lang="en-IN" dirty="0"/>
              <a:t>Count(element)</a:t>
            </a:r>
          </a:p>
          <a:p>
            <a:r>
              <a:rPr lang="en-IN" dirty="0"/>
              <a:t>Sum(list)</a:t>
            </a:r>
          </a:p>
        </p:txBody>
      </p:sp>
    </p:spTree>
    <p:extLst>
      <p:ext uri="{BB962C8B-B14F-4D97-AF65-F5344CB8AC3E}">
        <p14:creationId xmlns:p14="http://schemas.microsoft.com/office/powerpoint/2010/main" val="96524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7C81-62F9-3141-038A-43FA25580074}"/>
              </a:ext>
            </a:extLst>
          </p:cNvPr>
          <p:cNvSpPr>
            <a:spLocks noGrp="1"/>
          </p:cNvSpPr>
          <p:nvPr>
            <p:ph type="title"/>
          </p:nvPr>
        </p:nvSpPr>
        <p:spPr/>
        <p:txBody>
          <a:bodyPr/>
          <a:lstStyle/>
          <a:p>
            <a:r>
              <a:rPr lang="en-IN" b="0" i="0" dirty="0">
                <a:solidFill>
                  <a:srgbClr val="222222"/>
                </a:solidFill>
                <a:effectLst/>
                <a:latin typeface="-apple-system"/>
              </a:rPr>
              <a:t>Python List Comprehensions</a:t>
            </a:r>
            <a:endParaRPr lang="en-IN" dirty="0"/>
          </a:p>
        </p:txBody>
      </p:sp>
      <p:sp>
        <p:nvSpPr>
          <p:cNvPr id="3" name="Content Placeholder 2">
            <a:extLst>
              <a:ext uri="{FF2B5EF4-FFF2-40B4-BE49-F238E27FC236}">
                <a16:creationId xmlns:a16="http://schemas.microsoft.com/office/drawing/2014/main" id="{4330BA14-6AA9-37C4-37A3-DB125F1724FB}"/>
              </a:ext>
            </a:extLst>
          </p:cNvPr>
          <p:cNvSpPr>
            <a:spLocks noGrp="1"/>
          </p:cNvSpPr>
          <p:nvPr>
            <p:ph idx="1"/>
          </p:nvPr>
        </p:nvSpPr>
        <p:spPr/>
        <p:txBody>
          <a:bodyPr/>
          <a:lstStyle/>
          <a:p>
            <a:r>
              <a:rPr lang="en-IN" dirty="0"/>
              <a:t>A = [1, 2, 3, 4, 5]</a:t>
            </a:r>
          </a:p>
          <a:p>
            <a:r>
              <a:rPr lang="en-IN" dirty="0" err="1"/>
              <a:t>DoubleA</a:t>
            </a:r>
            <a:r>
              <a:rPr lang="en-IN" dirty="0"/>
              <a:t> = [I * 2 for I in A]</a:t>
            </a:r>
          </a:p>
          <a:p>
            <a:r>
              <a:rPr lang="en-IN" dirty="0"/>
              <a:t>B = [y for y in a if y%2 ==0 ]</a:t>
            </a:r>
          </a:p>
          <a:p>
            <a:r>
              <a:rPr lang="en-IN" dirty="0"/>
              <a:t>C = [n for n in range(1,150) if n%2 == 0 if n%5 == 0]</a:t>
            </a:r>
          </a:p>
          <a:p>
            <a:r>
              <a:rPr lang="en-IN" dirty="0"/>
              <a:t>D = [[I * j for j in range(1,11)] for I in range(2,4)]</a:t>
            </a:r>
          </a:p>
          <a:p>
            <a:endParaRPr lang="en-IN" dirty="0"/>
          </a:p>
        </p:txBody>
      </p:sp>
    </p:spTree>
    <p:extLst>
      <p:ext uri="{BB962C8B-B14F-4D97-AF65-F5344CB8AC3E}">
        <p14:creationId xmlns:p14="http://schemas.microsoft.com/office/powerpoint/2010/main" val="537959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08D83-95F3-CBFB-241B-A5A390311705}"/>
              </a:ext>
            </a:extLst>
          </p:cNvPr>
          <p:cNvSpPr>
            <a:spLocks noGrp="1"/>
          </p:cNvSpPr>
          <p:nvPr>
            <p:ph type="title"/>
          </p:nvPr>
        </p:nvSpPr>
        <p:spPr/>
        <p:txBody>
          <a:bodyPr/>
          <a:lstStyle/>
          <a:p>
            <a:r>
              <a:rPr lang="en-IN" b="0" i="0" dirty="0">
                <a:solidFill>
                  <a:srgbClr val="222222"/>
                </a:solidFill>
                <a:effectLst/>
                <a:latin typeface="-apple-system"/>
              </a:rPr>
              <a:t>Python Tuple</a:t>
            </a:r>
            <a:endParaRPr lang="en-IN" dirty="0"/>
          </a:p>
        </p:txBody>
      </p:sp>
      <p:sp>
        <p:nvSpPr>
          <p:cNvPr id="3" name="Content Placeholder 2">
            <a:extLst>
              <a:ext uri="{FF2B5EF4-FFF2-40B4-BE49-F238E27FC236}">
                <a16:creationId xmlns:a16="http://schemas.microsoft.com/office/drawing/2014/main" id="{E557887B-F35D-6D86-C230-186906422BA9}"/>
              </a:ext>
            </a:extLst>
          </p:cNvPr>
          <p:cNvSpPr>
            <a:spLocks noGrp="1"/>
          </p:cNvSpPr>
          <p:nvPr>
            <p:ph idx="1"/>
          </p:nvPr>
        </p:nvSpPr>
        <p:spPr/>
        <p:txBody>
          <a:bodyPr>
            <a:normAutofit fontScale="77500" lnSpcReduction="20000"/>
          </a:bodyPr>
          <a:lstStyle/>
          <a:p>
            <a:r>
              <a:rPr lang="en-US" b="0" i="0" dirty="0">
                <a:solidFill>
                  <a:srgbClr val="222222"/>
                </a:solidFill>
                <a:effectLst/>
                <a:latin typeface="-apple-system"/>
              </a:rPr>
              <a:t>The Python Tuple is almost similar to a List except that these are immutable, and Lists are mutable. It means Once we declare the Python Tuple, we cannot change the values or items inside it, something like Constant keyword in other programming languages.</a:t>
            </a:r>
          </a:p>
          <a:p>
            <a:r>
              <a:rPr lang="en-US" b="0" i="0" dirty="0">
                <a:solidFill>
                  <a:srgbClr val="222222"/>
                </a:solidFill>
                <a:effectLst/>
                <a:latin typeface="-apple-system"/>
              </a:rPr>
              <a:t>A Python Tuple is a sequence of multiple values in an ordered sequence. Tuples are declared using Open and Closed Parenthesis ( ). Unlike Strings, Python Tuple allows us to store different types of data such as integer, float, string, etc.</a:t>
            </a:r>
            <a:endParaRPr lang="en-US" dirty="0">
              <a:solidFill>
                <a:srgbClr val="222222"/>
              </a:solidFill>
              <a:latin typeface="-apple-system"/>
            </a:endParaRPr>
          </a:p>
          <a:p>
            <a:r>
              <a:rPr lang="en-US" b="0" i="0" dirty="0">
                <a:solidFill>
                  <a:srgbClr val="222222"/>
                </a:solidFill>
                <a:effectLst/>
                <a:latin typeface="-apple-system"/>
              </a:rPr>
              <a:t>To declare an empty Tuple in Python that contains no values, use </a:t>
            </a:r>
            <a:r>
              <a:rPr lang="en-US" b="0" i="0" dirty="0" err="1">
                <a:solidFill>
                  <a:srgbClr val="222222"/>
                </a:solidFill>
                <a:effectLst/>
                <a:latin typeface="-apple-system"/>
              </a:rPr>
              <a:t>TupleName</a:t>
            </a:r>
            <a:r>
              <a:rPr lang="en-US" b="0" i="0" dirty="0">
                <a:solidFill>
                  <a:srgbClr val="222222"/>
                </a:solidFill>
                <a:effectLst/>
                <a:latin typeface="-apple-system"/>
              </a:rPr>
              <a:t> = ().</a:t>
            </a:r>
          </a:p>
          <a:p>
            <a:pPr algn="l"/>
            <a:r>
              <a:rPr lang="en-IN" b="0" i="0" dirty="0" err="1">
                <a:solidFill>
                  <a:srgbClr val="222222"/>
                </a:solidFill>
                <a:effectLst/>
                <a:latin typeface="-apple-system"/>
              </a:rPr>
              <a:t>StringTup</a:t>
            </a:r>
            <a:r>
              <a:rPr lang="en-IN" b="0" i="0" dirty="0">
                <a:solidFill>
                  <a:srgbClr val="222222"/>
                </a:solidFill>
                <a:effectLst/>
                <a:latin typeface="-apple-system"/>
              </a:rPr>
              <a:t> = (‘apple’, ‘Orange’, ‘Grape’, ‘Mango’) is a string tuple that contains four string values.</a:t>
            </a:r>
          </a:p>
          <a:p>
            <a:pPr algn="l"/>
            <a:r>
              <a:rPr lang="en-IN" b="0" i="0" dirty="0" err="1">
                <a:solidFill>
                  <a:srgbClr val="222222"/>
                </a:solidFill>
                <a:effectLst/>
                <a:latin typeface="-apple-system"/>
              </a:rPr>
              <a:t>MixedTup</a:t>
            </a:r>
            <a:r>
              <a:rPr lang="en-IN" b="0" i="0" dirty="0">
                <a:solidFill>
                  <a:srgbClr val="222222"/>
                </a:solidFill>
                <a:effectLst/>
                <a:latin typeface="-apple-system"/>
              </a:rPr>
              <a:t> = (‘apple’, 2, 3.50, ‘Mango’) is a mixed one that contains one integer, one float, and two integer values.</a:t>
            </a:r>
          </a:p>
          <a:p>
            <a:pPr algn="l"/>
            <a:r>
              <a:rPr lang="en-IN" b="0" i="0" dirty="0" err="1">
                <a:solidFill>
                  <a:srgbClr val="222222"/>
                </a:solidFill>
                <a:effectLst/>
                <a:latin typeface="-apple-system"/>
              </a:rPr>
              <a:t>NestedTup</a:t>
            </a:r>
            <a:r>
              <a:rPr lang="en-IN" b="0" i="0" dirty="0">
                <a:solidFill>
                  <a:srgbClr val="222222"/>
                </a:solidFill>
                <a:effectLst/>
                <a:latin typeface="-apple-system"/>
              </a:rPr>
              <a:t> = (‘Gateway’, ‘Tutorial’, (1, 2, 3) ) is an example of one inside another (Nested).</a:t>
            </a:r>
          </a:p>
          <a:p>
            <a:pPr algn="l"/>
            <a:r>
              <a:rPr lang="en-IN" b="0" i="0" dirty="0" err="1">
                <a:solidFill>
                  <a:srgbClr val="222222"/>
                </a:solidFill>
                <a:effectLst/>
                <a:latin typeface="-apple-system"/>
              </a:rPr>
              <a:t>ListTup</a:t>
            </a:r>
            <a:r>
              <a:rPr lang="en-IN" b="0" i="0" dirty="0">
                <a:solidFill>
                  <a:srgbClr val="222222"/>
                </a:solidFill>
                <a:effectLst/>
                <a:latin typeface="-apple-system"/>
              </a:rPr>
              <a:t> = (‘</a:t>
            </a:r>
            <a:r>
              <a:rPr lang="en-IN" b="0" i="0" dirty="0" err="1">
                <a:solidFill>
                  <a:srgbClr val="222222"/>
                </a:solidFill>
                <a:effectLst/>
                <a:latin typeface="-apple-system"/>
              </a:rPr>
              <a:t>Py</a:t>
            </a:r>
            <a:r>
              <a:rPr lang="en-IN" b="0" i="0" dirty="0">
                <a:solidFill>
                  <a:srgbClr val="222222"/>
                </a:solidFill>
                <a:effectLst/>
                <a:latin typeface="-apple-system"/>
              </a:rPr>
              <a:t>’, ‘Tutorial’, [1, 2, 3] ) is an example of List inside it.</a:t>
            </a:r>
          </a:p>
          <a:p>
            <a:endParaRPr lang="en-IN" dirty="0"/>
          </a:p>
        </p:txBody>
      </p:sp>
    </p:spTree>
    <p:extLst>
      <p:ext uri="{BB962C8B-B14F-4D97-AF65-F5344CB8AC3E}">
        <p14:creationId xmlns:p14="http://schemas.microsoft.com/office/powerpoint/2010/main" val="3706389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5A984-C619-4462-200E-B46BFB00EA5C}"/>
              </a:ext>
            </a:extLst>
          </p:cNvPr>
          <p:cNvSpPr>
            <a:spLocks noGrp="1"/>
          </p:cNvSpPr>
          <p:nvPr>
            <p:ph type="title"/>
          </p:nvPr>
        </p:nvSpPr>
        <p:spPr/>
        <p:txBody>
          <a:bodyPr/>
          <a:lstStyle/>
          <a:p>
            <a:r>
              <a:rPr lang="en-IN" b="0" i="0" dirty="0">
                <a:solidFill>
                  <a:srgbClr val="222222"/>
                </a:solidFill>
                <a:effectLst/>
                <a:latin typeface="-apple-system"/>
              </a:rPr>
              <a:t>Python Tuple Methods</a:t>
            </a:r>
            <a:endParaRPr lang="en-IN" dirty="0"/>
          </a:p>
        </p:txBody>
      </p:sp>
      <p:sp>
        <p:nvSpPr>
          <p:cNvPr id="3" name="Content Placeholder 2">
            <a:extLst>
              <a:ext uri="{FF2B5EF4-FFF2-40B4-BE49-F238E27FC236}">
                <a16:creationId xmlns:a16="http://schemas.microsoft.com/office/drawing/2014/main" id="{3AF99076-D67E-6256-4DF9-AD270A66AFA8}"/>
              </a:ext>
            </a:extLst>
          </p:cNvPr>
          <p:cNvSpPr>
            <a:spLocks noGrp="1"/>
          </p:cNvSpPr>
          <p:nvPr>
            <p:ph idx="1"/>
          </p:nvPr>
        </p:nvSpPr>
        <p:spPr/>
        <p:txBody>
          <a:bodyPr/>
          <a:lstStyle/>
          <a:p>
            <a:r>
              <a:rPr lang="en-IN" dirty="0"/>
              <a:t>Sum(tuple)</a:t>
            </a:r>
          </a:p>
          <a:p>
            <a:r>
              <a:rPr lang="en-IN" dirty="0"/>
              <a:t>Len(tuple)</a:t>
            </a:r>
          </a:p>
          <a:p>
            <a:r>
              <a:rPr lang="en-IN" dirty="0"/>
              <a:t>Min(tuple)</a:t>
            </a:r>
          </a:p>
          <a:p>
            <a:r>
              <a:rPr lang="en-IN" dirty="0"/>
              <a:t>Max(tuple)</a:t>
            </a:r>
          </a:p>
          <a:p>
            <a:r>
              <a:rPr lang="en-IN" dirty="0"/>
              <a:t>Sorted(tuple)</a:t>
            </a:r>
          </a:p>
          <a:p>
            <a:r>
              <a:rPr lang="en-IN" dirty="0"/>
              <a:t>Index(element)</a:t>
            </a:r>
          </a:p>
          <a:p>
            <a:r>
              <a:rPr lang="en-IN" dirty="0"/>
              <a:t>Count(element)</a:t>
            </a:r>
          </a:p>
          <a:p>
            <a:r>
              <a:rPr lang="en-IN" dirty="0"/>
              <a:t>Tuple(list)</a:t>
            </a:r>
          </a:p>
        </p:txBody>
      </p:sp>
    </p:spTree>
    <p:extLst>
      <p:ext uri="{BB962C8B-B14F-4D97-AF65-F5344CB8AC3E}">
        <p14:creationId xmlns:p14="http://schemas.microsoft.com/office/powerpoint/2010/main" val="921186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E4E2-F177-B1EA-DC63-692BAEFD257F}"/>
              </a:ext>
            </a:extLst>
          </p:cNvPr>
          <p:cNvSpPr>
            <a:spLocks noGrp="1"/>
          </p:cNvSpPr>
          <p:nvPr>
            <p:ph type="title"/>
          </p:nvPr>
        </p:nvSpPr>
        <p:spPr/>
        <p:txBody>
          <a:bodyPr/>
          <a:lstStyle/>
          <a:p>
            <a:r>
              <a:rPr lang="en-IN" b="0" i="0" dirty="0">
                <a:solidFill>
                  <a:srgbClr val="222222"/>
                </a:solidFill>
                <a:effectLst/>
                <a:latin typeface="-apple-system"/>
              </a:rPr>
              <a:t>Python Set</a:t>
            </a:r>
            <a:endParaRPr lang="en-IN" dirty="0"/>
          </a:p>
        </p:txBody>
      </p:sp>
      <p:sp>
        <p:nvSpPr>
          <p:cNvPr id="3" name="Content Placeholder 2">
            <a:extLst>
              <a:ext uri="{FF2B5EF4-FFF2-40B4-BE49-F238E27FC236}">
                <a16:creationId xmlns:a16="http://schemas.microsoft.com/office/drawing/2014/main" id="{B28520B9-77C2-CE43-778C-BDEE1D1EC333}"/>
              </a:ext>
            </a:extLst>
          </p:cNvPr>
          <p:cNvSpPr>
            <a:spLocks noGrp="1"/>
          </p:cNvSpPr>
          <p:nvPr>
            <p:ph idx="1"/>
          </p:nvPr>
        </p:nvSpPr>
        <p:spPr/>
        <p:txBody>
          <a:bodyPr>
            <a:normAutofit fontScale="92500" lnSpcReduction="10000"/>
          </a:bodyPr>
          <a:lstStyle/>
          <a:p>
            <a:pPr algn="l"/>
            <a:r>
              <a:rPr lang="en-US" b="0" i="0" dirty="0">
                <a:solidFill>
                  <a:srgbClr val="222222"/>
                </a:solidFill>
                <a:effectLst/>
                <a:latin typeface="-apple-system"/>
              </a:rPr>
              <a:t>A Python set data type is similar to Lists. However, it does not accept duplicate items (unique values). It is an unordered collection of zero or more items, which are unindexed (no index position).</a:t>
            </a:r>
          </a:p>
          <a:p>
            <a:pPr algn="l"/>
            <a:r>
              <a:rPr lang="en-US" b="0" i="0" dirty="0">
                <a:solidFill>
                  <a:srgbClr val="222222"/>
                </a:solidFill>
                <a:effectLst/>
                <a:latin typeface="-apple-system"/>
              </a:rPr>
              <a:t>Python Sets allows mutable items, so adding and removing items is very easy. However, slicing is not possible because of no index. Generally, Python sets are very useful to perform mathematical operations like Union, Intersections, comparisons, and differences.</a:t>
            </a:r>
          </a:p>
          <a:p>
            <a:r>
              <a:rPr lang="en-US" b="0" i="0" dirty="0">
                <a:solidFill>
                  <a:srgbClr val="222222"/>
                </a:solidFill>
                <a:effectLst/>
                <a:latin typeface="-apple-system"/>
              </a:rPr>
              <a:t>In Python, it can be created by placing the required items inside curly braces or using the set() function without any arguments. It allows you to place different kinds of data type items like integer, string, etc., in a single one. The following is the available list of ways to declare them.</a:t>
            </a:r>
          </a:p>
          <a:p>
            <a:r>
              <a:rPr lang="en-US" dirty="0">
                <a:solidFill>
                  <a:srgbClr val="222222"/>
                </a:solidFill>
                <a:latin typeface="-apple-system"/>
              </a:rPr>
              <a:t>S1 = {}</a:t>
            </a:r>
            <a:endParaRPr lang="en-IN" dirty="0"/>
          </a:p>
        </p:txBody>
      </p:sp>
    </p:spTree>
    <p:extLst>
      <p:ext uri="{BB962C8B-B14F-4D97-AF65-F5344CB8AC3E}">
        <p14:creationId xmlns:p14="http://schemas.microsoft.com/office/powerpoint/2010/main" val="1004877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D9A2-4CC5-2E48-0DEF-871A65415E20}"/>
              </a:ext>
            </a:extLst>
          </p:cNvPr>
          <p:cNvSpPr>
            <a:spLocks noGrp="1"/>
          </p:cNvSpPr>
          <p:nvPr>
            <p:ph type="title"/>
          </p:nvPr>
        </p:nvSpPr>
        <p:spPr/>
        <p:txBody>
          <a:bodyPr/>
          <a:lstStyle/>
          <a:p>
            <a:r>
              <a:rPr lang="en-IN" b="0" i="0" dirty="0">
                <a:solidFill>
                  <a:srgbClr val="222222"/>
                </a:solidFill>
                <a:effectLst/>
                <a:latin typeface="-apple-system"/>
              </a:rPr>
              <a:t>Insert items in set</a:t>
            </a:r>
            <a:endParaRPr lang="en-IN" dirty="0"/>
          </a:p>
        </p:txBody>
      </p:sp>
      <p:sp>
        <p:nvSpPr>
          <p:cNvPr id="3" name="Content Placeholder 2">
            <a:extLst>
              <a:ext uri="{FF2B5EF4-FFF2-40B4-BE49-F238E27FC236}">
                <a16:creationId xmlns:a16="http://schemas.microsoft.com/office/drawing/2014/main" id="{F2CAEFFF-BDAF-5B8F-984D-892487475C1B}"/>
              </a:ext>
            </a:extLst>
          </p:cNvPr>
          <p:cNvSpPr>
            <a:spLocks noGrp="1"/>
          </p:cNvSpPr>
          <p:nvPr>
            <p:ph idx="1"/>
          </p:nvPr>
        </p:nvSpPr>
        <p:spPr/>
        <p:txBody>
          <a:bodyPr/>
          <a:lstStyle/>
          <a:p>
            <a:r>
              <a:rPr lang="en-US" dirty="0"/>
              <a:t>add(x): Add one item to the existing one in Python.</a:t>
            </a:r>
          </a:p>
          <a:p>
            <a:r>
              <a:rPr lang="en-US" dirty="0"/>
              <a:t>update(): Add multiple items to the existing one.</a:t>
            </a:r>
            <a:endParaRPr lang="en-IN" dirty="0"/>
          </a:p>
        </p:txBody>
      </p:sp>
    </p:spTree>
    <p:extLst>
      <p:ext uri="{BB962C8B-B14F-4D97-AF65-F5344CB8AC3E}">
        <p14:creationId xmlns:p14="http://schemas.microsoft.com/office/powerpoint/2010/main" val="286428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1192</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-apple-system</vt:lpstr>
      <vt:lpstr>Arial</vt:lpstr>
      <vt:lpstr>Calibri</vt:lpstr>
      <vt:lpstr>Calibri Light</vt:lpstr>
      <vt:lpstr>Office Theme</vt:lpstr>
      <vt:lpstr>Python</vt:lpstr>
      <vt:lpstr>What is a List in Python?</vt:lpstr>
      <vt:lpstr>Insert items into Python List</vt:lpstr>
      <vt:lpstr>More List Function</vt:lpstr>
      <vt:lpstr>Python List Comprehensions</vt:lpstr>
      <vt:lpstr>Python Tuple</vt:lpstr>
      <vt:lpstr>Python Tuple Methods</vt:lpstr>
      <vt:lpstr>Python Set</vt:lpstr>
      <vt:lpstr>Insert items in set</vt:lpstr>
      <vt:lpstr>Python Dictionary</vt:lpstr>
      <vt:lpstr>How to Access Python Dictionary items?</vt:lpstr>
      <vt:lpstr>Insert and Update Python Dictionary items</vt:lpstr>
      <vt:lpstr>More functions for dictionary</vt:lpstr>
      <vt:lpstr>Dictionary Contd.</vt:lpstr>
      <vt:lpstr>Python Dictionary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Hitendra Dixit</dc:creator>
  <cp:lastModifiedBy>Hitendra Dixit</cp:lastModifiedBy>
  <cp:revision>1</cp:revision>
  <dcterms:created xsi:type="dcterms:W3CDTF">2022-05-13T16:41:51Z</dcterms:created>
  <dcterms:modified xsi:type="dcterms:W3CDTF">2022-05-13T16:45:17Z</dcterms:modified>
</cp:coreProperties>
</file>