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58" r:id="rId4"/>
    <p:sldId id="266" r:id="rId5"/>
    <p:sldId id="267" r:id="rId6"/>
    <p:sldId id="259" r:id="rId7"/>
    <p:sldId id="260" r:id="rId8"/>
    <p:sldId id="268" r:id="rId9"/>
    <p:sldId id="269" r:id="rId10"/>
    <p:sldId id="261" r:id="rId11"/>
    <p:sldId id="270" r:id="rId12"/>
    <p:sldId id="262" r:id="rId13"/>
    <p:sldId id="263" r:id="rId14"/>
    <p:sldId id="264" r:id="rId15"/>
    <p:sldId id="265" r:id="rId16"/>
    <p:sldId id="271" r:id="rId17"/>
    <p:sldId id="276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7B11-8858-3A87-B519-7D8C406B3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A3445-2AB6-C2D8-8248-F7BE2702F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69D41-8119-A04A-8B23-74EF6147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8D59-83F9-4BD4-9780-A8E1B60D890A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025D4-7D26-A89F-6710-8CD0A3F5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C6246-53C2-EACB-D7BF-CB2CBC4A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85E5-2713-4F1C-AD7D-1A553B56C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50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E344-8C3E-289B-4E50-7FF5D3ED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36312-A524-86DA-607B-77E13F726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DD34-6721-DCB4-2697-A1B3FEC3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8D59-83F9-4BD4-9780-A8E1B60D890A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F8B09-BC66-5134-9AF5-54FF435F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E01D5-F3F7-E3D2-6D14-CFEC2A99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85E5-2713-4F1C-AD7D-1A553B56C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92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1C9290-4958-ADB0-0421-60B13CC29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92881-85F4-339D-CED9-53119B474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4BDBC-2E7C-CC81-ACE6-2A90D96F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8D59-83F9-4BD4-9780-A8E1B60D890A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128CF-3AB4-CFA7-4A48-D724C013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0DFBB-0D6D-7AD6-A946-A7EBB968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85E5-2713-4F1C-AD7D-1A553B56C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80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DDCA-7ED6-995F-FA77-965D38F6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5E691-357F-9A54-31E8-1A12C44A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35CC-1819-5CBB-BECB-95307A3E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8D59-83F9-4BD4-9780-A8E1B60D890A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2877-7393-E711-2706-DDD2CFF8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20098-96AF-EF92-079F-B28D5BA7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85E5-2713-4F1C-AD7D-1A553B56C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52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AEAC-7BEB-EAFA-DFFA-A731A024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FCE30-BB3E-3467-E980-7EA16BE0B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5A523-EC85-100B-F5A0-1C93B197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8D59-83F9-4BD4-9780-A8E1B60D890A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433B4-9E81-5463-89C4-A52F9EC5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AAAB5-0467-82F6-2035-7BCE56E2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85E5-2713-4F1C-AD7D-1A553B56C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03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149E-AD38-2BA4-CA45-A911CAA2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D8DF-CB30-B198-EFD1-1E40D07C3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56214-257A-CF51-6099-CA8E7DF5F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7140B-D53D-F1D3-DFEF-A1A3F717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8D59-83F9-4BD4-9780-A8E1B60D890A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9640B-9EE5-024B-73AC-D942FA3C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17F38-7858-B2F0-F92C-E78EDB92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85E5-2713-4F1C-AD7D-1A553B56C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17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4D91-8D9F-D486-39EB-F0DA8D89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2F259-B8DB-547C-44A8-1D3002342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EA52D-3AF7-B6A4-EACD-901060DC2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B6B64-4A3E-76C2-2AF8-A0438AC71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40AF0-3907-7643-4972-CABE8D1D2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08F3FC-4B91-8841-61F6-46621CBC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8D59-83F9-4BD4-9780-A8E1B60D890A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37329-78CC-7BAD-E27E-379CA941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EB528-0C01-A7E3-4D71-BDC479FC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85E5-2713-4F1C-AD7D-1A553B56C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98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3DBA-F650-D8D9-E084-681DD5E9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F9506-5A31-7478-289A-A5F450BE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8D59-83F9-4BD4-9780-A8E1B60D890A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09509-BA0D-A9F9-507E-790B8B0C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55EC6-EB1E-8A71-4C19-17DF58E2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85E5-2713-4F1C-AD7D-1A553B56C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0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395226-AE06-6EE3-EB0F-CE3168F9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8D59-83F9-4BD4-9780-A8E1B60D890A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7CA3C-DAA9-6B66-C608-9543C5E9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12AA8-84F8-618B-A962-7F80492C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85E5-2713-4F1C-AD7D-1A553B56C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29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0722-6654-F9C9-5A41-BC814970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AD6C1-CB9C-A6C0-4279-0CE5D1FAA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07D40-091C-5616-0EA6-88195B600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10512-493C-3C7C-76AC-585A8615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8D59-83F9-4BD4-9780-A8E1B60D890A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BE474-334E-5FF3-50B3-20DD6BF3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C28C7-6CFB-9624-50DB-79175804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85E5-2713-4F1C-AD7D-1A553B56C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47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0FE7-6485-0A07-7918-48276120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C324C-3109-ED23-C7D0-D4C68EB03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7EDE6-7A3B-6BA4-0360-E7D4E9C19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037E8-7DF8-FE9F-C71C-60376DE5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8D59-83F9-4BD4-9780-A8E1B60D890A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D70A5-1D63-37A5-94C8-2793BD2F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E1901-635D-AF29-C736-30B69ECE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85E5-2713-4F1C-AD7D-1A553B56C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31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80780-5244-53DC-AFCE-3E853F32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4C316-5054-2947-F7B7-254489E52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15799-93FA-6A0F-EFCA-E4F52ECB0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08D59-83F9-4BD4-9780-A8E1B60D890A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9C536-6D9C-08E2-F279-624D3BAB2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D2404-AD8C-103B-062E-B613F0832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685E5-2713-4F1C-AD7D-1A553B56C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99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6BC3-CDD9-AF26-EC8D-EB6C9D6B3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4047"/>
            <a:ext cx="9144000" cy="2505916"/>
          </a:xfrm>
        </p:spPr>
        <p:txBody>
          <a:bodyPr/>
          <a:lstStyle/>
          <a:p>
            <a:r>
              <a:rPr lang="en-IN" b="1">
                <a:latin typeface="Algerian" panose="04020705040A02060702" pitchFamily="82" charset="0"/>
              </a:rPr>
              <a:t>Python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84BFE-1ABF-1B47-E5DE-13322071F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Session – 10</a:t>
            </a:r>
          </a:p>
          <a:p>
            <a:r>
              <a:rPr lang="en-IN" dirty="0"/>
              <a:t>Date </a:t>
            </a:r>
            <a:r>
              <a:rPr lang="en-IN"/>
              <a:t>– 06</a:t>
            </a:r>
            <a:r>
              <a:rPr lang="en-IN" baseline="30000"/>
              <a:t>th</a:t>
            </a:r>
            <a:r>
              <a:rPr lang="en-IN" baseline="30000" dirty="0"/>
              <a:t> </a:t>
            </a:r>
            <a:r>
              <a:rPr lang="en-IN"/>
              <a:t>June</a:t>
            </a:r>
            <a:r>
              <a:rPr lang="en-IN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201823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DAC2-A5E9-1553-F912-4C295954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9" y="167903"/>
            <a:ext cx="11967882" cy="612028"/>
          </a:xfrm>
        </p:spPr>
        <p:txBody>
          <a:bodyPr>
            <a:normAutofit/>
          </a:bodyPr>
          <a:lstStyle/>
          <a:p>
            <a:pPr algn="ctr" fontAlgn="base"/>
            <a:r>
              <a:rPr lang="en-US" sz="2800" b="1" i="0" dirty="0">
                <a:effectLst/>
                <a:latin typeface="urw-din"/>
              </a:rPr>
              <a:t>What if a function returns something or an argument is passed to the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66C9-17C7-029E-7637-61425E68D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59" y="950259"/>
            <a:ext cx="11967882" cy="5739838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effectLst/>
                <a:latin typeface="urw-din"/>
              </a:rPr>
              <a:t>In all the above examples the functions didn’t return anything so there wasn’t any issue, but one may need the returned value.</a:t>
            </a:r>
          </a:p>
          <a:p>
            <a:pPr lvl="1"/>
            <a:r>
              <a:rPr lang="en-US" dirty="0"/>
              <a:t>def </a:t>
            </a:r>
            <a:r>
              <a:rPr lang="en-US" dirty="0" err="1"/>
              <a:t>hello_decorator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	def inner1(*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):	</a:t>
            </a:r>
          </a:p>
          <a:p>
            <a:pPr lvl="1"/>
            <a:r>
              <a:rPr lang="en-US" dirty="0"/>
              <a:t>		print("before Execution")</a:t>
            </a:r>
          </a:p>
          <a:p>
            <a:pPr lvl="1"/>
            <a:r>
              <a:rPr lang="en-US" dirty="0"/>
              <a:t>		# getting the returned value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returned_value</a:t>
            </a:r>
            <a:r>
              <a:rPr lang="en-US" dirty="0"/>
              <a:t> = </a:t>
            </a:r>
            <a:r>
              <a:rPr lang="en-US" dirty="0" err="1"/>
              <a:t>func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		print("after Execution")</a:t>
            </a:r>
          </a:p>
          <a:p>
            <a:pPr lvl="1"/>
            <a:r>
              <a:rPr lang="en-US" dirty="0"/>
              <a:t>		# returning the value to the original frame</a:t>
            </a:r>
          </a:p>
          <a:p>
            <a:pPr lvl="1"/>
            <a:r>
              <a:rPr lang="en-US" dirty="0"/>
              <a:t>		return </a:t>
            </a:r>
            <a:r>
              <a:rPr lang="en-US" dirty="0" err="1"/>
              <a:t>returned_value</a:t>
            </a:r>
            <a:endParaRPr lang="en-US" dirty="0"/>
          </a:p>
          <a:p>
            <a:pPr lvl="1"/>
            <a:r>
              <a:rPr lang="en-US" dirty="0"/>
              <a:t>	return inner1</a:t>
            </a:r>
          </a:p>
          <a:p>
            <a:pPr lvl="1"/>
            <a:r>
              <a:rPr lang="en-US" dirty="0"/>
              <a:t># adding decorator to the function</a:t>
            </a:r>
          </a:p>
          <a:p>
            <a:pPr lvl="1"/>
            <a:r>
              <a:rPr lang="en-US" dirty="0"/>
              <a:t>@hello_decorator</a:t>
            </a:r>
          </a:p>
          <a:p>
            <a:pPr lvl="1"/>
            <a:r>
              <a:rPr lang="en-US" dirty="0"/>
              <a:t>def </a:t>
            </a:r>
            <a:r>
              <a:rPr lang="en-US" dirty="0" err="1"/>
              <a:t>sum_two_numbers</a:t>
            </a:r>
            <a:r>
              <a:rPr lang="en-US" dirty="0"/>
              <a:t>(a, b):</a:t>
            </a:r>
          </a:p>
          <a:p>
            <a:pPr lvl="1"/>
            <a:r>
              <a:rPr lang="en-US" dirty="0"/>
              <a:t>	print("Inside the function")</a:t>
            </a:r>
          </a:p>
          <a:p>
            <a:pPr lvl="1"/>
            <a:r>
              <a:rPr lang="en-US" dirty="0"/>
              <a:t>	return a + b</a:t>
            </a:r>
          </a:p>
          <a:p>
            <a:pPr lvl="1"/>
            <a:r>
              <a:rPr lang="en-US" dirty="0"/>
              <a:t>a, b = 1, 2</a:t>
            </a:r>
          </a:p>
          <a:p>
            <a:pPr lvl="1"/>
            <a:r>
              <a:rPr lang="en-US" dirty="0"/>
              <a:t># getting the value through return of the function</a:t>
            </a:r>
          </a:p>
          <a:p>
            <a:pPr lvl="1"/>
            <a:r>
              <a:rPr lang="en-US" dirty="0"/>
              <a:t>print("Sum =", </a:t>
            </a:r>
            <a:r>
              <a:rPr lang="en-US" dirty="0" err="1"/>
              <a:t>sum_two_numbers</a:t>
            </a:r>
            <a:r>
              <a:rPr lang="en-US" dirty="0"/>
              <a:t>(a, b))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351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DAC2-A5E9-1553-F912-4C295954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9" y="167903"/>
            <a:ext cx="11967882" cy="612028"/>
          </a:xfrm>
        </p:spPr>
        <p:txBody>
          <a:bodyPr>
            <a:normAutofit/>
          </a:bodyPr>
          <a:lstStyle/>
          <a:p>
            <a:pPr algn="ctr" fontAlgn="base"/>
            <a:r>
              <a:rPr lang="en-US" sz="2800" b="1" i="0" dirty="0">
                <a:effectLst/>
                <a:latin typeface="urw-din"/>
              </a:rPr>
              <a:t>What if a function returns something or an argument is passed to the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66C9-17C7-029E-7637-61425E68D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59" y="950259"/>
            <a:ext cx="11967882" cy="573983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urw-din"/>
              </a:rPr>
              <a:t>In the above example, you may notice a keen difference in the parameters of the inner function. The inner function takes the argument as *</a:t>
            </a:r>
            <a:r>
              <a:rPr lang="en-US" b="0" i="0" dirty="0" err="1">
                <a:effectLst/>
                <a:latin typeface="urw-din"/>
              </a:rPr>
              <a:t>args</a:t>
            </a:r>
            <a:r>
              <a:rPr lang="en-US" b="0" i="0" dirty="0">
                <a:effectLst/>
                <a:latin typeface="urw-din"/>
              </a:rPr>
              <a:t> and **</a:t>
            </a:r>
            <a:r>
              <a:rPr lang="en-US" b="0" i="0" dirty="0" err="1">
                <a:effectLst/>
                <a:latin typeface="urw-din"/>
              </a:rPr>
              <a:t>kwargs</a:t>
            </a:r>
            <a:r>
              <a:rPr lang="en-US" b="0" i="0" dirty="0">
                <a:effectLst/>
                <a:latin typeface="urw-din"/>
              </a:rPr>
              <a:t> which means that a tuple of positional arguments or a dictionary of keyword arguments can be passed of any length. This makes it a general decorator that can decorate a function having any number of arguments.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9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DAC2-A5E9-1553-F912-4C295954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9" y="167903"/>
            <a:ext cx="11967882" cy="612028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urw-din"/>
              </a:rPr>
              <a:t>Chaining Decorators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66C9-17C7-029E-7637-61425E68D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59" y="950259"/>
            <a:ext cx="11967882" cy="57398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simpler terms chaining decorators means decorating a function with multiple decorators.</a:t>
            </a:r>
          </a:p>
          <a:p>
            <a:r>
              <a:rPr lang="en-US" b="0" i="0" dirty="0">
                <a:effectLst/>
                <a:latin typeface="urw-din"/>
              </a:rPr>
              <a:t>Chaining decorators means applying more than one decorator inside a function. Python allows us to implement more than one decorator to a function. It makes decorators useful for </a:t>
            </a:r>
            <a:r>
              <a:rPr lang="en-US" b="0" i="0" dirty="0" err="1">
                <a:effectLst/>
                <a:latin typeface="urw-din"/>
              </a:rPr>
              <a:t>resuabale</a:t>
            </a:r>
            <a:r>
              <a:rPr lang="en-US" b="0" i="0" dirty="0">
                <a:effectLst/>
                <a:latin typeface="urw-din"/>
              </a:rPr>
              <a:t> building blocks as it accumulates the several effects together. It is also knows as nested decorators in Python.</a:t>
            </a:r>
          </a:p>
          <a:p>
            <a:r>
              <a:rPr lang="en-IN" b="1" i="0" dirty="0">
                <a:effectLst/>
                <a:latin typeface="urw-din"/>
              </a:rPr>
              <a:t>Example:</a:t>
            </a:r>
            <a:r>
              <a:rPr lang="en-IN" b="0" i="0" dirty="0">
                <a:effectLst/>
                <a:latin typeface="urw-din"/>
              </a:rPr>
              <a:t> </a:t>
            </a:r>
          </a:p>
          <a:p>
            <a:pPr lvl="1"/>
            <a:r>
              <a:rPr lang="en-IN" dirty="0"/>
              <a:t># code for testing decorator chaining</a:t>
            </a:r>
          </a:p>
          <a:p>
            <a:pPr lvl="1"/>
            <a:r>
              <a:rPr lang="en-IN" dirty="0"/>
              <a:t>def decor1(</a:t>
            </a:r>
            <a:r>
              <a:rPr lang="en-IN" dirty="0" err="1"/>
              <a:t>func</a:t>
            </a:r>
            <a:r>
              <a:rPr lang="en-IN" dirty="0"/>
              <a:t>):</a:t>
            </a:r>
          </a:p>
          <a:p>
            <a:pPr lvl="1"/>
            <a:r>
              <a:rPr lang="en-IN" dirty="0"/>
              <a:t>	def inner():</a:t>
            </a:r>
          </a:p>
          <a:p>
            <a:pPr lvl="1"/>
            <a:r>
              <a:rPr lang="en-IN" dirty="0"/>
              <a:t>		x = </a:t>
            </a:r>
            <a:r>
              <a:rPr lang="en-IN" dirty="0" err="1"/>
              <a:t>func</a:t>
            </a:r>
            <a:r>
              <a:rPr lang="en-IN" dirty="0"/>
              <a:t>()</a:t>
            </a:r>
          </a:p>
          <a:p>
            <a:pPr lvl="1"/>
            <a:r>
              <a:rPr lang="en-IN" dirty="0"/>
              <a:t>		return x * x</a:t>
            </a:r>
          </a:p>
          <a:p>
            <a:pPr lvl="1"/>
            <a:r>
              <a:rPr lang="en-IN" dirty="0"/>
              <a:t>	return inner</a:t>
            </a:r>
          </a:p>
          <a:p>
            <a:pPr lvl="1"/>
            <a:r>
              <a:rPr lang="en-IN" dirty="0"/>
              <a:t>def decor(</a:t>
            </a:r>
            <a:r>
              <a:rPr lang="en-IN" dirty="0" err="1"/>
              <a:t>func</a:t>
            </a:r>
            <a:r>
              <a:rPr lang="en-IN" dirty="0"/>
              <a:t>):</a:t>
            </a:r>
          </a:p>
          <a:p>
            <a:pPr lvl="1"/>
            <a:r>
              <a:rPr lang="en-IN" dirty="0"/>
              <a:t>	def inner():</a:t>
            </a:r>
          </a:p>
          <a:p>
            <a:pPr lvl="1"/>
            <a:r>
              <a:rPr lang="en-IN" dirty="0"/>
              <a:t>		x = </a:t>
            </a:r>
            <a:r>
              <a:rPr lang="en-IN" dirty="0" err="1"/>
              <a:t>func</a:t>
            </a:r>
            <a:r>
              <a:rPr lang="en-IN" dirty="0"/>
              <a:t>()</a:t>
            </a:r>
          </a:p>
          <a:p>
            <a:pPr lvl="1"/>
            <a:r>
              <a:rPr lang="en-IN" dirty="0"/>
              <a:t>		return 2 * x</a:t>
            </a:r>
          </a:p>
          <a:p>
            <a:pPr lvl="1"/>
            <a:r>
              <a:rPr lang="en-IN" dirty="0"/>
              <a:t>	return inner</a:t>
            </a:r>
          </a:p>
          <a:p>
            <a:pPr lvl="1"/>
            <a:r>
              <a:rPr lang="en-IN" dirty="0"/>
              <a:t>@decor1</a:t>
            </a:r>
          </a:p>
          <a:p>
            <a:pPr lvl="1"/>
            <a:r>
              <a:rPr lang="en-IN" dirty="0"/>
              <a:t>@decor</a:t>
            </a:r>
          </a:p>
          <a:p>
            <a:pPr lvl="1"/>
            <a:r>
              <a:rPr lang="en-IN" dirty="0"/>
              <a:t>def </a:t>
            </a:r>
            <a:r>
              <a:rPr lang="en-IN" dirty="0" err="1"/>
              <a:t>num</a:t>
            </a:r>
            <a:r>
              <a:rPr lang="en-IN" dirty="0"/>
              <a:t>():</a:t>
            </a:r>
          </a:p>
          <a:p>
            <a:pPr lvl="1"/>
            <a:r>
              <a:rPr lang="en-IN" dirty="0"/>
              <a:t>	return 10</a:t>
            </a:r>
          </a:p>
          <a:p>
            <a:pPr lvl="1"/>
            <a:r>
              <a:rPr lang="en-IN" dirty="0"/>
              <a:t>print(</a:t>
            </a:r>
            <a:r>
              <a:rPr lang="en-IN" dirty="0" err="1"/>
              <a:t>num</a:t>
            </a:r>
            <a:r>
              <a:rPr lang="en-IN" dirty="0"/>
              <a:t>())</a:t>
            </a:r>
          </a:p>
          <a:p>
            <a:r>
              <a:rPr lang="en-US" b="0" i="0" dirty="0">
                <a:effectLst/>
                <a:latin typeface="urw-din"/>
              </a:rPr>
              <a:t>The above example is similar to calling the function as –</a:t>
            </a:r>
          </a:p>
          <a:p>
            <a:pPr lvl="1"/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decor1(decor(num))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30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DAC2-A5E9-1553-F912-4C295954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9" y="167903"/>
            <a:ext cx="11967882" cy="612028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erdana"/>
              </a:rPr>
              <a:t>Decorating functions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66C9-17C7-029E-7637-61425E68D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59" y="950259"/>
            <a:ext cx="11967882" cy="5739838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Let's have an example to understand the parameterized decorator function: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def divide(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x,y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):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print(x/y)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def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outer_div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func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):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def inner(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x,y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):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(x&lt;y):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x,y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y,x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func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x,y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inner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divide1 =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outer_div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(divide)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divide1(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4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69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DAC2-A5E9-1553-F912-4C295954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9" y="167903"/>
            <a:ext cx="11967882" cy="612028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erdana"/>
              </a:rPr>
              <a:t>Syntactic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66C9-17C7-029E-7637-61425E68D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59" y="950259"/>
            <a:ext cx="11967882" cy="57398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the above program, we have decorated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out_div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()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that is little bit bulky. Instead of using above method, Python allows to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use decorator in easy way with @symbol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Sometimes it is called "pie" syntax.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def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outer_div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func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):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def inner(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x,y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):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(x&lt;y):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x,y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y,x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func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x,y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inner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# syntax of generator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646464"/>
                </a:solidFill>
                <a:effectLst/>
                <a:latin typeface="inter-regular"/>
              </a:rPr>
              <a:t>@outer_div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def divide(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x,y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):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print(x/y)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87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DAC2-A5E9-1553-F912-4C295954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9" y="167903"/>
            <a:ext cx="11967882" cy="612028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erdana"/>
              </a:rPr>
              <a:t>Reusing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66C9-17C7-029E-7637-61425E68D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59" y="950259"/>
            <a:ext cx="11967882" cy="57398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We can reuse the decorator as well by recalling that decorator function. Let's make the decorator to its own module that can be used in many other functions. Creating a file called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mod_decorator.py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with the following code: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def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do_twice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func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):  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def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wrapper_do_twice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():  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func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()  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func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()  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wrapper_do_twice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We can import mod_decorator.py in other file.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from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 </a:t>
            </a:r>
            <a:r>
              <a:rPr lang="en-US" i="0" dirty="0" err="1">
                <a:solidFill>
                  <a:srgbClr val="333333"/>
                </a:solidFill>
                <a:effectLst/>
                <a:latin typeface="inter-bold"/>
              </a:rPr>
              <a:t>mod_decorator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do_twice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646464"/>
                </a:solidFill>
                <a:effectLst/>
                <a:latin typeface="inter-regular"/>
              </a:rPr>
              <a:t>@do_twice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def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say_hello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():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print(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"Hello There"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say_hello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99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DAC2-A5E9-1553-F912-4C295954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9" y="167903"/>
            <a:ext cx="11967882" cy="612028"/>
          </a:xfrm>
        </p:spPr>
        <p:txBody>
          <a:bodyPr>
            <a:normAutofit fontScale="90000"/>
          </a:bodyPr>
          <a:lstStyle/>
          <a:p>
            <a:pPr algn="just"/>
            <a:r>
              <a:rPr lang="en-IN" b="1" i="0" dirty="0">
                <a:effectLst/>
                <a:latin typeface="erdana"/>
              </a:rPr>
              <a:t>Python Decorator with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66C9-17C7-029E-7637-61425E68D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59" y="950259"/>
            <a:ext cx="11967882" cy="57398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We want to pass some arguments in function. Let's do it in following code: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from </a:t>
            </a:r>
            <a:r>
              <a:rPr lang="en-US" i="0" dirty="0" err="1">
                <a:solidFill>
                  <a:srgbClr val="333333"/>
                </a:solidFill>
                <a:effectLst/>
                <a:latin typeface="inter-bold"/>
              </a:rPr>
              <a:t>mod_decorator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do_twice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646464"/>
                </a:solidFill>
                <a:effectLst/>
                <a:latin typeface="inter-regular"/>
              </a:rPr>
              <a:t>@do_twice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def display(name):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print(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f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"Hello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 {name}"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display()  </a:t>
            </a:r>
          </a:p>
        </p:txBody>
      </p:sp>
    </p:spTree>
    <p:extLst>
      <p:ext uri="{BB962C8B-B14F-4D97-AF65-F5344CB8AC3E}">
        <p14:creationId xmlns:p14="http://schemas.microsoft.com/office/powerpoint/2010/main" val="789777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DAC2-A5E9-1553-F912-4C295954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9" y="167903"/>
            <a:ext cx="11967882" cy="612028"/>
          </a:xfrm>
        </p:spPr>
        <p:txBody>
          <a:bodyPr>
            <a:normAutofit fontScale="90000"/>
          </a:bodyPr>
          <a:lstStyle/>
          <a:p>
            <a:pPr algn="just"/>
            <a:r>
              <a:rPr lang="en-IN" b="1" i="0" dirty="0">
                <a:effectLst/>
                <a:latin typeface="erdana"/>
              </a:rPr>
              <a:t>Python Decorator with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66C9-17C7-029E-7637-61425E68D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59" y="950259"/>
            <a:ext cx="11967882" cy="5739838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As we can see that, the function didn't accept the argument. Running this code raises an error. We can fix this error by using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*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args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and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**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kwargs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the inner wrapper function. Modifying 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decorator.py 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as follows: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def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do_twice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func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):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def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wrapper_function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(*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,**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kwargs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):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func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(*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,**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kwargs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func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(*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,**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kwargs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wrapper_function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Now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wrapper_function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()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can accept any number of argument and pass them on the function.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from </a:t>
            </a:r>
            <a:r>
              <a:rPr lang="en-US" i="0" dirty="0" err="1">
                <a:solidFill>
                  <a:srgbClr val="333333"/>
                </a:solidFill>
                <a:effectLst/>
                <a:latin typeface="inter-bold"/>
              </a:rPr>
              <a:t>mod_decorator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do_twice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646464"/>
                </a:solidFill>
                <a:effectLst/>
                <a:latin typeface="inter-regular"/>
              </a:rPr>
              <a:t>@do_twice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def display(name):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print(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f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"Hello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 {name}"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display(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"John"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25709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DAC2-A5E9-1553-F912-4C295954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9" y="167903"/>
            <a:ext cx="11967882" cy="612028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i="0" dirty="0">
                <a:effectLst/>
                <a:latin typeface="erdana"/>
              </a:rPr>
              <a:t>Returning Values from Decorated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66C9-17C7-029E-7637-61425E68D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59" y="950259"/>
            <a:ext cx="11967882" cy="57398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We can control the return type of the decorated function. The example is given below: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from decorator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do_twice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646464"/>
                </a:solidFill>
                <a:effectLst/>
                <a:latin typeface="inter-regular"/>
              </a:rPr>
              <a:t>@do_twice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def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return_greeting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(name):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print(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"We are created greeting"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f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"Hi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 {name}"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lvl="1" algn="just"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hi_adam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return_greeting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"Adam"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09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DAC2-A5E9-1553-F912-4C295954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9" y="167903"/>
            <a:ext cx="11967882" cy="612028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ofia-pro"/>
              </a:rPr>
              <a:t>Decorators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66C9-17C7-029E-7637-61425E68D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59" y="950259"/>
            <a:ext cx="11967882" cy="57398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Decorators are a very powerful and useful tool in Python since it allows programmers to modify the </a:t>
            </a:r>
            <a:r>
              <a:rPr lang="en-US" dirty="0" err="1"/>
              <a:t>behaviour</a:t>
            </a:r>
            <a:r>
              <a:rPr lang="en-US" dirty="0"/>
              <a:t> of function or class. Decorators allow us to wrap another function in order to extend the </a:t>
            </a:r>
            <a:r>
              <a:rPr lang="en-US" dirty="0" err="1"/>
              <a:t>behaviour</a:t>
            </a:r>
            <a:r>
              <a:rPr lang="en-US" dirty="0"/>
              <a:t> of the wrapped function, without permanently modifying it. But before diving deep into decorators let us understand some concepts that will come in handy in learning the decorators.</a:t>
            </a:r>
          </a:p>
          <a:p>
            <a:endParaRPr lang="en-US" dirty="0"/>
          </a:p>
          <a:p>
            <a:r>
              <a:rPr lang="en-US" dirty="0"/>
              <a:t>First Class Objects</a:t>
            </a:r>
          </a:p>
          <a:p>
            <a:r>
              <a:rPr lang="en-US" dirty="0"/>
              <a:t>In Python, functions are first class objects that mean that functions in Python can be used or passed as arguments.</a:t>
            </a:r>
          </a:p>
          <a:p>
            <a:r>
              <a:rPr lang="en-US" dirty="0"/>
              <a:t>Properties of first class functions:</a:t>
            </a:r>
          </a:p>
          <a:p>
            <a:r>
              <a:rPr lang="en-US" dirty="0"/>
              <a:t>A function is an instance of the Object type.</a:t>
            </a:r>
          </a:p>
          <a:p>
            <a:r>
              <a:rPr lang="en-US" dirty="0"/>
              <a:t>You can store the function in a variable.</a:t>
            </a:r>
          </a:p>
          <a:p>
            <a:r>
              <a:rPr lang="en-US" dirty="0"/>
              <a:t>You can pass the function as a parameter to another function.</a:t>
            </a:r>
          </a:p>
          <a:p>
            <a:r>
              <a:rPr lang="en-US" dirty="0"/>
              <a:t>You can return the function from a function.</a:t>
            </a:r>
          </a:p>
          <a:p>
            <a:r>
              <a:rPr lang="en-US" dirty="0"/>
              <a:t>You can store them in data structures such as hash tables, lists, 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940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DAC2-A5E9-1553-F912-4C295954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9" y="167903"/>
            <a:ext cx="11967882" cy="612028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ofia-pro"/>
              </a:rPr>
              <a:t>Decorators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66C9-17C7-029E-7637-61425E68D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59" y="950259"/>
            <a:ext cx="11967882" cy="5739838"/>
          </a:xfrm>
        </p:spPr>
        <p:txBody>
          <a:bodyPr>
            <a:normAutofit/>
          </a:bodyPr>
          <a:lstStyle/>
          <a:p>
            <a:pPr algn="l" fontAlgn="base"/>
            <a:r>
              <a:rPr lang="en-US" b="0" i="0" dirty="0">
                <a:effectLst/>
                <a:latin typeface="urw-din"/>
              </a:rPr>
              <a:t>Consider the below examples for better understanding.</a:t>
            </a:r>
          </a:p>
          <a:p>
            <a:pPr algn="l" fontAlgn="base"/>
            <a:r>
              <a:rPr lang="en-US" b="1" i="0" dirty="0">
                <a:effectLst/>
                <a:latin typeface="urw-din"/>
              </a:rPr>
              <a:t>Example 1:</a:t>
            </a:r>
            <a:r>
              <a:rPr lang="en-US" b="0" i="0" dirty="0">
                <a:effectLst/>
                <a:latin typeface="urw-din"/>
              </a:rPr>
              <a:t> Treating the functions as objects. </a:t>
            </a:r>
          </a:p>
          <a:p>
            <a:pPr lvl="2"/>
            <a:r>
              <a:rPr lang="en-US" dirty="0"/>
              <a:t># Python program to illustrate functions</a:t>
            </a:r>
          </a:p>
          <a:p>
            <a:pPr lvl="2"/>
            <a:r>
              <a:rPr lang="en-US" dirty="0"/>
              <a:t># can be treated as objects</a:t>
            </a:r>
          </a:p>
          <a:p>
            <a:pPr lvl="2"/>
            <a:r>
              <a:rPr lang="en-US" dirty="0"/>
              <a:t>def shout(text):</a:t>
            </a:r>
          </a:p>
          <a:p>
            <a:pPr lvl="2"/>
            <a:r>
              <a:rPr lang="en-US" dirty="0"/>
              <a:t>	return </a:t>
            </a:r>
            <a:r>
              <a:rPr lang="en-US" dirty="0" err="1"/>
              <a:t>text.upper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print(shout('Hello'))</a:t>
            </a:r>
          </a:p>
          <a:p>
            <a:pPr lvl="2"/>
            <a:r>
              <a:rPr lang="en-US" dirty="0"/>
              <a:t>yell = shout</a:t>
            </a:r>
          </a:p>
          <a:p>
            <a:pPr lvl="2"/>
            <a:r>
              <a:rPr lang="en-US" dirty="0"/>
              <a:t>print(yell('Hello'))</a:t>
            </a:r>
          </a:p>
          <a:p>
            <a:r>
              <a:rPr lang="en-US" b="0" i="0" dirty="0">
                <a:effectLst/>
                <a:latin typeface="urw-din"/>
              </a:rPr>
              <a:t>In the above example, we have assigned the function shout to a variable. This will not call the function instead it takes the function object referenced by a shout and creates a second name pointing to it, yell.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18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DAC2-A5E9-1553-F912-4C295954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9" y="167903"/>
            <a:ext cx="11967882" cy="612028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ofia-pro"/>
              </a:rPr>
              <a:t>Decorators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66C9-17C7-029E-7637-61425E68D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59" y="950259"/>
            <a:ext cx="11967882" cy="5739838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b="1" i="0" dirty="0">
                <a:effectLst/>
                <a:latin typeface="urw-din"/>
              </a:rPr>
              <a:t>Example 2:</a:t>
            </a:r>
            <a:r>
              <a:rPr lang="en-US" b="0" i="0" dirty="0">
                <a:effectLst/>
                <a:latin typeface="urw-din"/>
              </a:rPr>
              <a:t> Passing the function as an argument </a:t>
            </a:r>
          </a:p>
          <a:p>
            <a:pPr lvl="2" fontAlgn="base"/>
            <a:r>
              <a:rPr lang="en-US" b="0" i="0" dirty="0">
                <a:effectLst/>
                <a:latin typeface="urw-din"/>
              </a:rPr>
              <a:t># Python program to illustrate functions</a:t>
            </a:r>
          </a:p>
          <a:p>
            <a:pPr lvl="2" fontAlgn="base"/>
            <a:r>
              <a:rPr lang="en-US" b="0" i="0" dirty="0">
                <a:effectLst/>
                <a:latin typeface="urw-din"/>
              </a:rPr>
              <a:t># can be passed as arguments to other functions</a:t>
            </a:r>
          </a:p>
          <a:p>
            <a:pPr lvl="2" fontAlgn="base"/>
            <a:r>
              <a:rPr lang="en-US" b="0" i="0" dirty="0">
                <a:effectLst/>
                <a:latin typeface="urw-din"/>
              </a:rPr>
              <a:t>def shout(text):</a:t>
            </a:r>
          </a:p>
          <a:p>
            <a:pPr lvl="2" fontAlgn="base"/>
            <a:r>
              <a:rPr lang="en-US" b="0" i="0" dirty="0">
                <a:effectLst/>
                <a:latin typeface="urw-din"/>
              </a:rPr>
              <a:t>	return </a:t>
            </a:r>
            <a:r>
              <a:rPr lang="en-US" b="0" i="0" dirty="0" err="1">
                <a:effectLst/>
                <a:latin typeface="urw-din"/>
              </a:rPr>
              <a:t>text.upper</a:t>
            </a:r>
            <a:r>
              <a:rPr lang="en-US" b="0" i="0" dirty="0">
                <a:effectLst/>
                <a:latin typeface="urw-din"/>
              </a:rPr>
              <a:t>()</a:t>
            </a:r>
          </a:p>
          <a:p>
            <a:pPr lvl="2" fontAlgn="base"/>
            <a:r>
              <a:rPr lang="en-US" b="0" i="0" dirty="0">
                <a:effectLst/>
                <a:latin typeface="urw-din"/>
              </a:rPr>
              <a:t>def whisper(text):</a:t>
            </a:r>
          </a:p>
          <a:p>
            <a:pPr lvl="2" fontAlgn="base"/>
            <a:r>
              <a:rPr lang="en-US" b="0" i="0" dirty="0">
                <a:effectLst/>
                <a:latin typeface="urw-din"/>
              </a:rPr>
              <a:t>	return </a:t>
            </a:r>
            <a:r>
              <a:rPr lang="en-US" b="0" i="0" dirty="0" err="1">
                <a:effectLst/>
                <a:latin typeface="urw-din"/>
              </a:rPr>
              <a:t>text.lower</a:t>
            </a:r>
            <a:r>
              <a:rPr lang="en-US" b="0" i="0" dirty="0">
                <a:effectLst/>
                <a:latin typeface="urw-din"/>
              </a:rPr>
              <a:t>()</a:t>
            </a:r>
          </a:p>
          <a:p>
            <a:pPr lvl="2" fontAlgn="base"/>
            <a:r>
              <a:rPr lang="en-US" b="0" i="0" dirty="0">
                <a:effectLst/>
                <a:latin typeface="urw-din"/>
              </a:rPr>
              <a:t>def greet(</a:t>
            </a:r>
            <a:r>
              <a:rPr lang="en-US" b="0" i="0" dirty="0" err="1">
                <a:effectLst/>
                <a:latin typeface="urw-din"/>
              </a:rPr>
              <a:t>func</a:t>
            </a:r>
            <a:r>
              <a:rPr lang="en-US" b="0" i="0" dirty="0">
                <a:effectLst/>
                <a:latin typeface="urw-din"/>
              </a:rPr>
              <a:t>):</a:t>
            </a:r>
          </a:p>
          <a:p>
            <a:pPr lvl="2" fontAlgn="base"/>
            <a:r>
              <a:rPr lang="en-US" b="0" i="0" dirty="0">
                <a:effectLst/>
                <a:latin typeface="urw-din"/>
              </a:rPr>
              <a:t>	# storing the function in a variable</a:t>
            </a:r>
          </a:p>
          <a:p>
            <a:pPr lvl="2" fontAlgn="base"/>
            <a:r>
              <a:rPr lang="en-US" b="0" i="0" dirty="0">
                <a:effectLst/>
                <a:latin typeface="urw-din"/>
              </a:rPr>
              <a:t>	greeting = </a:t>
            </a:r>
            <a:r>
              <a:rPr lang="en-US" b="0" i="0" dirty="0" err="1">
                <a:effectLst/>
                <a:latin typeface="urw-din"/>
              </a:rPr>
              <a:t>func</a:t>
            </a:r>
            <a:r>
              <a:rPr lang="en-US" b="0" i="0" dirty="0">
                <a:effectLst/>
                <a:latin typeface="urw-din"/>
              </a:rPr>
              <a:t>("""Hi, I am created by a function passed as an argument.""")</a:t>
            </a:r>
          </a:p>
          <a:p>
            <a:pPr lvl="2" fontAlgn="base"/>
            <a:r>
              <a:rPr lang="en-US" b="0" i="0" dirty="0">
                <a:effectLst/>
                <a:latin typeface="urw-din"/>
              </a:rPr>
              <a:t>	print (greeting)</a:t>
            </a:r>
          </a:p>
          <a:p>
            <a:pPr lvl="2" fontAlgn="base"/>
            <a:r>
              <a:rPr lang="en-US" b="0" i="0" dirty="0">
                <a:effectLst/>
                <a:latin typeface="urw-din"/>
              </a:rPr>
              <a:t>greet(shout)</a:t>
            </a:r>
          </a:p>
          <a:p>
            <a:pPr lvl="2" fontAlgn="base"/>
            <a:r>
              <a:rPr lang="en-US" b="0" i="0" dirty="0">
                <a:effectLst/>
                <a:latin typeface="urw-din"/>
              </a:rPr>
              <a:t>greet(whisper)</a:t>
            </a:r>
          </a:p>
          <a:p>
            <a:pPr algn="l" fontAlgn="base"/>
            <a:r>
              <a:rPr lang="en-US" b="0" i="0" dirty="0">
                <a:effectLst/>
                <a:latin typeface="urw-din"/>
              </a:rPr>
              <a:t>In the above example, the greet function takes another function as a parameter (shout and whisper in this case). The function passed as an argument is then called inside the function greet.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414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DAC2-A5E9-1553-F912-4C295954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9" y="167903"/>
            <a:ext cx="11967882" cy="612028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ofia-pro"/>
              </a:rPr>
              <a:t>Decorators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66C9-17C7-029E-7637-61425E68D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59" y="950259"/>
            <a:ext cx="11967882" cy="5739838"/>
          </a:xfrm>
        </p:spPr>
        <p:txBody>
          <a:bodyPr>
            <a:normAutofit/>
          </a:bodyPr>
          <a:lstStyle/>
          <a:p>
            <a:pPr algn="l" fontAlgn="base"/>
            <a:r>
              <a:rPr lang="en-US" b="1" i="0" dirty="0">
                <a:effectLst/>
                <a:latin typeface="urw-din"/>
              </a:rPr>
              <a:t>Example 3:</a:t>
            </a:r>
            <a:r>
              <a:rPr lang="en-US" b="0" i="0" dirty="0">
                <a:effectLst/>
                <a:latin typeface="urw-din"/>
              </a:rPr>
              <a:t> Returning functions from another function.</a:t>
            </a:r>
          </a:p>
          <a:p>
            <a:pPr lvl="2" fontAlgn="base"/>
            <a:r>
              <a:rPr lang="en-US" dirty="0"/>
              <a:t># Python program to illustrate functions</a:t>
            </a:r>
          </a:p>
          <a:p>
            <a:pPr lvl="2" fontAlgn="base"/>
            <a:r>
              <a:rPr lang="en-US" dirty="0"/>
              <a:t># Functions can return another function</a:t>
            </a:r>
          </a:p>
          <a:p>
            <a:pPr lvl="2" fontAlgn="base"/>
            <a:r>
              <a:rPr lang="en-US" dirty="0"/>
              <a:t>def </a:t>
            </a:r>
            <a:r>
              <a:rPr lang="en-US" dirty="0" err="1"/>
              <a:t>create_adder</a:t>
            </a:r>
            <a:r>
              <a:rPr lang="en-US" dirty="0"/>
              <a:t>(x):</a:t>
            </a:r>
          </a:p>
          <a:p>
            <a:pPr lvl="2" fontAlgn="base"/>
            <a:r>
              <a:rPr lang="en-US" dirty="0"/>
              <a:t>	def adder(y):</a:t>
            </a:r>
          </a:p>
          <a:p>
            <a:pPr lvl="2" fontAlgn="base"/>
            <a:r>
              <a:rPr lang="en-US" dirty="0"/>
              <a:t>		return </a:t>
            </a:r>
            <a:r>
              <a:rPr lang="en-US" dirty="0" err="1"/>
              <a:t>x+y</a:t>
            </a:r>
            <a:endParaRPr lang="en-US" dirty="0"/>
          </a:p>
          <a:p>
            <a:pPr lvl="2" fontAlgn="base"/>
            <a:r>
              <a:rPr lang="en-US" dirty="0"/>
              <a:t>	return adder</a:t>
            </a:r>
          </a:p>
          <a:p>
            <a:pPr lvl="2" fontAlgn="base"/>
            <a:r>
              <a:rPr lang="en-US" dirty="0"/>
              <a:t>add_15 = </a:t>
            </a:r>
            <a:r>
              <a:rPr lang="en-US" dirty="0" err="1"/>
              <a:t>create_adder</a:t>
            </a:r>
            <a:r>
              <a:rPr lang="en-US" dirty="0"/>
              <a:t>(15)</a:t>
            </a:r>
          </a:p>
          <a:p>
            <a:pPr lvl="2" fontAlgn="base"/>
            <a:r>
              <a:rPr lang="en-US" dirty="0"/>
              <a:t>print(add_15(10))</a:t>
            </a:r>
          </a:p>
          <a:p>
            <a:pPr algn="l" fontAlgn="base"/>
            <a:r>
              <a:rPr lang="en-US" b="0" i="0" dirty="0">
                <a:effectLst/>
                <a:latin typeface="urw-din"/>
              </a:rPr>
              <a:t>In the above example, we have created a function inside of another function and then have returned the function created inside.</a:t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The above three examples depict the important concepts that are needed to understand decorators. After going through them let us now dive deep into decorators.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09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DAC2-A5E9-1553-F912-4C295954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9" y="167903"/>
            <a:ext cx="11967882" cy="612028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urw-din"/>
              </a:rPr>
              <a:t>Decorators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66C9-17C7-029E-7637-61425E68D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59" y="950259"/>
            <a:ext cx="11967882" cy="5739838"/>
          </a:xfrm>
        </p:spPr>
        <p:txBody>
          <a:bodyPr/>
          <a:lstStyle/>
          <a:p>
            <a:pPr algn="l" fontAlgn="base"/>
            <a:r>
              <a:rPr lang="en-US" b="0" i="0" dirty="0">
                <a:effectLst/>
                <a:latin typeface="urw-din"/>
              </a:rPr>
              <a:t>As stated above the decorators are used to modify the </a:t>
            </a:r>
            <a:r>
              <a:rPr lang="en-US" b="0" i="0" dirty="0" err="1">
                <a:effectLst/>
                <a:latin typeface="urw-din"/>
              </a:rPr>
              <a:t>behaviour</a:t>
            </a:r>
            <a:r>
              <a:rPr lang="en-US" b="0" i="0" dirty="0">
                <a:effectLst/>
                <a:latin typeface="urw-din"/>
              </a:rPr>
              <a:t> of function or class. In Decorators, functions are taken as the argument into another function and then called inside the wrapper function.</a:t>
            </a:r>
          </a:p>
          <a:p>
            <a:pPr algn="l" fontAlgn="base"/>
            <a:r>
              <a:rPr lang="en-US" b="1" i="0" dirty="0">
                <a:effectLst/>
                <a:latin typeface="urw-din"/>
              </a:rPr>
              <a:t>Syntax for Decorator:</a:t>
            </a:r>
            <a:r>
              <a:rPr lang="en-US" b="0" i="0" dirty="0">
                <a:effectLst/>
                <a:latin typeface="urw-din"/>
              </a:rPr>
              <a:t> </a:t>
            </a:r>
          </a:p>
          <a:p>
            <a:pPr lvl="1"/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@h_decorator </a:t>
            </a:r>
          </a:p>
          <a:p>
            <a:pPr lvl="1"/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hello_decorator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(): </a:t>
            </a:r>
          </a:p>
          <a:p>
            <a:pPr lvl="2"/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print(“Hello") </a:t>
            </a:r>
          </a:p>
          <a:p>
            <a:pPr lvl="1"/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'''Above code is equivalent to – </a:t>
            </a:r>
          </a:p>
          <a:p>
            <a:pPr lvl="1"/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hello_decorator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(): </a:t>
            </a:r>
          </a:p>
          <a:p>
            <a:pPr lvl="2"/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print(“Hello") </a:t>
            </a:r>
          </a:p>
          <a:p>
            <a:pPr lvl="1"/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hello_decorator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h_decorator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hello_decorator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)'''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urw-din"/>
              </a:rPr>
              <a:t>In the above code, </a:t>
            </a:r>
            <a:r>
              <a:rPr lang="en-US" b="0" i="0" dirty="0" err="1">
                <a:effectLst/>
                <a:latin typeface="urw-din"/>
              </a:rPr>
              <a:t>gfg_decorator</a:t>
            </a:r>
            <a:r>
              <a:rPr lang="en-US" b="0" i="0" dirty="0">
                <a:effectLst/>
                <a:latin typeface="urw-din"/>
              </a:rPr>
              <a:t> is a callable function, will add some code on the top of some another callable function, </a:t>
            </a:r>
            <a:r>
              <a:rPr lang="en-US" b="0" i="0" dirty="0" err="1">
                <a:effectLst/>
                <a:latin typeface="urw-din"/>
              </a:rPr>
              <a:t>hello_decorator</a:t>
            </a:r>
            <a:r>
              <a:rPr lang="en-US" b="0" i="0" dirty="0">
                <a:effectLst/>
                <a:latin typeface="urw-din"/>
              </a:rPr>
              <a:t> function and return the wrapper 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72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DAC2-A5E9-1553-F912-4C295954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9" y="167903"/>
            <a:ext cx="11967882" cy="612028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urw-din"/>
              </a:rPr>
              <a:t>Decorator can modify the </a:t>
            </a:r>
            <a:r>
              <a:rPr lang="en-US" b="1" i="0" dirty="0" err="1">
                <a:effectLst/>
                <a:latin typeface="urw-din"/>
              </a:rPr>
              <a:t>behaviour</a:t>
            </a:r>
            <a:r>
              <a:rPr lang="en-US" b="1" i="0" dirty="0">
                <a:effectLst/>
                <a:latin typeface="urw-din"/>
              </a:rPr>
              <a:t>:  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66C9-17C7-029E-7637-61425E68D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59" y="950259"/>
            <a:ext cx="11967882" cy="5739838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# defining a decorator</a:t>
            </a:r>
          </a:p>
          <a:p>
            <a:r>
              <a:rPr lang="en-US" dirty="0"/>
              <a:t>def </a:t>
            </a:r>
            <a:r>
              <a:rPr lang="en-US" dirty="0" err="1"/>
              <a:t>hello_decorator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	# inner1 is a Wrapper function in</a:t>
            </a:r>
          </a:p>
          <a:p>
            <a:r>
              <a:rPr lang="en-US" dirty="0"/>
              <a:t>	# which the argument is called</a:t>
            </a:r>
          </a:p>
          <a:p>
            <a:r>
              <a:rPr lang="en-US" dirty="0"/>
              <a:t>	# inner function can access the outer local</a:t>
            </a:r>
          </a:p>
          <a:p>
            <a:r>
              <a:rPr lang="en-US" dirty="0"/>
              <a:t>	# functions like in this case "</a:t>
            </a:r>
            <a:r>
              <a:rPr lang="en-US" dirty="0" err="1"/>
              <a:t>func</a:t>
            </a:r>
            <a:r>
              <a:rPr lang="en-US" dirty="0"/>
              <a:t>"</a:t>
            </a:r>
          </a:p>
          <a:p>
            <a:r>
              <a:rPr lang="en-US" dirty="0"/>
              <a:t>	def inner1():</a:t>
            </a:r>
          </a:p>
          <a:p>
            <a:r>
              <a:rPr lang="en-US" dirty="0"/>
              <a:t>		print("Hello, this is before function execution")</a:t>
            </a:r>
          </a:p>
          <a:p>
            <a:r>
              <a:rPr lang="en-US" dirty="0"/>
              <a:t>		# calling the actual function now</a:t>
            </a:r>
          </a:p>
          <a:p>
            <a:r>
              <a:rPr lang="en-US" dirty="0"/>
              <a:t>		# inside the wrapper function.</a:t>
            </a:r>
          </a:p>
          <a:p>
            <a:r>
              <a:rPr lang="en-US" dirty="0"/>
              <a:t>		</a:t>
            </a:r>
            <a:r>
              <a:rPr lang="en-US" dirty="0" err="1"/>
              <a:t>func</a:t>
            </a:r>
            <a:r>
              <a:rPr lang="en-US" dirty="0"/>
              <a:t>()</a:t>
            </a:r>
          </a:p>
          <a:p>
            <a:r>
              <a:rPr lang="en-US" dirty="0"/>
              <a:t>		print("This is after function execution")	</a:t>
            </a:r>
          </a:p>
          <a:p>
            <a:r>
              <a:rPr lang="en-US" dirty="0"/>
              <a:t>	return inner1</a:t>
            </a:r>
          </a:p>
          <a:p>
            <a:r>
              <a:rPr lang="en-US" dirty="0"/>
              <a:t># defining a function, to be called inside wrapper</a:t>
            </a:r>
          </a:p>
          <a:p>
            <a:r>
              <a:rPr lang="en-US" dirty="0"/>
              <a:t>def </a:t>
            </a:r>
            <a:r>
              <a:rPr lang="en-US" dirty="0" err="1"/>
              <a:t>function_to_be_used</a:t>
            </a:r>
            <a:r>
              <a:rPr lang="en-US" dirty="0"/>
              <a:t>():</a:t>
            </a:r>
          </a:p>
          <a:p>
            <a:r>
              <a:rPr lang="en-US" dirty="0"/>
              <a:t>	print("This is inside the function !!")</a:t>
            </a:r>
          </a:p>
          <a:p>
            <a:r>
              <a:rPr lang="en-US" dirty="0"/>
              <a:t># passing '</a:t>
            </a:r>
            <a:r>
              <a:rPr lang="en-US" dirty="0" err="1"/>
              <a:t>function_to_be_used</a:t>
            </a:r>
            <a:r>
              <a:rPr lang="en-US" dirty="0"/>
              <a:t>' inside the</a:t>
            </a:r>
          </a:p>
          <a:p>
            <a:r>
              <a:rPr lang="en-US" dirty="0"/>
              <a:t># decorator to control its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 err="1"/>
              <a:t>function_to_be_used</a:t>
            </a:r>
            <a:r>
              <a:rPr lang="en-US" dirty="0"/>
              <a:t> = </a:t>
            </a:r>
            <a:r>
              <a:rPr lang="en-US" dirty="0" err="1"/>
              <a:t>hello_decorator</a:t>
            </a:r>
            <a:r>
              <a:rPr lang="en-US" dirty="0"/>
              <a:t>(</a:t>
            </a:r>
            <a:r>
              <a:rPr lang="en-US" dirty="0" err="1"/>
              <a:t>function_to_be_used</a:t>
            </a:r>
            <a:r>
              <a:rPr lang="en-US" dirty="0"/>
              <a:t>)</a:t>
            </a:r>
          </a:p>
          <a:p>
            <a:r>
              <a:rPr lang="en-US" dirty="0"/>
              <a:t># calling the function</a:t>
            </a:r>
          </a:p>
          <a:p>
            <a:r>
              <a:rPr lang="en-US" dirty="0" err="1"/>
              <a:t>function_to_be_used</a:t>
            </a:r>
            <a:r>
              <a:rPr lang="en-US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3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DAC2-A5E9-1553-F912-4C295954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9" y="167903"/>
            <a:ext cx="11967882" cy="612028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urw-din"/>
              </a:rPr>
              <a:t>Decorator can modify the </a:t>
            </a:r>
            <a:r>
              <a:rPr lang="en-US" b="1" i="0" dirty="0" err="1">
                <a:effectLst/>
                <a:latin typeface="urw-din"/>
              </a:rPr>
              <a:t>behaviour</a:t>
            </a:r>
            <a:r>
              <a:rPr lang="en-US" b="1" i="0" dirty="0">
                <a:effectLst/>
                <a:latin typeface="urw-din"/>
              </a:rPr>
              <a:t>:  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66C9-17C7-029E-7637-61425E68D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59" y="950259"/>
            <a:ext cx="11967882" cy="573983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urw-din"/>
              </a:rPr>
              <a:t>Let’s see the </a:t>
            </a:r>
            <a:r>
              <a:rPr lang="en-US" b="0" i="0" dirty="0" err="1">
                <a:effectLst/>
                <a:latin typeface="urw-din"/>
              </a:rPr>
              <a:t>behaviour</a:t>
            </a:r>
            <a:r>
              <a:rPr lang="en-US" b="0" i="0" dirty="0">
                <a:effectLst/>
                <a:latin typeface="urw-din"/>
              </a:rPr>
              <a:t> of the above code how it runs step by step when the “</a:t>
            </a:r>
            <a:r>
              <a:rPr lang="en-US" b="0" i="0" dirty="0" err="1">
                <a:effectLst/>
                <a:latin typeface="urw-din"/>
              </a:rPr>
              <a:t>function_to_be_used</a:t>
            </a:r>
            <a:r>
              <a:rPr lang="en-US" b="0" i="0" dirty="0">
                <a:effectLst/>
                <a:latin typeface="urw-din"/>
              </a:rPr>
              <a:t>” is called.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424BF5-2288-BEA3-ACED-1F79E6B46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7" y="2263470"/>
            <a:ext cx="4907897" cy="364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58F9786-D934-CFE4-DF95-E713CCC3F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323" y="2263470"/>
            <a:ext cx="4907898" cy="364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72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DAC2-A5E9-1553-F912-4C295954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9" y="167903"/>
            <a:ext cx="11967882" cy="612028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urw-din"/>
              </a:rPr>
              <a:t>Decorator can modify the </a:t>
            </a:r>
            <a:r>
              <a:rPr lang="en-US" b="1" i="0" dirty="0" err="1">
                <a:effectLst/>
                <a:latin typeface="urw-din"/>
              </a:rPr>
              <a:t>behaviour</a:t>
            </a:r>
            <a:r>
              <a:rPr lang="en-US" b="1" i="0" dirty="0">
                <a:effectLst/>
                <a:latin typeface="urw-din"/>
              </a:rPr>
              <a:t>:  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66C9-17C7-029E-7637-61425E68D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59" y="950259"/>
            <a:ext cx="11967882" cy="5739838"/>
          </a:xfrm>
        </p:spPr>
        <p:txBody>
          <a:bodyPr>
            <a:normAutofit fontScale="55000" lnSpcReduction="20000"/>
          </a:bodyPr>
          <a:lstStyle/>
          <a:p>
            <a:r>
              <a:rPr lang="en-US" b="0" i="0" dirty="0">
                <a:effectLst/>
                <a:latin typeface="urw-din"/>
              </a:rPr>
              <a:t>Let’s jump to another example where we can easily find out </a:t>
            </a:r>
            <a:r>
              <a:rPr lang="en-US" b="1" i="0" dirty="0">
                <a:effectLst/>
                <a:latin typeface="urw-din"/>
              </a:rPr>
              <a:t>the execution time of a function</a:t>
            </a:r>
            <a:r>
              <a:rPr lang="en-US" b="0" i="0" dirty="0">
                <a:effectLst/>
                <a:latin typeface="urw-din"/>
              </a:rPr>
              <a:t> using a decorator. # importing libraries</a:t>
            </a:r>
          </a:p>
          <a:p>
            <a:pPr lvl="1"/>
            <a:r>
              <a:rPr lang="en-US" b="0" i="0" dirty="0">
                <a:effectLst/>
                <a:latin typeface="urw-din"/>
              </a:rPr>
              <a:t>import time</a:t>
            </a:r>
          </a:p>
          <a:p>
            <a:pPr lvl="1"/>
            <a:r>
              <a:rPr lang="en-US" b="0" i="0" dirty="0">
                <a:effectLst/>
                <a:latin typeface="urw-din"/>
              </a:rPr>
              <a:t>import math</a:t>
            </a:r>
          </a:p>
          <a:p>
            <a:pPr lvl="1"/>
            <a:r>
              <a:rPr lang="en-US" b="0" i="0" dirty="0">
                <a:effectLst/>
                <a:latin typeface="urw-din"/>
              </a:rPr>
              <a:t># decorator to calculate duration</a:t>
            </a:r>
          </a:p>
          <a:p>
            <a:pPr lvl="1"/>
            <a:r>
              <a:rPr lang="en-US" b="0" i="0" dirty="0">
                <a:effectLst/>
                <a:latin typeface="urw-din"/>
              </a:rPr>
              <a:t># taken by any function.</a:t>
            </a:r>
          </a:p>
          <a:p>
            <a:pPr lvl="1"/>
            <a:r>
              <a:rPr lang="en-US" b="0" i="0" dirty="0">
                <a:effectLst/>
                <a:latin typeface="urw-din"/>
              </a:rPr>
              <a:t>def </a:t>
            </a:r>
            <a:r>
              <a:rPr lang="en-US" b="0" i="0" dirty="0" err="1">
                <a:effectLst/>
                <a:latin typeface="urw-din"/>
              </a:rPr>
              <a:t>calculate_time</a:t>
            </a:r>
            <a:r>
              <a:rPr lang="en-US" b="0" i="0" dirty="0">
                <a:effectLst/>
                <a:latin typeface="urw-din"/>
              </a:rPr>
              <a:t>(</a:t>
            </a:r>
            <a:r>
              <a:rPr lang="en-US" b="0" i="0" dirty="0" err="1">
                <a:effectLst/>
                <a:latin typeface="urw-din"/>
              </a:rPr>
              <a:t>func</a:t>
            </a:r>
            <a:r>
              <a:rPr lang="en-US" b="0" i="0" dirty="0">
                <a:effectLst/>
                <a:latin typeface="urw-din"/>
              </a:rPr>
              <a:t>):	</a:t>
            </a:r>
          </a:p>
          <a:p>
            <a:pPr lvl="1"/>
            <a:r>
              <a:rPr lang="en-US" b="0" i="0" dirty="0">
                <a:effectLst/>
                <a:latin typeface="urw-din"/>
              </a:rPr>
              <a:t>	# added arguments inside the inner1,</a:t>
            </a:r>
          </a:p>
          <a:p>
            <a:pPr lvl="1"/>
            <a:r>
              <a:rPr lang="en-US" b="0" i="0" dirty="0">
                <a:effectLst/>
                <a:latin typeface="urw-din"/>
              </a:rPr>
              <a:t>	# if function takes any arguments,</a:t>
            </a:r>
          </a:p>
          <a:p>
            <a:pPr lvl="1"/>
            <a:r>
              <a:rPr lang="en-US" b="0" i="0" dirty="0">
                <a:effectLst/>
                <a:latin typeface="urw-din"/>
              </a:rPr>
              <a:t>	# can be added like this.</a:t>
            </a:r>
          </a:p>
          <a:p>
            <a:pPr lvl="1"/>
            <a:r>
              <a:rPr lang="en-US" b="0" i="0" dirty="0">
                <a:effectLst/>
                <a:latin typeface="urw-din"/>
              </a:rPr>
              <a:t>	def inner1(*</a:t>
            </a:r>
            <a:r>
              <a:rPr lang="en-US" b="0" i="0" dirty="0" err="1">
                <a:effectLst/>
                <a:latin typeface="urw-din"/>
              </a:rPr>
              <a:t>args</a:t>
            </a:r>
            <a:r>
              <a:rPr lang="en-US" b="0" i="0" dirty="0">
                <a:effectLst/>
                <a:latin typeface="urw-din"/>
              </a:rPr>
              <a:t>, **</a:t>
            </a:r>
            <a:r>
              <a:rPr lang="en-US" b="0" i="0" dirty="0" err="1">
                <a:effectLst/>
                <a:latin typeface="urw-din"/>
              </a:rPr>
              <a:t>kwargs</a:t>
            </a:r>
            <a:r>
              <a:rPr lang="en-US" b="0" i="0" dirty="0">
                <a:effectLst/>
                <a:latin typeface="urw-din"/>
              </a:rPr>
              <a:t>):</a:t>
            </a:r>
          </a:p>
          <a:p>
            <a:pPr lvl="1"/>
            <a:r>
              <a:rPr lang="en-US" b="0" i="0" dirty="0">
                <a:effectLst/>
                <a:latin typeface="urw-din"/>
              </a:rPr>
              <a:t>		# storing time before function execution</a:t>
            </a:r>
          </a:p>
          <a:p>
            <a:pPr lvl="1"/>
            <a:r>
              <a:rPr lang="en-US" b="0" i="0" dirty="0">
                <a:effectLst/>
                <a:latin typeface="urw-din"/>
              </a:rPr>
              <a:t>		begin = </a:t>
            </a:r>
            <a:r>
              <a:rPr lang="en-US" b="0" i="0" dirty="0" err="1">
                <a:effectLst/>
                <a:latin typeface="urw-din"/>
              </a:rPr>
              <a:t>time.time</a:t>
            </a:r>
            <a:r>
              <a:rPr lang="en-US" b="0" i="0" dirty="0">
                <a:effectLst/>
                <a:latin typeface="urw-din"/>
              </a:rPr>
              <a:t>()</a:t>
            </a:r>
          </a:p>
          <a:p>
            <a:pPr lvl="1"/>
            <a:r>
              <a:rPr lang="en-US" b="0" i="0" dirty="0">
                <a:effectLst/>
                <a:latin typeface="urw-din"/>
              </a:rPr>
              <a:t>		</a:t>
            </a:r>
            <a:r>
              <a:rPr lang="en-US" b="0" i="0" dirty="0" err="1">
                <a:effectLst/>
                <a:latin typeface="urw-din"/>
              </a:rPr>
              <a:t>func</a:t>
            </a:r>
            <a:r>
              <a:rPr lang="en-US" b="0" i="0" dirty="0">
                <a:effectLst/>
                <a:latin typeface="urw-din"/>
              </a:rPr>
              <a:t>(*</a:t>
            </a:r>
            <a:r>
              <a:rPr lang="en-US" b="0" i="0" dirty="0" err="1">
                <a:effectLst/>
                <a:latin typeface="urw-din"/>
              </a:rPr>
              <a:t>args</a:t>
            </a:r>
            <a:r>
              <a:rPr lang="en-US" b="0" i="0" dirty="0">
                <a:effectLst/>
                <a:latin typeface="urw-din"/>
              </a:rPr>
              <a:t>, **</a:t>
            </a:r>
            <a:r>
              <a:rPr lang="en-US" b="0" i="0" dirty="0" err="1">
                <a:effectLst/>
                <a:latin typeface="urw-din"/>
              </a:rPr>
              <a:t>kwargs</a:t>
            </a:r>
            <a:r>
              <a:rPr lang="en-US" b="0" i="0" dirty="0">
                <a:effectLst/>
                <a:latin typeface="urw-din"/>
              </a:rPr>
              <a:t>)</a:t>
            </a:r>
          </a:p>
          <a:p>
            <a:pPr lvl="1"/>
            <a:r>
              <a:rPr lang="en-US" b="0" i="0" dirty="0">
                <a:effectLst/>
                <a:latin typeface="urw-din"/>
              </a:rPr>
              <a:t>		# storing time after function execution</a:t>
            </a:r>
          </a:p>
          <a:p>
            <a:pPr lvl="1"/>
            <a:r>
              <a:rPr lang="en-US" b="0" i="0" dirty="0">
                <a:effectLst/>
                <a:latin typeface="urw-din"/>
              </a:rPr>
              <a:t>		end = </a:t>
            </a:r>
            <a:r>
              <a:rPr lang="en-US" b="0" i="0" dirty="0" err="1">
                <a:effectLst/>
                <a:latin typeface="urw-din"/>
              </a:rPr>
              <a:t>time.time</a:t>
            </a:r>
            <a:r>
              <a:rPr lang="en-US" b="0" i="0" dirty="0">
                <a:effectLst/>
                <a:latin typeface="urw-din"/>
              </a:rPr>
              <a:t>()</a:t>
            </a:r>
          </a:p>
          <a:p>
            <a:pPr lvl="1"/>
            <a:r>
              <a:rPr lang="en-US" b="0" i="0" dirty="0">
                <a:effectLst/>
                <a:latin typeface="urw-din"/>
              </a:rPr>
              <a:t>		print("Total time taken in : ", </a:t>
            </a:r>
            <a:r>
              <a:rPr lang="en-US" b="0" i="0" dirty="0" err="1">
                <a:effectLst/>
                <a:latin typeface="urw-din"/>
              </a:rPr>
              <a:t>func</a:t>
            </a:r>
            <a:r>
              <a:rPr lang="en-US" b="0" i="0" dirty="0">
                <a:effectLst/>
                <a:latin typeface="urw-din"/>
              </a:rPr>
              <a:t>.__name__, end - begin)</a:t>
            </a:r>
          </a:p>
          <a:p>
            <a:pPr lvl="1"/>
            <a:r>
              <a:rPr lang="en-US" b="0" i="0" dirty="0">
                <a:effectLst/>
                <a:latin typeface="urw-din"/>
              </a:rPr>
              <a:t>	return inner1</a:t>
            </a:r>
          </a:p>
          <a:p>
            <a:pPr lvl="1"/>
            <a:r>
              <a:rPr lang="en-US" b="0" i="0" dirty="0">
                <a:effectLst/>
                <a:latin typeface="urw-din"/>
              </a:rPr>
              <a:t># this can be added to any function present,</a:t>
            </a:r>
          </a:p>
          <a:p>
            <a:pPr lvl="1"/>
            <a:r>
              <a:rPr lang="en-US" b="0" i="0" dirty="0">
                <a:effectLst/>
                <a:latin typeface="urw-din"/>
              </a:rPr>
              <a:t># in this case to calculate a factorial</a:t>
            </a:r>
          </a:p>
          <a:p>
            <a:pPr lvl="1"/>
            <a:r>
              <a:rPr lang="en-US" b="0" i="0" dirty="0">
                <a:effectLst/>
                <a:latin typeface="urw-din"/>
              </a:rPr>
              <a:t>@calculate_time</a:t>
            </a:r>
          </a:p>
          <a:p>
            <a:pPr lvl="1"/>
            <a:r>
              <a:rPr lang="en-US" b="0" i="0" dirty="0">
                <a:effectLst/>
                <a:latin typeface="urw-din"/>
              </a:rPr>
              <a:t>def factorial(num):</a:t>
            </a:r>
          </a:p>
          <a:p>
            <a:pPr lvl="1"/>
            <a:r>
              <a:rPr lang="en-US" b="0" i="0" dirty="0">
                <a:effectLst/>
                <a:latin typeface="urw-din"/>
              </a:rPr>
              <a:t>	# sleep 2 seconds because it takes very less time</a:t>
            </a:r>
          </a:p>
          <a:p>
            <a:pPr lvl="1"/>
            <a:r>
              <a:rPr lang="en-US" b="0" i="0" dirty="0">
                <a:effectLst/>
                <a:latin typeface="urw-din"/>
              </a:rPr>
              <a:t>	# so that you can see the actual difference</a:t>
            </a:r>
          </a:p>
          <a:p>
            <a:pPr lvl="1"/>
            <a:r>
              <a:rPr lang="en-US" b="0" i="0" dirty="0">
                <a:effectLst/>
                <a:latin typeface="urw-din"/>
              </a:rPr>
              <a:t>	</a:t>
            </a:r>
            <a:r>
              <a:rPr lang="en-US" b="0" i="0" dirty="0" err="1">
                <a:effectLst/>
                <a:latin typeface="urw-din"/>
              </a:rPr>
              <a:t>time.sleep</a:t>
            </a:r>
            <a:r>
              <a:rPr lang="en-US" b="0" i="0" dirty="0">
                <a:effectLst/>
                <a:latin typeface="urw-din"/>
              </a:rPr>
              <a:t>(2)</a:t>
            </a:r>
          </a:p>
          <a:p>
            <a:pPr lvl="1"/>
            <a:r>
              <a:rPr lang="en-US" b="0" i="0" dirty="0">
                <a:effectLst/>
                <a:latin typeface="urw-din"/>
              </a:rPr>
              <a:t>	print(</a:t>
            </a:r>
            <a:r>
              <a:rPr lang="en-US" b="0" i="0" dirty="0" err="1">
                <a:effectLst/>
                <a:latin typeface="urw-din"/>
              </a:rPr>
              <a:t>math.factorial</a:t>
            </a:r>
            <a:r>
              <a:rPr lang="en-US" b="0" i="0" dirty="0">
                <a:effectLst/>
                <a:latin typeface="urw-din"/>
              </a:rPr>
              <a:t>(num))</a:t>
            </a:r>
          </a:p>
          <a:p>
            <a:pPr lvl="1"/>
            <a:r>
              <a:rPr lang="en-US" b="0" i="0" dirty="0">
                <a:effectLst/>
                <a:latin typeface="urw-din"/>
              </a:rPr>
              <a:t># calling the function.</a:t>
            </a:r>
          </a:p>
          <a:p>
            <a:pPr lvl="1"/>
            <a:r>
              <a:rPr lang="en-US" b="0" i="0" dirty="0">
                <a:effectLst/>
                <a:latin typeface="urw-din"/>
              </a:rPr>
              <a:t>factorial(10)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17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2019</Words>
  <Application>Microsoft Office PowerPoint</Application>
  <PresentationFormat>Widescreen</PresentationFormat>
  <Paragraphs>222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Algerian</vt:lpstr>
      <vt:lpstr>Arial</vt:lpstr>
      <vt:lpstr>Calibri</vt:lpstr>
      <vt:lpstr>Calibri Light</vt:lpstr>
      <vt:lpstr>Consolas</vt:lpstr>
      <vt:lpstr>erdana</vt:lpstr>
      <vt:lpstr>inter-bold</vt:lpstr>
      <vt:lpstr>inter-regular</vt:lpstr>
      <vt:lpstr>sofia-pro</vt:lpstr>
      <vt:lpstr>urw-din</vt:lpstr>
      <vt:lpstr>Office Theme</vt:lpstr>
      <vt:lpstr>Python</vt:lpstr>
      <vt:lpstr>Decorators in Python</vt:lpstr>
      <vt:lpstr>Decorators in Python</vt:lpstr>
      <vt:lpstr>Decorators in Python</vt:lpstr>
      <vt:lpstr>Decorators in Python</vt:lpstr>
      <vt:lpstr>Decorators</vt:lpstr>
      <vt:lpstr>Decorator can modify the behaviour:  </vt:lpstr>
      <vt:lpstr>Decorator can modify the behaviour:  </vt:lpstr>
      <vt:lpstr>Decorator can modify the behaviour:  </vt:lpstr>
      <vt:lpstr>What if a function returns something or an argument is passed to the function?</vt:lpstr>
      <vt:lpstr>What if a function returns something or an argument is passed to the function?</vt:lpstr>
      <vt:lpstr>Chaining Decorators</vt:lpstr>
      <vt:lpstr>Decorating functions with parameters</vt:lpstr>
      <vt:lpstr>Syntactic Decorator</vt:lpstr>
      <vt:lpstr>Reusing Decorator</vt:lpstr>
      <vt:lpstr>Python Decorator with Argument</vt:lpstr>
      <vt:lpstr>Python Decorator with Argument</vt:lpstr>
      <vt:lpstr>Returning Values from Decorated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Hitendra Dixit</dc:creator>
  <cp:lastModifiedBy>Hitendra Dixit</cp:lastModifiedBy>
  <cp:revision>13</cp:revision>
  <dcterms:created xsi:type="dcterms:W3CDTF">2022-06-06T16:08:07Z</dcterms:created>
  <dcterms:modified xsi:type="dcterms:W3CDTF">2022-06-06T16:23:24Z</dcterms:modified>
</cp:coreProperties>
</file>