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4CF2E0-CCC4-4E1E-9902-C3C36AB3FDA4}" type="datetimeFigureOut">
              <a:rPr lang="en-US" smtClean="0"/>
              <a:pPr/>
              <a:t>01-02-2017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01-02-2017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tendrapanchal/hpCC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hpCCIT</a:t>
            </a:r>
            <a:r>
              <a:rPr smtClean="0"/>
              <a:t> </a:t>
            </a:r>
            <a:r>
              <a:rPr lang="en-US" dirty="0" smtClean="0"/>
              <a:t>–</a:t>
            </a:r>
            <a:r>
              <a:rPr smtClean="0"/>
              <a:t> Tracking Tool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Beta Version 1.0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Online  demonstration</a:t>
            </a:r>
          </a:p>
          <a:p>
            <a:r>
              <a:rPr lang="en-US" dirty="0" smtClean="0"/>
              <a:t>Questions / Feedback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 algn="just">
              <a:buNone/>
            </a:pPr>
            <a:r>
              <a:rPr lang="en-US" dirty="0" smtClean="0"/>
              <a:t>Everyone likes automation; </a:t>
            </a:r>
            <a:r>
              <a:rPr lang="en-US" dirty="0" err="1" smtClean="0"/>
              <a:t>eTracker</a:t>
            </a:r>
            <a:r>
              <a:rPr lang="en-US" dirty="0" smtClean="0"/>
              <a:t> – A open source  complete tracking tool - which automates development activities especially configuration items, production readiness, check-list management and reporting/scheduling.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It has been developed based on very generic and common approach which can be customized based on need and primarily focuses to automate manual activities in SDLC.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Checklist Management </a:t>
            </a:r>
            <a:r>
              <a:rPr lang="en-US" sz="1600" dirty="0" smtClean="0"/>
              <a:t>(</a:t>
            </a:r>
            <a:r>
              <a:rPr lang="en-US" sz="1600" dirty="0" err="1" smtClean="0"/>
              <a:t>Powershell</a:t>
            </a:r>
            <a:r>
              <a:rPr lang="en-US" sz="1600" dirty="0" smtClean="0"/>
              <a:t> automation)</a:t>
            </a:r>
            <a:endParaRPr lang="en-US" dirty="0" smtClean="0"/>
          </a:p>
          <a:p>
            <a:r>
              <a:rPr lang="en-US" dirty="0" smtClean="0"/>
              <a:t>Reports and Scheduler*</a:t>
            </a:r>
          </a:p>
          <a:p>
            <a:r>
              <a:rPr lang="en-US" dirty="0" smtClean="0"/>
              <a:t>Work Item CI Tracking</a:t>
            </a:r>
          </a:p>
          <a:p>
            <a:r>
              <a:rPr lang="en-US" dirty="0" smtClean="0"/>
              <a:t>API Management</a:t>
            </a:r>
          </a:p>
          <a:p>
            <a:r>
              <a:rPr lang="en-US" dirty="0" smtClean="0"/>
              <a:t>Production Readiness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IT 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Release Notes Creation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Business Validation</a:t>
            </a:r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Import Work Items &amp; Sprint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Checklist Templates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800" y="6337109"/>
            <a:ext cx="2743200" cy="5208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In Progress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Requirement/Depends on technologies</a:t>
            </a:r>
          </a:p>
          <a:p>
            <a:pPr lvl="1"/>
            <a:r>
              <a:rPr lang="en-US" i="1" dirty="0" smtClean="0"/>
              <a:t>.NET Framework 4.0, C# 4.0,  MVC 4.0,  WebAPI 2.0,  AngularJS v1.4.9,  JQuery 1.9, BootStrap v3.3.6, Entity Framework 6.0, MSSQL, JSON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Recommended Minimum Hardware</a:t>
            </a:r>
          </a:p>
          <a:p>
            <a:pPr lvl="1"/>
            <a:r>
              <a:rPr lang="en-US" i="1" dirty="0" smtClean="0"/>
              <a:t>1.6 GHz or faster processor.</a:t>
            </a:r>
          </a:p>
          <a:p>
            <a:pPr lvl="1"/>
            <a:r>
              <a:rPr lang="en-US" i="1" dirty="0" smtClean="0"/>
              <a:t>4 GB of RAM</a:t>
            </a:r>
          </a:p>
          <a:p>
            <a:pPr lvl="1"/>
            <a:r>
              <a:rPr lang="en-US" i="1" dirty="0" smtClean="0"/>
              <a:t>10 GB of available hard disk space.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 demonstration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7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7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700" i="1" dirty="0" smtClean="0"/>
              <a:t>Open </a:t>
            </a:r>
            <a:r>
              <a:rPr lang="en-US" sz="2700" i="1" dirty="0" smtClean="0"/>
              <a:t>Source repository: </a:t>
            </a:r>
            <a:r>
              <a:rPr lang="en-US" sz="2700" i="1" dirty="0" smtClean="0">
                <a:hlinkClick r:id="rId2"/>
              </a:rPr>
              <a:t>https://</a:t>
            </a:r>
            <a:r>
              <a:rPr lang="en-US" sz="2700" i="1" dirty="0" smtClean="0">
                <a:hlinkClick r:id="rId2"/>
              </a:rPr>
              <a:t>github.com/hitendrapanchal/hpCCIT</a:t>
            </a:r>
            <a:endParaRPr lang="en-US" sz="2700" i="1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700" i="1" dirty="0" smtClean="0"/>
              <a:t> </a:t>
            </a:r>
            <a:endParaRPr kumimoji="0" lang="en-US" sz="23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1871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9600" dirty="0" smtClean="0"/>
              <a:t>?</a:t>
            </a:r>
            <a:endParaRPr lang="en-US" sz="9600" i="1" dirty="0" smtClean="0"/>
          </a:p>
          <a:p>
            <a:pPr algn="ctr">
              <a:buNone/>
            </a:pPr>
            <a:r>
              <a:rPr lang="en-US" sz="9600" dirty="0" smtClean="0"/>
              <a:t/>
            </a:r>
            <a:br>
              <a:rPr lang="en-US" sz="9600" dirty="0" smtClean="0"/>
            </a:b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Questions/Feedback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800600"/>
            <a:ext cx="91440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Courtesy : </a:t>
            </a:r>
            <a:r>
              <a:rPr lang="en-US" dirty="0" smtClean="0">
                <a:solidFill>
                  <a:srgbClr val="002060"/>
                </a:solidFill>
              </a:rPr>
              <a:t>Hitendra Panchal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For any question/queries, 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Please contact: Hitendra Panchal (</a:t>
            </a:r>
            <a:r>
              <a:rPr lang="en-US" sz="1600" dirty="0" smtClean="0">
                <a:solidFill>
                  <a:srgbClr val="002060"/>
                </a:solidFill>
              </a:rPr>
              <a:t>hitendrapanchal@gmail.com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9600" b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9600" b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9600" b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1871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6600" dirty="0" smtClean="0"/>
              <a:t>Thank You</a:t>
            </a:r>
            <a:endParaRPr lang="en-US" sz="6600" i="1" dirty="0" smtClean="0"/>
          </a:p>
          <a:p>
            <a:pPr algn="ctr">
              <a:buNone/>
            </a:pPr>
            <a:r>
              <a:rPr lang="en-US" sz="6600" dirty="0" smtClean="0"/>
              <a:t/>
            </a:r>
            <a:br>
              <a:rPr lang="en-US" sz="6600" dirty="0" smtClean="0"/>
            </a:br>
            <a:endParaRPr lang="en-US" sz="6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</TotalTime>
  <Words>143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hpCCIT – Tracking Tool</vt:lpstr>
      <vt:lpstr>Index</vt:lpstr>
      <vt:lpstr>Goal</vt:lpstr>
      <vt:lpstr>Features</vt:lpstr>
      <vt:lpstr>System Requirements</vt:lpstr>
      <vt:lpstr>Online  demonstration</vt:lpstr>
      <vt:lpstr>Questions/Feedback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eTracker – Tracking Tool</dc:title>
  <dc:creator>Hiten</dc:creator>
  <cp:lastModifiedBy>Hiten</cp:lastModifiedBy>
  <cp:revision>25</cp:revision>
  <dcterms:created xsi:type="dcterms:W3CDTF">2016-05-04T02:59:12Z</dcterms:created>
  <dcterms:modified xsi:type="dcterms:W3CDTF">2017-02-01T04:24:39Z</dcterms:modified>
</cp:coreProperties>
</file>