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60" d="100"/>
          <a:sy n="160" d="100"/>
        </p:scale>
        <p:origin x="-2508" y="-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E590-AF90-46B8-8B53-35C5ECF39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FD36D-9F79-4E39-9BDF-55A8C8BC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205B-5453-4E65-8FE0-D89EA8B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1477-A333-49F4-9B1F-0AA689DC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ADC6-3180-43A4-8059-CB556723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8969-F8C7-47A1-A591-78F13BF8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5F80-74F2-4648-9900-5A1D1A87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594D-5F87-4B82-9A91-8BA8FDA0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7EA58-AF32-49BB-A97C-7BD8F714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4F2F-75F8-47A2-A7FA-449D7E64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34D9-25C7-4328-9CF2-50FEB72A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AC14B-9395-4830-83DB-10576B76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4089-DAC5-47F1-9E44-C959590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150A-24D7-427A-BB84-DC4061D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9C87-0B52-4CA6-B6E5-BC257A3E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DA7C-205A-47A7-9FEE-89D3411C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00F1-89A8-4F33-8BC1-BA216412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467D-1E39-4951-B34C-5C9EA0BF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33C9-75C9-4754-B499-55CC2841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499E-F675-4986-A86B-779994D5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D23-2A01-4D5C-B3B9-FDB29ED5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2E51-BF0A-43E4-8118-F98BEAEF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1A0F-C029-42B9-BEDF-184337B1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F761-2FBB-4785-82E5-5091D53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C2D4-C14B-41FB-9EA6-34EC9C66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E1D-C7C3-465F-8DCF-3A8D6CFF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48D-8601-482C-9D79-25DB50BD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F7EF4-D40A-4364-989E-25967836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1D6F-1654-4F99-8745-B01D2004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50E2-CA01-4C0A-B1FA-C77C97E6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19AB-0079-4ADF-809D-05D6D40D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7F-6333-4CA2-80C8-6DD26D53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5C90-5D81-437D-A6F2-910B973A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193BA-5BAF-45B7-B1E2-A7E95165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7E807-EF0E-463E-9971-58F6AD97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35811-7CD0-4026-839C-A4061AB48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80198-4132-4867-89AE-FC84AF2F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D3BA9-4954-48DB-99D3-528090AC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D8C09-C391-42E6-B94E-0B8D41DA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9B4C-37ED-48F2-BE75-FF7BBEF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F6F4A-D209-4441-8721-19B295F4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4F79-F742-4861-B07D-6B0C677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CBBED-AEF6-4192-8D96-615BFD26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E5EEA-1A9E-4362-A907-35A0B490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41B18-E891-4BEB-94DB-8F297F63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E37A4-4B39-412F-B98B-95E0ED94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AB2E-6E1C-4767-83E5-0E0E2D15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BB6E-2C4F-40FD-A1F8-40C118DF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394AF-B0FF-411A-9345-B1D8B83F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919C-3B65-4BE6-8EC2-950E7300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0DF6-BF45-44D3-AF48-069AD127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B32F-DC7B-4086-9EEE-B530F6B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BDB3-785B-4E20-8231-59CFD981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38330-B1A0-4994-99FD-70870966B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FC74-8078-4052-88BA-6D9E9DA8B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67ACA-0695-48E5-A1DB-2B67281C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7C0C-C710-4528-AC52-EF19BD95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3C17-08F2-4ACA-8EFA-AB306F9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6AAF6-3AEC-406B-AFF7-3BBAAC39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5D929-0B65-4B08-84F2-99D94046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C065-7DC9-4BF6-9B33-15315A2FE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E967-FDBB-40B5-8A4C-01A7A9E1B5C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9587-A577-4A0A-AA3B-2358ACBA1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F3405-A391-4B26-8056-A66070A2E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81EA6-A7A1-49A7-AE97-522D2C835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23BA2BD-FA02-4389-AE3B-D1663009B6D7}"/>
              </a:ext>
            </a:extLst>
          </p:cNvPr>
          <p:cNvGrpSpPr/>
          <p:nvPr/>
        </p:nvGrpSpPr>
        <p:grpSpPr>
          <a:xfrm>
            <a:off x="3352830" y="2514610"/>
            <a:ext cx="914390" cy="868675"/>
            <a:chOff x="3352830" y="2514610"/>
            <a:chExt cx="914390" cy="8686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1728B7-756B-40E5-AC7A-EBE3B62AE7F5}"/>
                </a:ext>
              </a:extLst>
            </p:cNvPr>
            <p:cNvSpPr/>
            <p:nvPr/>
          </p:nvSpPr>
          <p:spPr>
            <a:xfrm>
              <a:off x="3352830" y="2514610"/>
              <a:ext cx="914390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sym typeface="Webdings" panose="05030102010509060703" pitchFamily="18" charset="2"/>
                </a:rPr>
                <a:t></a:t>
              </a:r>
              <a:endParaRPr lang="en-US" sz="8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B4704F-EB55-46BE-BEE1-5C77EBBE53C3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28" y="3383280"/>
              <a:ext cx="457195" cy="5"/>
            </a:xfrm>
            <a:prstGeom prst="line">
              <a:avLst/>
            </a:prstGeom>
            <a:ln w="4572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5218B4E-F00D-4707-BDFD-77F6F616337C}"/>
              </a:ext>
            </a:extLst>
          </p:cNvPr>
          <p:cNvSpPr/>
          <p:nvPr/>
        </p:nvSpPr>
        <p:spPr>
          <a:xfrm>
            <a:off x="3352830" y="2514610"/>
            <a:ext cx="914390" cy="91439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Patel</dc:creator>
  <cp:lastModifiedBy>Hiten Patel</cp:lastModifiedBy>
  <cp:revision>19</cp:revision>
  <dcterms:created xsi:type="dcterms:W3CDTF">2018-09-22T14:00:52Z</dcterms:created>
  <dcterms:modified xsi:type="dcterms:W3CDTF">2018-10-24T00:31:47Z</dcterms:modified>
</cp:coreProperties>
</file>