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rm-powerbi-viewer.heiigjen.com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" y="-11929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374299" y="377441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1820553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50349" y="178735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362080" y="310645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34651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1663811" y="3115608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Hiten V Bhanushali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81287" y="348671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56377" y="3494169"/>
            <a:ext cx="2394277" cy="2693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50" dirty="0">
                <a:solidFill>
                  <a:srgbClr val="161D23"/>
                </a:solidFill>
              </a:rPr>
              <a:t>STU62c84351ae2c61657291601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532890"/>
            <a:ext cx="30066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PCET’s Nutan Maharashtra Institute Of Engineering &amp; Technology, Pune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3866480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Mobile No: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4255462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Mail ID: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4" y="3855870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9028519900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3" y="423124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hittanbhanushali14@gmail.com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1484B-FA23-B7BF-49C8-E8AF5605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23" y="1478102"/>
            <a:ext cx="3496163" cy="255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AB74-DA4C-17C3-0368-07A849EDD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042" y="852960"/>
            <a:ext cx="125747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3933" y="1165003"/>
            <a:ext cx="4445003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Implemented a Data Analytics Dashboard using Power BI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Implemented important visuals required for decision making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Formatted the dashboard for visual effect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2390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i="0" dirty="0">
                  <a:solidFill>
                    <a:srgbClr val="201F1E"/>
                  </a:solidFill>
                  <a:effectLst/>
                  <a:latin typeface="Segoe UI" panose="020B0502040204020203" pitchFamily="34" charset="0"/>
                </a:rPr>
                <a:t>Health Care Data Driven Decisions using Power BI</a:t>
              </a:r>
              <a:r>
                <a:rPr lang="en-US" sz="1600" b="1" dirty="0">
                  <a:latin typeface="+mj-lt"/>
                </a:rPr>
                <a:t>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0" i="0" dirty="0">
                    <a:solidFill>
                      <a:srgbClr val="0D0D0D"/>
                    </a:solidFill>
                    <a:effectLst/>
                    <a:latin typeface="Söhne"/>
                  </a:rPr>
                  <a:t>This project aims to transform healthcare decision-making by leveraging Power BI-driven data analytics.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0" i="0" dirty="0">
                    <a:solidFill>
                      <a:srgbClr val="0D0D0D"/>
                    </a:solidFill>
                    <a:effectLst/>
                    <a:latin typeface="Söhne"/>
                  </a:rPr>
                  <a:t>Anticipating enhanced operational efficiency, improved patient outcomes, and better regulatory compliance.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rgbClr val="0D0D0D"/>
                    </a:solidFill>
                    <a:latin typeface="Söhne"/>
                  </a:rPr>
                  <a:t>A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Söhne"/>
                  </a:rPr>
                  <a:t>ddressing challenges such as data fragmentation, manual reporting inefficiencies, limited predictive analytics, and the need for strategic decision-making.</a:t>
                </a:r>
                <a:endParaRPr lang="en-US" sz="1400" dirty="0">
                  <a:solidFill>
                    <a:schemeClr val="tx1"/>
                  </a:solidFill>
                  <a:latin typeface="Söhne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Söhne"/>
                    <a:cs typeface="Times New Roman" panose="02020603050405020304" pitchFamily="18" charset="0"/>
                  </a:rPr>
                  <a:t>Enabling our healthcare organization to drive significant improvements in care delivery, resource allocation and overall performance.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3933" y="1110048"/>
            <a:ext cx="50585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Fragmentation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Our healthcare organization struggles with fragmented data sources spread across systems and departments, impeding comprehensive insights into patient outcomes and operational efficiencies.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Limited Predictive Analytics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Without robust predictive analytics capabilities, we cannot forecast patient demand or identify high-risk populations, leading to reactive rather than proactive healthcare delivery.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Strategic Decision Making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absence of a data-driven approach inhibits informed strategic decision-making, impacting our ability to optimize operations, improve patient care, and ensure regulatory compliance.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Manual Reporting Inefficiencies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Current reporting processes are time-consuming and error-prone, hindering timely access to actionable insights and limiting our ability to allocate resources effectively.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933" y="1360299"/>
            <a:ext cx="5055021" cy="244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Data Preprocessing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– Importing Data, Data Wrangling, Error Correction, Reshaping Data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DAX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– Using Data Analytics Expressions(DAX) to create required columns and measures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Data Visualization</a:t>
            </a:r>
            <a:r>
              <a:rPr 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– Adding Visuals such as Cards, Bar Charts, Decomposition Tree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Formatting &amp; Testing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– Formatting the dashboard and testing different visuals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43933" y="1141996"/>
            <a:ext cx="8466813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 visualization by means of various visuals like Card Visuals, Decomposition tree, Bar charts, </a:t>
            </a:r>
            <a:r>
              <a:rPr lang="en-US" dirty="0" err="1">
                <a:latin typeface="+mn-lt"/>
              </a:rPr>
              <a:t>etc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Using DAX to create necessary columns, measures,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 necessary for visualization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Formatting the dashboard for a proper visual effect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Efficient data selection for visualization &amp; further decision making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 of slicers in order to filter data in real time on basis of important classification factors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CEE1A-2055-D972-51F4-AFD18B55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534" y="665880"/>
            <a:ext cx="2152650" cy="2124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5B2A6-44A2-3D30-7FD5-EABF66AA1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81200" y="2390817"/>
            <a:ext cx="5029200" cy="2565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33486A-9D7A-91F2-24CB-57E3C6BB7B79}"/>
              </a:ext>
            </a:extLst>
          </p:cNvPr>
          <p:cNvSpPr txBox="1"/>
          <p:nvPr/>
        </p:nvSpPr>
        <p:spPr>
          <a:xfrm>
            <a:off x="2057400" y="7099022"/>
            <a:ext cx="502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crm-powerbi-viewer.heiigjen.com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CFFB2-1BE8-7BFB-ACD7-84C47905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3" y="1022237"/>
            <a:ext cx="6949440" cy="39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72CE6-697A-47EA-0E4E-C4F847F3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9" y="1375246"/>
            <a:ext cx="614448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436</Words>
  <Application>Microsoft Office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Segoe UI</vt:lpstr>
      <vt:lpstr>Söhne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Hiten Bhanushali</cp:lastModifiedBy>
  <cp:revision>56</cp:revision>
  <dcterms:modified xsi:type="dcterms:W3CDTF">2024-04-04T12:09:58Z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