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theme/theme2.xml" ContentType="application/vnd.openxmlformats-officedocument.them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94" r:id="rId2"/>
    <p:sldId id="295" r:id="rId3"/>
    <p:sldId id="265" r:id="rId4"/>
    <p:sldId id="268" r:id="rId5"/>
    <p:sldId id="270" r:id="rId6"/>
    <p:sldId id="272" r:id="rId7"/>
    <p:sldId id="273" r:id="rId8"/>
    <p:sldId id="259" r:id="rId9"/>
    <p:sldId id="274" r:id="rId10"/>
    <p:sldId id="275" r:id="rId11"/>
    <p:sldId id="271" r:id="rId12"/>
    <p:sldId id="296" r:id="rId13"/>
    <p:sldId id="263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EC1D7B-B852-43BD-AFC0-495425DE078D}" v="14" dt="2025-04-12T04:30:57.06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tesh Desale" userId="8a869de2f3a7a391" providerId="LiveId" clId="{7732D9FE-5118-4D75-9767-2B943F6A6A71}"/>
    <pc:docChg chg="undo custSel addSld delSld modSld">
      <pc:chgData name="Hitesh Desale" userId="8a869de2f3a7a391" providerId="LiveId" clId="{7732D9FE-5118-4D75-9767-2B943F6A6A71}" dt="2025-03-01T04:51:20.147" v="862" actId="207"/>
      <pc:docMkLst>
        <pc:docMk/>
      </pc:docMkLst>
      <pc:sldChg chg="modSp mod">
        <pc:chgData name="Hitesh Desale" userId="8a869de2f3a7a391" providerId="LiveId" clId="{7732D9FE-5118-4D75-9767-2B943F6A6A71}" dt="2025-03-01T04:45:26.710" v="847" actId="1076"/>
        <pc:sldMkLst>
          <pc:docMk/>
          <pc:sldMk cId="0" sldId="256"/>
        </pc:sldMkLst>
      </pc:sldChg>
      <pc:sldChg chg="modSp mod">
        <pc:chgData name="Hitesh Desale" userId="8a869de2f3a7a391" providerId="LiveId" clId="{7732D9FE-5118-4D75-9767-2B943F6A6A71}" dt="2025-03-01T04:49:52.847" v="853" actId="20577"/>
        <pc:sldMkLst>
          <pc:docMk/>
          <pc:sldMk cId="0" sldId="257"/>
        </pc:sldMkLst>
      </pc:sldChg>
      <pc:sldChg chg="del">
        <pc:chgData name="Hitesh Desale" userId="8a869de2f3a7a391" providerId="LiveId" clId="{7732D9FE-5118-4D75-9767-2B943F6A6A71}" dt="2025-03-01T04:43:04.567" v="839" actId="47"/>
        <pc:sldMkLst>
          <pc:docMk/>
          <pc:sldMk cId="0" sldId="258"/>
        </pc:sldMkLst>
      </pc:sldChg>
      <pc:sldChg chg="addSp delSp modSp mod">
        <pc:chgData name="Hitesh Desale" userId="8a869de2f3a7a391" providerId="LiveId" clId="{7732D9FE-5118-4D75-9767-2B943F6A6A71}" dt="2025-03-01T04:51:20.147" v="862" actId="207"/>
        <pc:sldMkLst>
          <pc:docMk/>
          <pc:sldMk cId="0" sldId="259"/>
        </pc:sldMkLst>
        <pc:spChg chg="add mod">
          <ac:chgData name="Hitesh Desale" userId="8a869de2f3a7a391" providerId="LiveId" clId="{7732D9FE-5118-4D75-9767-2B943F6A6A71}" dt="2025-02-28T05:42:22.115" v="458" actId="1076"/>
          <ac:spMkLst>
            <pc:docMk/>
            <pc:sldMk cId="0" sldId="259"/>
            <ac:spMk id="7" creationId="{DE20C91A-914A-73E0-E226-D0FDCE58F7E5}"/>
          </ac:spMkLst>
        </pc:spChg>
        <pc:spChg chg="add mod">
          <ac:chgData name="Hitesh Desale" userId="8a869de2f3a7a391" providerId="LiveId" clId="{7732D9FE-5118-4D75-9767-2B943F6A6A71}" dt="2025-03-01T04:51:20.147" v="862" actId="207"/>
          <ac:spMkLst>
            <pc:docMk/>
            <pc:sldMk cId="0" sldId="259"/>
            <ac:spMk id="12" creationId="{C30A627C-34AE-F6F8-D07A-95DE1A760DA2}"/>
          </ac:spMkLst>
        </pc:spChg>
        <pc:grpChg chg="mod">
          <ac:chgData name="Hitesh Desale" userId="8a869de2f3a7a391" providerId="LiveId" clId="{7732D9FE-5118-4D75-9767-2B943F6A6A71}" dt="2025-02-28T05:38:33.340" v="405" actId="1037"/>
          <ac:grpSpMkLst>
            <pc:docMk/>
            <pc:sldMk cId="0" sldId="259"/>
            <ac:grpSpMk id="2" creationId="{00000000-0000-0000-0000-000000000000}"/>
          </ac:grpSpMkLst>
        </pc:grpChg>
      </pc:sldChg>
      <pc:sldChg chg="modSp del mod">
        <pc:chgData name="Hitesh Desale" userId="8a869de2f3a7a391" providerId="LiveId" clId="{7732D9FE-5118-4D75-9767-2B943F6A6A71}" dt="2025-02-28T13:31:06.075" v="695" actId="47"/>
        <pc:sldMkLst>
          <pc:docMk/>
          <pc:sldMk cId="0" sldId="260"/>
        </pc:sldMkLst>
      </pc:sldChg>
      <pc:sldChg chg="del">
        <pc:chgData name="Hitesh Desale" userId="8a869de2f3a7a391" providerId="LiveId" clId="{7732D9FE-5118-4D75-9767-2B943F6A6A71}" dt="2025-03-01T04:41:53.128" v="835" actId="47"/>
        <pc:sldMkLst>
          <pc:docMk/>
          <pc:sldMk cId="0" sldId="261"/>
        </pc:sldMkLst>
      </pc:sldChg>
      <pc:sldChg chg="modSp mod">
        <pc:chgData name="Hitesh Desale" userId="8a869de2f3a7a391" providerId="LiveId" clId="{7732D9FE-5118-4D75-9767-2B943F6A6A71}" dt="2025-03-01T04:43:37.654" v="841" actId="255"/>
        <pc:sldMkLst>
          <pc:docMk/>
          <pc:sldMk cId="254715031" sldId="265"/>
        </pc:sldMkLst>
        <pc:spChg chg="mod">
          <ac:chgData name="Hitesh Desale" userId="8a869de2f3a7a391" providerId="LiveId" clId="{7732D9FE-5118-4D75-9767-2B943F6A6A71}" dt="2025-03-01T04:43:37.654" v="841" actId="255"/>
          <ac:spMkLst>
            <pc:docMk/>
            <pc:sldMk cId="254715031" sldId="265"/>
            <ac:spMk id="3" creationId="{E87D5431-47EC-6938-6C59-2AFBA33F4963}"/>
          </ac:spMkLst>
        </pc:spChg>
      </pc:sldChg>
      <pc:sldChg chg="del">
        <pc:chgData name="Hitesh Desale" userId="8a869de2f3a7a391" providerId="LiveId" clId="{7732D9FE-5118-4D75-9767-2B943F6A6A71}" dt="2025-02-28T04:59:36.805" v="96" actId="47"/>
        <pc:sldMkLst>
          <pc:docMk/>
          <pc:sldMk cId="4150261469" sldId="266"/>
        </pc:sldMkLst>
      </pc:sldChg>
      <pc:sldChg chg="del">
        <pc:chgData name="Hitesh Desale" userId="8a869de2f3a7a391" providerId="LiveId" clId="{7732D9FE-5118-4D75-9767-2B943F6A6A71}" dt="2025-02-28T04:51:47.526" v="76" actId="47"/>
        <pc:sldMkLst>
          <pc:docMk/>
          <pc:sldMk cId="2655232414" sldId="267"/>
        </pc:sldMkLst>
      </pc:sldChg>
      <pc:sldChg chg="addSp delSp modSp mod">
        <pc:chgData name="Hitesh Desale" userId="8a869de2f3a7a391" providerId="LiveId" clId="{7732D9FE-5118-4D75-9767-2B943F6A6A71}" dt="2025-03-01T04:44:49.257" v="846" actId="255"/>
        <pc:sldMkLst>
          <pc:docMk/>
          <pc:sldMk cId="3291449593" sldId="268"/>
        </pc:sldMkLst>
        <pc:spChg chg="mod">
          <ac:chgData name="Hitesh Desale" userId="8a869de2f3a7a391" providerId="LiveId" clId="{7732D9FE-5118-4D75-9767-2B943F6A6A71}" dt="2025-02-28T04:20:59.156" v="0" actId="14100"/>
          <ac:spMkLst>
            <pc:docMk/>
            <pc:sldMk cId="3291449593" sldId="268"/>
            <ac:spMk id="2" creationId="{7199B052-0243-FF41-8B8F-A1B97EAE9D01}"/>
          </ac:spMkLst>
        </pc:spChg>
        <pc:spChg chg="add mod">
          <ac:chgData name="Hitesh Desale" userId="8a869de2f3a7a391" providerId="LiveId" clId="{7732D9FE-5118-4D75-9767-2B943F6A6A71}" dt="2025-03-01T04:44:49.257" v="846" actId="255"/>
          <ac:spMkLst>
            <pc:docMk/>
            <pc:sldMk cId="3291449593" sldId="268"/>
            <ac:spMk id="6" creationId="{6893DF2F-6ED8-48FC-C463-D5635F3DC681}"/>
          </ac:spMkLst>
        </pc:spChg>
      </pc:sldChg>
      <pc:sldChg chg="modSp new del mod">
        <pc:chgData name="Hitesh Desale" userId="8a869de2f3a7a391" providerId="LiveId" clId="{7732D9FE-5118-4D75-9767-2B943F6A6A71}" dt="2025-03-01T04:36:27.502" v="766" actId="47"/>
        <pc:sldMkLst>
          <pc:docMk/>
          <pc:sldMk cId="2780365415" sldId="269"/>
        </pc:sldMkLst>
      </pc:sldChg>
      <pc:sldChg chg="add del">
        <pc:chgData name="Hitesh Desale" userId="8a869de2f3a7a391" providerId="LiveId" clId="{7732D9FE-5118-4D75-9767-2B943F6A6A71}" dt="2025-02-28T05:10:38.721" v="107" actId="47"/>
        <pc:sldMkLst>
          <pc:docMk/>
          <pc:sldMk cId="4120513249" sldId="270"/>
        </pc:sldMkLst>
      </pc:sldChg>
      <pc:sldChg chg="addSp delSp modSp add mod">
        <pc:chgData name="Hitesh Desale" userId="8a869de2f3a7a391" providerId="LiveId" clId="{7732D9FE-5118-4D75-9767-2B943F6A6A71}" dt="2025-03-01T04:42:41.669" v="838" actId="14100"/>
        <pc:sldMkLst>
          <pc:docMk/>
          <pc:sldMk cId="3441417513" sldId="271"/>
        </pc:sldMkLst>
        <pc:spChg chg="mod">
          <ac:chgData name="Hitesh Desale" userId="8a869de2f3a7a391" providerId="LiveId" clId="{7732D9FE-5118-4D75-9767-2B943F6A6A71}" dt="2025-03-01T04:39:41.936" v="816" actId="1076"/>
          <ac:spMkLst>
            <pc:docMk/>
            <pc:sldMk cId="3441417513" sldId="271"/>
            <ac:spMk id="5" creationId="{C2FD4482-D038-11B9-BA42-2FC46656B07A}"/>
          </ac:spMkLst>
        </pc:spChg>
        <pc:spChg chg="add mod">
          <ac:chgData name="Hitesh Desale" userId="8a869de2f3a7a391" providerId="LiveId" clId="{7732D9FE-5118-4D75-9767-2B943F6A6A71}" dt="2025-03-01T04:42:41.669" v="838" actId="14100"/>
          <ac:spMkLst>
            <pc:docMk/>
            <pc:sldMk cId="3441417513" sldId="271"/>
            <ac:spMk id="8" creationId="{35019A24-A798-BFED-CF92-7667B9004051}"/>
          </ac:spMkLst>
        </pc:spChg>
      </pc:sldChg>
      <pc:sldChg chg="add del">
        <pc:chgData name="Hitesh Desale" userId="8a869de2f3a7a391" providerId="LiveId" clId="{7732D9FE-5118-4D75-9767-2B943F6A6A71}" dt="2025-02-28T05:11:01.864" v="110"/>
        <pc:sldMkLst>
          <pc:docMk/>
          <pc:sldMk cId="1748315500" sldId="272"/>
        </pc:sldMkLst>
      </pc:sldChg>
      <pc:sldChg chg="add del">
        <pc:chgData name="Hitesh Desale" userId="8a869de2f3a7a391" providerId="LiveId" clId="{7732D9FE-5118-4D75-9767-2B943F6A6A71}" dt="2025-02-28T05:11:07.419" v="112"/>
        <pc:sldMkLst>
          <pc:docMk/>
          <pc:sldMk cId="3027498379" sldId="272"/>
        </pc:sldMkLst>
      </pc:sldChg>
      <pc:sldChg chg="addSp modSp add mod">
        <pc:chgData name="Hitesh Desale" userId="8a869de2f3a7a391" providerId="LiveId" clId="{7732D9FE-5118-4D75-9767-2B943F6A6A71}" dt="2025-02-28T05:16:40.116" v="197" actId="20577"/>
        <pc:sldMkLst>
          <pc:docMk/>
          <pc:sldMk cId="3981828906" sldId="272"/>
        </pc:sldMkLst>
        <pc:spChg chg="mod">
          <ac:chgData name="Hitesh Desale" userId="8a869de2f3a7a391" providerId="LiveId" clId="{7732D9FE-5118-4D75-9767-2B943F6A6A71}" dt="2025-02-28T05:11:32.068" v="163" actId="122"/>
          <ac:spMkLst>
            <pc:docMk/>
            <pc:sldMk cId="3981828906" sldId="272"/>
            <ac:spMk id="5" creationId="{C4EE0327-DFDF-1E90-A8DF-D184022FD56B}"/>
          </ac:spMkLst>
        </pc:spChg>
        <pc:spChg chg="add mod">
          <ac:chgData name="Hitesh Desale" userId="8a869de2f3a7a391" providerId="LiveId" clId="{7732D9FE-5118-4D75-9767-2B943F6A6A71}" dt="2025-02-28T05:16:40.116" v="197" actId="20577"/>
          <ac:spMkLst>
            <pc:docMk/>
            <pc:sldMk cId="3981828906" sldId="272"/>
            <ac:spMk id="8" creationId="{1A124EF9-0B42-C665-9433-50BAD461045B}"/>
          </ac:spMkLst>
        </pc:spChg>
      </pc:sldChg>
      <pc:sldChg chg="modSp new mod">
        <pc:chgData name="Hitesh Desale" userId="8a869de2f3a7a391" providerId="LiveId" clId="{7732D9FE-5118-4D75-9767-2B943F6A6A71}" dt="2025-02-28T05:25:40.153" v="239" actId="1076"/>
        <pc:sldMkLst>
          <pc:docMk/>
          <pc:sldMk cId="3984710206" sldId="273"/>
        </pc:sldMkLst>
        <pc:spChg chg="mod">
          <ac:chgData name="Hitesh Desale" userId="8a869de2f3a7a391" providerId="LiveId" clId="{7732D9FE-5118-4D75-9767-2B943F6A6A71}" dt="2025-02-28T05:21:56.113" v="218" actId="14100"/>
          <ac:spMkLst>
            <pc:docMk/>
            <pc:sldMk cId="3984710206" sldId="273"/>
            <ac:spMk id="2" creationId="{034D4338-AE3A-95D6-F3DF-4982EBD3CB25}"/>
          </ac:spMkLst>
        </pc:spChg>
        <pc:spChg chg="mod">
          <ac:chgData name="Hitesh Desale" userId="8a869de2f3a7a391" providerId="LiveId" clId="{7732D9FE-5118-4D75-9767-2B943F6A6A71}" dt="2025-02-28T05:25:40.153" v="239" actId="1076"/>
          <ac:spMkLst>
            <pc:docMk/>
            <pc:sldMk cId="3984710206" sldId="273"/>
            <ac:spMk id="3" creationId="{7FF7EF4D-F4BB-1060-B6A1-6F5E40760F5D}"/>
          </ac:spMkLst>
        </pc:spChg>
      </pc:sldChg>
      <pc:sldChg chg="new del">
        <pc:chgData name="Hitesh Desale" userId="8a869de2f3a7a391" providerId="LiveId" clId="{7732D9FE-5118-4D75-9767-2B943F6A6A71}" dt="2025-02-28T13:16:16.661" v="462" actId="47"/>
        <pc:sldMkLst>
          <pc:docMk/>
          <pc:sldMk cId="2048290601" sldId="274"/>
        </pc:sldMkLst>
      </pc:sldChg>
      <pc:sldChg chg="addSp delSp modSp new mod">
        <pc:chgData name="Hitesh Desale" userId="8a869de2f3a7a391" providerId="LiveId" clId="{7732D9FE-5118-4D75-9767-2B943F6A6A71}" dt="2025-02-28T13:30:49.244" v="694" actId="1076"/>
        <pc:sldMkLst>
          <pc:docMk/>
          <pc:sldMk cId="3606234048" sldId="274"/>
        </pc:sldMkLst>
        <pc:spChg chg="mod">
          <ac:chgData name="Hitesh Desale" userId="8a869de2f3a7a391" providerId="LiveId" clId="{7732D9FE-5118-4D75-9767-2B943F6A6A71}" dt="2025-02-28T13:16:27.506" v="469" actId="20577"/>
          <ac:spMkLst>
            <pc:docMk/>
            <pc:sldMk cId="3606234048" sldId="274"/>
            <ac:spMk id="2" creationId="{BEC55A77-333D-A491-194F-6AE846C96D24}"/>
          </ac:spMkLst>
        </pc:spChg>
        <pc:spChg chg="add del mod">
          <ac:chgData name="Hitesh Desale" userId="8a869de2f3a7a391" providerId="LiveId" clId="{7732D9FE-5118-4D75-9767-2B943F6A6A71}" dt="2025-02-28T13:30:28.396" v="692" actId="14100"/>
          <ac:spMkLst>
            <pc:docMk/>
            <pc:sldMk cId="3606234048" sldId="274"/>
            <ac:spMk id="3" creationId="{9057762F-574A-8470-0955-96767ADF7D43}"/>
          </ac:spMkLst>
        </pc:spChg>
        <pc:spChg chg="add mod">
          <ac:chgData name="Hitesh Desale" userId="8a869de2f3a7a391" providerId="LiveId" clId="{7732D9FE-5118-4D75-9767-2B943F6A6A71}" dt="2025-02-28T13:30:49.244" v="694" actId="1076"/>
          <ac:spMkLst>
            <pc:docMk/>
            <pc:sldMk cId="3606234048" sldId="274"/>
            <ac:spMk id="12" creationId="{CAF26381-9C70-3762-ADA8-666B85B560A8}"/>
          </ac:spMkLst>
        </pc:spChg>
        <pc:graphicFrameChg chg="add mod modGraphic">
          <ac:chgData name="Hitesh Desale" userId="8a869de2f3a7a391" providerId="LiveId" clId="{7732D9FE-5118-4D75-9767-2B943F6A6A71}" dt="2025-02-28T13:30:40.810" v="693" actId="1076"/>
          <ac:graphicFrameMkLst>
            <pc:docMk/>
            <pc:sldMk cId="3606234048" sldId="274"/>
            <ac:graphicFrameMk id="11" creationId="{DE643F67-7ED8-FD3D-1836-F6A15871527B}"/>
          </ac:graphicFrameMkLst>
        </pc:graphicFrameChg>
      </pc:sldChg>
      <pc:sldChg chg="modSp new mod">
        <pc:chgData name="Hitesh Desale" userId="8a869de2f3a7a391" providerId="LiveId" clId="{7732D9FE-5118-4D75-9767-2B943F6A6A71}" dt="2025-02-28T13:45:29.838" v="739" actId="12"/>
        <pc:sldMkLst>
          <pc:docMk/>
          <pc:sldMk cId="3655781857" sldId="275"/>
        </pc:sldMkLst>
        <pc:spChg chg="mod">
          <ac:chgData name="Hitesh Desale" userId="8a869de2f3a7a391" providerId="LiveId" clId="{7732D9FE-5118-4D75-9767-2B943F6A6A71}" dt="2025-02-28T13:43:07.093" v="720" actId="14100"/>
          <ac:spMkLst>
            <pc:docMk/>
            <pc:sldMk cId="3655781857" sldId="275"/>
            <ac:spMk id="2" creationId="{49001B43-C528-B254-8585-3EB62CDA33F7}"/>
          </ac:spMkLst>
        </pc:spChg>
        <pc:spChg chg="mod">
          <ac:chgData name="Hitesh Desale" userId="8a869de2f3a7a391" providerId="LiveId" clId="{7732D9FE-5118-4D75-9767-2B943F6A6A71}" dt="2025-02-28T13:45:29.838" v="739" actId="12"/>
          <ac:spMkLst>
            <pc:docMk/>
            <pc:sldMk cId="3655781857" sldId="275"/>
            <ac:spMk id="3" creationId="{5631FF67-DE5E-4397-A3FC-66B4E31AB2D3}"/>
          </ac:spMkLst>
        </pc:spChg>
      </pc:sldChg>
      <pc:sldChg chg="addSp delSp modSp new del mod">
        <pc:chgData name="Hitesh Desale" userId="8a869de2f3a7a391" providerId="LiveId" clId="{7732D9FE-5118-4D75-9767-2B943F6A6A71}" dt="2025-03-01T04:42:06.581" v="836" actId="47"/>
        <pc:sldMkLst>
          <pc:docMk/>
          <pc:sldMk cId="341277715" sldId="276"/>
        </pc:sldMkLst>
      </pc:sldChg>
    </pc:docChg>
  </pc:docChgLst>
  <pc:docChgLst>
    <pc:chgData name="Hitesh Desale" userId="8a869de2f3a7a391" providerId="LiveId" clId="{D4EC1D7B-B852-43BD-AFC0-495425DE078D}"/>
    <pc:docChg chg="undo redo custSel addSld delSld modSld sldOrd">
      <pc:chgData name="Hitesh Desale" userId="8a869de2f3a7a391" providerId="LiveId" clId="{D4EC1D7B-B852-43BD-AFC0-495425DE078D}" dt="2025-04-12T05:49:27.960" v="720" actId="47"/>
      <pc:docMkLst>
        <pc:docMk/>
      </pc:docMkLst>
      <pc:sldChg chg="modSp del mod">
        <pc:chgData name="Hitesh Desale" userId="8a869de2f3a7a391" providerId="LiveId" clId="{D4EC1D7B-B852-43BD-AFC0-495425DE078D}" dt="2025-04-02T23:09:38.361" v="268" actId="47"/>
        <pc:sldMkLst>
          <pc:docMk/>
          <pc:sldMk cId="0" sldId="256"/>
        </pc:sldMkLst>
      </pc:sldChg>
      <pc:sldChg chg="del">
        <pc:chgData name="Hitesh Desale" userId="8a869de2f3a7a391" providerId="LiveId" clId="{D4EC1D7B-B852-43BD-AFC0-495425DE078D}" dt="2025-04-02T23:31:23.213" v="470" actId="47"/>
        <pc:sldMkLst>
          <pc:docMk/>
          <pc:sldMk cId="0" sldId="257"/>
        </pc:sldMkLst>
      </pc:sldChg>
      <pc:sldChg chg="modSp mod">
        <pc:chgData name="Hitesh Desale" userId="8a869de2f3a7a391" providerId="LiveId" clId="{D4EC1D7B-B852-43BD-AFC0-495425DE078D}" dt="2025-03-22T03:27:01.667" v="16" actId="113"/>
        <pc:sldMkLst>
          <pc:docMk/>
          <pc:sldMk cId="0" sldId="259"/>
        </pc:sldMkLst>
        <pc:spChg chg="mod">
          <ac:chgData name="Hitesh Desale" userId="8a869de2f3a7a391" providerId="LiveId" clId="{D4EC1D7B-B852-43BD-AFC0-495425DE078D}" dt="2025-03-22T03:27:01.667" v="16" actId="113"/>
          <ac:spMkLst>
            <pc:docMk/>
            <pc:sldMk cId="0" sldId="259"/>
            <ac:spMk id="7" creationId="{DE20C91A-914A-73E0-E226-D0FDCE58F7E5}"/>
          </ac:spMkLst>
        </pc:spChg>
      </pc:sldChg>
      <pc:sldChg chg="add del">
        <pc:chgData name="Hitesh Desale" userId="8a869de2f3a7a391" providerId="LiveId" clId="{D4EC1D7B-B852-43BD-AFC0-495425DE078D}" dt="2025-04-12T04:31:27.980" v="578" actId="47"/>
        <pc:sldMkLst>
          <pc:docMk/>
          <pc:sldMk cId="0" sldId="262"/>
        </pc:sldMkLst>
      </pc:sldChg>
      <pc:sldChg chg="modSp mod">
        <pc:chgData name="Hitesh Desale" userId="8a869de2f3a7a391" providerId="LiveId" clId="{D4EC1D7B-B852-43BD-AFC0-495425DE078D}" dt="2025-04-12T04:10:13.630" v="519" actId="1076"/>
        <pc:sldMkLst>
          <pc:docMk/>
          <pc:sldMk cId="254715031" sldId="265"/>
        </pc:sldMkLst>
        <pc:spChg chg="mod">
          <ac:chgData name="Hitesh Desale" userId="8a869de2f3a7a391" providerId="LiveId" clId="{D4EC1D7B-B852-43BD-AFC0-495425DE078D}" dt="2025-04-11T11:01:46.976" v="517" actId="1076"/>
          <ac:spMkLst>
            <pc:docMk/>
            <pc:sldMk cId="254715031" sldId="265"/>
            <ac:spMk id="2" creationId="{4B00A2CC-4AF1-C2F1-FEC4-D07C4819953F}"/>
          </ac:spMkLst>
        </pc:spChg>
        <pc:spChg chg="mod">
          <ac:chgData name="Hitesh Desale" userId="8a869de2f3a7a391" providerId="LiveId" clId="{D4EC1D7B-B852-43BD-AFC0-495425DE078D}" dt="2025-04-12T04:10:13.630" v="519" actId="1076"/>
          <ac:spMkLst>
            <pc:docMk/>
            <pc:sldMk cId="254715031" sldId="265"/>
            <ac:spMk id="3" creationId="{E87D5431-47EC-6938-6C59-2AFBA33F4963}"/>
          </ac:spMkLst>
        </pc:spChg>
      </pc:sldChg>
      <pc:sldChg chg="modSp mod">
        <pc:chgData name="Hitesh Desale" userId="8a869de2f3a7a391" providerId="LiveId" clId="{D4EC1D7B-B852-43BD-AFC0-495425DE078D}" dt="2025-03-22T03:24:56.166" v="6" actId="113"/>
        <pc:sldMkLst>
          <pc:docMk/>
          <pc:sldMk cId="3291449593" sldId="268"/>
        </pc:sldMkLst>
        <pc:spChg chg="mod">
          <ac:chgData name="Hitesh Desale" userId="8a869de2f3a7a391" providerId="LiveId" clId="{D4EC1D7B-B852-43BD-AFC0-495425DE078D}" dt="2025-03-22T03:24:56.166" v="6" actId="113"/>
          <ac:spMkLst>
            <pc:docMk/>
            <pc:sldMk cId="3291449593" sldId="268"/>
            <ac:spMk id="6" creationId="{6893DF2F-6ED8-48FC-C463-D5635F3DC681}"/>
          </ac:spMkLst>
        </pc:spChg>
      </pc:sldChg>
      <pc:sldChg chg="addSp delSp modSp mod">
        <pc:chgData name="Hitesh Desale" userId="8a869de2f3a7a391" providerId="LiveId" clId="{D4EC1D7B-B852-43BD-AFC0-495425DE078D}" dt="2025-03-22T03:32:17.413" v="36" actId="478"/>
        <pc:sldMkLst>
          <pc:docMk/>
          <pc:sldMk cId="3441417513" sldId="271"/>
        </pc:sldMkLst>
        <pc:spChg chg="add del">
          <ac:chgData name="Hitesh Desale" userId="8a869de2f3a7a391" providerId="LiveId" clId="{D4EC1D7B-B852-43BD-AFC0-495425DE078D}" dt="2025-03-22T03:32:17.413" v="36" actId="478"/>
          <ac:spMkLst>
            <pc:docMk/>
            <pc:sldMk cId="3441417513" sldId="271"/>
            <ac:spMk id="5" creationId="{C2FD4482-D038-11B9-BA42-2FC46656B07A}"/>
          </ac:spMkLst>
        </pc:spChg>
        <pc:spChg chg="add del mod">
          <ac:chgData name="Hitesh Desale" userId="8a869de2f3a7a391" providerId="LiveId" clId="{D4EC1D7B-B852-43BD-AFC0-495425DE078D}" dt="2025-03-22T03:32:17.413" v="36" actId="478"/>
          <ac:spMkLst>
            <pc:docMk/>
            <pc:sldMk cId="3441417513" sldId="271"/>
            <ac:spMk id="8" creationId="{35019A24-A798-BFED-CF92-7667B9004051}"/>
          </ac:spMkLst>
        </pc:spChg>
        <pc:grpChg chg="add del">
          <ac:chgData name="Hitesh Desale" userId="8a869de2f3a7a391" providerId="LiveId" clId="{D4EC1D7B-B852-43BD-AFC0-495425DE078D}" dt="2025-03-22T03:32:17.413" v="36" actId="478"/>
          <ac:grpSpMkLst>
            <pc:docMk/>
            <pc:sldMk cId="3441417513" sldId="271"/>
            <ac:grpSpMk id="2" creationId="{E51B18AF-4A65-C9BC-29DD-88A9D8396E44}"/>
          </ac:grpSpMkLst>
        </pc:grpChg>
        <pc:inkChg chg="add del">
          <ac:chgData name="Hitesh Desale" userId="8a869de2f3a7a391" providerId="LiveId" clId="{D4EC1D7B-B852-43BD-AFC0-495425DE078D}" dt="2025-03-22T03:32:17.413" v="36" actId="478"/>
          <ac:inkMkLst>
            <pc:docMk/>
            <pc:sldMk cId="3441417513" sldId="271"/>
            <ac:inkMk id="7" creationId="{CB2B8197-B85D-1FB4-CC43-3E999D331B56}"/>
          </ac:inkMkLst>
        </pc:inkChg>
      </pc:sldChg>
      <pc:sldChg chg="modSp mod">
        <pc:chgData name="Hitesh Desale" userId="8a869de2f3a7a391" providerId="LiveId" clId="{D4EC1D7B-B852-43BD-AFC0-495425DE078D}" dt="2025-03-22T03:25:24.502" v="8" actId="113"/>
        <pc:sldMkLst>
          <pc:docMk/>
          <pc:sldMk cId="3981828906" sldId="272"/>
        </pc:sldMkLst>
        <pc:spChg chg="mod">
          <ac:chgData name="Hitesh Desale" userId="8a869de2f3a7a391" providerId="LiveId" clId="{D4EC1D7B-B852-43BD-AFC0-495425DE078D}" dt="2025-03-22T03:25:24.502" v="8" actId="113"/>
          <ac:spMkLst>
            <pc:docMk/>
            <pc:sldMk cId="3981828906" sldId="272"/>
            <ac:spMk id="8" creationId="{1A124EF9-0B42-C665-9433-50BAD461045B}"/>
          </ac:spMkLst>
        </pc:spChg>
      </pc:sldChg>
      <pc:sldChg chg="modSp mod">
        <pc:chgData name="Hitesh Desale" userId="8a869de2f3a7a391" providerId="LiveId" clId="{D4EC1D7B-B852-43BD-AFC0-495425DE078D}" dt="2025-03-22T03:26:26.597" v="13" actId="113"/>
        <pc:sldMkLst>
          <pc:docMk/>
          <pc:sldMk cId="3984710206" sldId="273"/>
        </pc:sldMkLst>
        <pc:spChg chg="mod">
          <ac:chgData name="Hitesh Desale" userId="8a869de2f3a7a391" providerId="LiveId" clId="{D4EC1D7B-B852-43BD-AFC0-495425DE078D}" dt="2025-03-22T03:26:26.597" v="13" actId="113"/>
          <ac:spMkLst>
            <pc:docMk/>
            <pc:sldMk cId="3984710206" sldId="273"/>
            <ac:spMk id="3" creationId="{7FF7EF4D-F4BB-1060-B6A1-6F5E40760F5D}"/>
          </ac:spMkLst>
        </pc:spChg>
      </pc:sldChg>
      <pc:sldChg chg="modSp mod ord">
        <pc:chgData name="Hitesh Desale" userId="8a869de2f3a7a391" providerId="LiveId" clId="{D4EC1D7B-B852-43BD-AFC0-495425DE078D}" dt="2025-04-12T05:41:30.757" v="580"/>
        <pc:sldMkLst>
          <pc:docMk/>
          <pc:sldMk cId="3606234048" sldId="274"/>
        </pc:sldMkLst>
        <pc:spChg chg="mod">
          <ac:chgData name="Hitesh Desale" userId="8a869de2f3a7a391" providerId="LiveId" clId="{D4EC1D7B-B852-43BD-AFC0-495425DE078D}" dt="2025-03-22T03:27:39.587" v="18" actId="113"/>
          <ac:spMkLst>
            <pc:docMk/>
            <pc:sldMk cId="3606234048" sldId="274"/>
            <ac:spMk id="12" creationId="{CAF26381-9C70-3762-ADA8-666B85B560A8}"/>
          </ac:spMkLst>
        </pc:spChg>
      </pc:sldChg>
      <pc:sldChg chg="modSp mod">
        <pc:chgData name="Hitesh Desale" userId="8a869de2f3a7a391" providerId="LiveId" clId="{D4EC1D7B-B852-43BD-AFC0-495425DE078D}" dt="2025-03-22T03:30:21.226" v="26" actId="113"/>
        <pc:sldMkLst>
          <pc:docMk/>
          <pc:sldMk cId="3655781857" sldId="275"/>
        </pc:sldMkLst>
        <pc:spChg chg="mod">
          <ac:chgData name="Hitesh Desale" userId="8a869de2f3a7a391" providerId="LiveId" clId="{D4EC1D7B-B852-43BD-AFC0-495425DE078D}" dt="2025-03-22T03:30:21.226" v="26" actId="113"/>
          <ac:spMkLst>
            <pc:docMk/>
            <pc:sldMk cId="3655781857" sldId="275"/>
            <ac:spMk id="3" creationId="{5631FF67-DE5E-4397-A3FC-66B4E31AB2D3}"/>
          </ac:spMkLst>
        </pc:spChg>
      </pc:sldChg>
      <pc:sldChg chg="addSp delSp modSp add mod">
        <pc:chgData name="Hitesh Desale" userId="8a869de2f3a7a391" providerId="LiveId" clId="{D4EC1D7B-B852-43BD-AFC0-495425DE078D}" dt="2025-04-02T23:09:58.754" v="270" actId="1076"/>
        <pc:sldMkLst>
          <pc:docMk/>
          <pc:sldMk cId="0" sldId="294"/>
        </pc:sldMkLst>
        <pc:spChg chg="add mod">
          <ac:chgData name="Hitesh Desale" userId="8a869de2f3a7a391" providerId="LiveId" clId="{D4EC1D7B-B852-43BD-AFC0-495425DE078D}" dt="2025-04-02T23:09:35.204" v="267" actId="1076"/>
          <ac:spMkLst>
            <pc:docMk/>
            <pc:sldMk cId="0" sldId="294"/>
            <ac:spMk id="7" creationId="{81075C3F-DB60-6C23-AA20-C6820453052D}"/>
          </ac:spMkLst>
        </pc:spChg>
        <pc:spChg chg="mod">
          <ac:chgData name="Hitesh Desale" userId="8a869de2f3a7a391" providerId="LiveId" clId="{D4EC1D7B-B852-43BD-AFC0-495425DE078D}" dt="2025-04-02T23:08:22.496" v="179" actId="20577"/>
          <ac:spMkLst>
            <pc:docMk/>
            <pc:sldMk cId="0" sldId="294"/>
            <ac:spMk id="2058" creationId="{7603EB49-4557-8D72-FCFD-982434ED27EB}"/>
          </ac:spMkLst>
        </pc:spChg>
        <pc:spChg chg="mod">
          <ac:chgData name="Hitesh Desale" userId="8a869de2f3a7a391" providerId="LiveId" clId="{D4EC1D7B-B852-43BD-AFC0-495425DE078D}" dt="2025-04-02T23:09:58.754" v="270" actId="1076"/>
          <ac:spMkLst>
            <pc:docMk/>
            <pc:sldMk cId="0" sldId="294"/>
            <ac:spMk id="2060" creationId="{3865D4A1-0F16-1258-1005-E504EA1A1648}"/>
          </ac:spMkLst>
        </pc:spChg>
        <pc:inkChg chg="add">
          <ac:chgData name="Hitesh Desale" userId="8a869de2f3a7a391" providerId="LiveId" clId="{D4EC1D7B-B852-43BD-AFC0-495425DE078D}" dt="2025-04-02T23:07:22.498" v="142" actId="9405"/>
          <ac:inkMkLst>
            <pc:docMk/>
            <pc:sldMk cId="0" sldId="294"/>
            <ac:inkMk id="2" creationId="{99B40DE7-0634-2149-DCA4-D77FB4A4E252}"/>
          </ac:inkMkLst>
        </pc:inkChg>
      </pc:sldChg>
      <pc:sldChg chg="addSp delSp modSp new mod">
        <pc:chgData name="Hitesh Desale" userId="8a869de2f3a7a391" providerId="LiveId" clId="{D4EC1D7B-B852-43BD-AFC0-495425DE078D}" dt="2025-04-11T10:39:12.187" v="512" actId="20577"/>
        <pc:sldMkLst>
          <pc:docMk/>
          <pc:sldMk cId="2979204766" sldId="295"/>
        </pc:sldMkLst>
        <pc:graphicFrameChg chg="add mod modGraphic">
          <ac:chgData name="Hitesh Desale" userId="8a869de2f3a7a391" providerId="LiveId" clId="{D4EC1D7B-B852-43BD-AFC0-495425DE078D}" dt="2025-04-11T10:39:12.187" v="512" actId="20577"/>
          <ac:graphicFrameMkLst>
            <pc:docMk/>
            <pc:sldMk cId="2979204766" sldId="295"/>
            <ac:graphicFrameMk id="2" creationId="{8D3E5437-4182-7418-22F1-1C4D1EC83516}"/>
          </ac:graphicFrameMkLst>
        </pc:graphicFrameChg>
        <pc:inkChg chg="add">
          <ac:chgData name="Hitesh Desale" userId="8a869de2f3a7a391" providerId="LiveId" clId="{D4EC1D7B-B852-43BD-AFC0-495425DE078D}" dt="2025-04-02T23:25:26.707" v="275" actId="9405"/>
          <ac:inkMkLst>
            <pc:docMk/>
            <pc:sldMk cId="2979204766" sldId="295"/>
            <ac:inkMk id="4" creationId="{6387767C-BA45-DD6A-1FDE-798959C4BDBA}"/>
          </ac:inkMkLst>
        </pc:inkChg>
        <pc:inkChg chg="add">
          <ac:chgData name="Hitesh Desale" userId="8a869de2f3a7a391" providerId="LiveId" clId="{D4EC1D7B-B852-43BD-AFC0-495425DE078D}" dt="2025-04-02T23:25:50.393" v="276" actId="9405"/>
          <ac:inkMkLst>
            <pc:docMk/>
            <pc:sldMk cId="2979204766" sldId="295"/>
            <ac:inkMk id="5" creationId="{E9854E3E-14F2-7A00-F110-C16EB8D263A2}"/>
          </ac:inkMkLst>
        </pc:inkChg>
      </pc:sldChg>
      <pc:sldChg chg="modSp add mod">
        <pc:chgData name="Hitesh Desale" userId="8a869de2f3a7a391" providerId="LiveId" clId="{D4EC1D7B-B852-43BD-AFC0-495425DE078D}" dt="2025-04-12T05:44:10.906" v="586" actId="123"/>
        <pc:sldMkLst>
          <pc:docMk/>
          <pc:sldMk cId="247027976" sldId="296"/>
        </pc:sldMkLst>
        <pc:spChg chg="mod">
          <ac:chgData name="Hitesh Desale" userId="8a869de2f3a7a391" providerId="LiveId" clId="{D4EC1D7B-B852-43BD-AFC0-495425DE078D}" dt="2025-04-12T05:44:10.906" v="586" actId="123"/>
          <ac:spMkLst>
            <pc:docMk/>
            <pc:sldMk cId="247027976" sldId="296"/>
            <ac:spMk id="8" creationId="{A1CD56D4-0EAA-AB23-2F23-E47035EF4883}"/>
          </ac:spMkLst>
        </pc:spChg>
      </pc:sldChg>
      <pc:sldChg chg="modSp add del mod">
        <pc:chgData name="Hitesh Desale" userId="8a869de2f3a7a391" providerId="LiveId" clId="{D4EC1D7B-B852-43BD-AFC0-495425DE078D}" dt="2025-04-12T04:30:52.624" v="576" actId="2696"/>
        <pc:sldMkLst>
          <pc:docMk/>
          <pc:sldMk cId="4012453311" sldId="296"/>
        </pc:sldMkLst>
        <pc:spChg chg="mod">
          <ac:chgData name="Hitesh Desale" userId="8a869de2f3a7a391" providerId="LiveId" clId="{D4EC1D7B-B852-43BD-AFC0-495425DE078D}" dt="2025-04-12T04:28:05.682" v="551" actId="1076"/>
          <ac:spMkLst>
            <pc:docMk/>
            <pc:sldMk cId="4012453311" sldId="296"/>
            <ac:spMk id="5" creationId="{C8DCA961-2A05-0C08-561E-50708F01A814}"/>
          </ac:spMkLst>
        </pc:spChg>
        <pc:spChg chg="mod">
          <ac:chgData name="Hitesh Desale" userId="8a869de2f3a7a391" providerId="LiveId" clId="{D4EC1D7B-B852-43BD-AFC0-495425DE078D}" dt="2025-04-12T04:30:03.208" v="575" actId="1076"/>
          <ac:spMkLst>
            <pc:docMk/>
            <pc:sldMk cId="4012453311" sldId="296"/>
            <ac:spMk id="8" creationId="{A1CD56D4-0EAA-AB23-2F23-E47035EF4883}"/>
          </ac:spMkLst>
        </pc:spChg>
      </pc:sldChg>
      <pc:sldChg chg="new del">
        <pc:chgData name="Hitesh Desale" userId="8a869de2f3a7a391" providerId="LiveId" clId="{D4EC1D7B-B852-43BD-AFC0-495425DE078D}" dt="2025-04-12T05:49:10.246" v="694" actId="47"/>
        <pc:sldMkLst>
          <pc:docMk/>
          <pc:sldMk cId="3377571189" sldId="297"/>
        </pc:sldMkLst>
      </pc:sldChg>
      <pc:sldChg chg="new del">
        <pc:chgData name="Hitesh Desale" userId="8a869de2f3a7a391" providerId="LiveId" clId="{D4EC1D7B-B852-43BD-AFC0-495425DE078D}" dt="2025-04-12T05:49:11.612" v="695" actId="47"/>
        <pc:sldMkLst>
          <pc:docMk/>
          <pc:sldMk cId="3650291278" sldId="298"/>
        </pc:sldMkLst>
      </pc:sldChg>
      <pc:sldChg chg="new del">
        <pc:chgData name="Hitesh Desale" userId="8a869de2f3a7a391" providerId="LiveId" clId="{D4EC1D7B-B852-43BD-AFC0-495425DE078D}" dt="2025-04-12T05:49:12.389" v="696" actId="47"/>
        <pc:sldMkLst>
          <pc:docMk/>
          <pc:sldMk cId="66074883" sldId="299"/>
        </pc:sldMkLst>
      </pc:sldChg>
      <pc:sldChg chg="new del">
        <pc:chgData name="Hitesh Desale" userId="8a869de2f3a7a391" providerId="LiveId" clId="{D4EC1D7B-B852-43BD-AFC0-495425DE078D}" dt="2025-04-12T05:49:13.112" v="697" actId="47"/>
        <pc:sldMkLst>
          <pc:docMk/>
          <pc:sldMk cId="1458325412" sldId="300"/>
        </pc:sldMkLst>
      </pc:sldChg>
      <pc:sldChg chg="new del">
        <pc:chgData name="Hitesh Desale" userId="8a869de2f3a7a391" providerId="LiveId" clId="{D4EC1D7B-B852-43BD-AFC0-495425DE078D}" dt="2025-04-12T05:48:38.968" v="630" actId="680"/>
        <pc:sldMkLst>
          <pc:docMk/>
          <pc:sldMk cId="2441286103" sldId="301"/>
        </pc:sldMkLst>
      </pc:sldChg>
      <pc:sldChg chg="new del">
        <pc:chgData name="Hitesh Desale" userId="8a869de2f3a7a391" providerId="LiveId" clId="{D4EC1D7B-B852-43BD-AFC0-495425DE078D}" dt="2025-04-12T05:49:13.674" v="698" actId="47"/>
        <pc:sldMkLst>
          <pc:docMk/>
          <pc:sldMk cId="2693244076" sldId="301"/>
        </pc:sldMkLst>
      </pc:sldChg>
      <pc:sldChg chg="new del">
        <pc:chgData name="Hitesh Desale" userId="8a869de2f3a7a391" providerId="LiveId" clId="{D4EC1D7B-B852-43BD-AFC0-495425DE078D}" dt="2025-04-12T05:49:14.401" v="699" actId="47"/>
        <pc:sldMkLst>
          <pc:docMk/>
          <pc:sldMk cId="2892858313" sldId="302"/>
        </pc:sldMkLst>
      </pc:sldChg>
      <pc:sldChg chg="new del">
        <pc:chgData name="Hitesh Desale" userId="8a869de2f3a7a391" providerId="LiveId" clId="{D4EC1D7B-B852-43BD-AFC0-495425DE078D}" dt="2025-04-12T05:48:38.524" v="629" actId="680"/>
        <pc:sldMkLst>
          <pc:docMk/>
          <pc:sldMk cId="3121779346" sldId="302"/>
        </pc:sldMkLst>
      </pc:sldChg>
      <pc:sldChg chg="new del">
        <pc:chgData name="Hitesh Desale" userId="8a869de2f3a7a391" providerId="LiveId" clId="{D4EC1D7B-B852-43BD-AFC0-495425DE078D}" dt="2025-04-12T05:48:38.029" v="628" actId="680"/>
        <pc:sldMkLst>
          <pc:docMk/>
          <pc:sldMk cId="1343486221" sldId="303"/>
        </pc:sldMkLst>
      </pc:sldChg>
      <pc:sldChg chg="new del">
        <pc:chgData name="Hitesh Desale" userId="8a869de2f3a7a391" providerId="LiveId" clId="{D4EC1D7B-B852-43BD-AFC0-495425DE078D}" dt="2025-04-12T05:49:15.091" v="700" actId="47"/>
        <pc:sldMkLst>
          <pc:docMk/>
          <pc:sldMk cId="3097922709" sldId="303"/>
        </pc:sldMkLst>
      </pc:sldChg>
      <pc:sldChg chg="new del">
        <pc:chgData name="Hitesh Desale" userId="8a869de2f3a7a391" providerId="LiveId" clId="{D4EC1D7B-B852-43BD-AFC0-495425DE078D}" dt="2025-04-12T05:49:15.751" v="701" actId="47"/>
        <pc:sldMkLst>
          <pc:docMk/>
          <pc:sldMk cId="3279368013" sldId="304"/>
        </pc:sldMkLst>
      </pc:sldChg>
      <pc:sldChg chg="new del">
        <pc:chgData name="Hitesh Desale" userId="8a869de2f3a7a391" providerId="LiveId" clId="{D4EC1D7B-B852-43BD-AFC0-495425DE078D}" dt="2025-04-12T05:48:37.598" v="627" actId="680"/>
        <pc:sldMkLst>
          <pc:docMk/>
          <pc:sldMk cId="3530469240" sldId="304"/>
        </pc:sldMkLst>
      </pc:sldChg>
      <pc:sldChg chg="new del">
        <pc:chgData name="Hitesh Desale" userId="8a869de2f3a7a391" providerId="LiveId" clId="{D4EC1D7B-B852-43BD-AFC0-495425DE078D}" dt="2025-04-12T05:48:37.185" v="626" actId="680"/>
        <pc:sldMkLst>
          <pc:docMk/>
          <pc:sldMk cId="952569206" sldId="305"/>
        </pc:sldMkLst>
      </pc:sldChg>
      <pc:sldChg chg="new del">
        <pc:chgData name="Hitesh Desale" userId="8a869de2f3a7a391" providerId="LiveId" clId="{D4EC1D7B-B852-43BD-AFC0-495425DE078D}" dt="2025-04-12T05:49:16.261" v="702" actId="47"/>
        <pc:sldMkLst>
          <pc:docMk/>
          <pc:sldMk cId="3585868816" sldId="305"/>
        </pc:sldMkLst>
      </pc:sldChg>
      <pc:sldChg chg="new del">
        <pc:chgData name="Hitesh Desale" userId="8a869de2f3a7a391" providerId="LiveId" clId="{D4EC1D7B-B852-43BD-AFC0-495425DE078D}" dt="2025-04-12T05:49:16.772" v="703" actId="47"/>
        <pc:sldMkLst>
          <pc:docMk/>
          <pc:sldMk cId="1328708734" sldId="306"/>
        </pc:sldMkLst>
      </pc:sldChg>
      <pc:sldChg chg="new del">
        <pc:chgData name="Hitesh Desale" userId="8a869de2f3a7a391" providerId="LiveId" clId="{D4EC1D7B-B852-43BD-AFC0-495425DE078D}" dt="2025-04-12T05:48:36.776" v="625" actId="680"/>
        <pc:sldMkLst>
          <pc:docMk/>
          <pc:sldMk cId="2867871445" sldId="306"/>
        </pc:sldMkLst>
      </pc:sldChg>
      <pc:sldChg chg="new del">
        <pc:chgData name="Hitesh Desale" userId="8a869de2f3a7a391" providerId="LiveId" clId="{D4EC1D7B-B852-43BD-AFC0-495425DE078D}" dt="2025-04-12T05:48:36.380" v="624" actId="680"/>
        <pc:sldMkLst>
          <pc:docMk/>
          <pc:sldMk cId="732479231" sldId="307"/>
        </pc:sldMkLst>
      </pc:sldChg>
      <pc:sldChg chg="new del">
        <pc:chgData name="Hitesh Desale" userId="8a869de2f3a7a391" providerId="LiveId" clId="{D4EC1D7B-B852-43BD-AFC0-495425DE078D}" dt="2025-04-12T05:49:17.239" v="704" actId="47"/>
        <pc:sldMkLst>
          <pc:docMk/>
          <pc:sldMk cId="4015384702" sldId="307"/>
        </pc:sldMkLst>
      </pc:sldChg>
      <pc:sldChg chg="new del">
        <pc:chgData name="Hitesh Desale" userId="8a869de2f3a7a391" providerId="LiveId" clId="{D4EC1D7B-B852-43BD-AFC0-495425DE078D}" dt="2025-04-12T05:48:35.876" v="623" actId="680"/>
        <pc:sldMkLst>
          <pc:docMk/>
          <pc:sldMk cId="436391273" sldId="308"/>
        </pc:sldMkLst>
      </pc:sldChg>
      <pc:sldChg chg="new del">
        <pc:chgData name="Hitesh Desale" userId="8a869de2f3a7a391" providerId="LiveId" clId="{D4EC1D7B-B852-43BD-AFC0-495425DE078D}" dt="2025-04-12T05:49:17.824" v="705" actId="47"/>
        <pc:sldMkLst>
          <pc:docMk/>
          <pc:sldMk cId="3951819789" sldId="308"/>
        </pc:sldMkLst>
      </pc:sldChg>
      <pc:sldChg chg="new del">
        <pc:chgData name="Hitesh Desale" userId="8a869de2f3a7a391" providerId="LiveId" clId="{D4EC1D7B-B852-43BD-AFC0-495425DE078D}" dt="2025-04-12T05:48:35.351" v="622" actId="680"/>
        <pc:sldMkLst>
          <pc:docMk/>
          <pc:sldMk cId="493842648" sldId="309"/>
        </pc:sldMkLst>
      </pc:sldChg>
      <pc:sldChg chg="new del">
        <pc:chgData name="Hitesh Desale" userId="8a869de2f3a7a391" providerId="LiveId" clId="{D4EC1D7B-B852-43BD-AFC0-495425DE078D}" dt="2025-04-12T05:49:18.394" v="706" actId="47"/>
        <pc:sldMkLst>
          <pc:docMk/>
          <pc:sldMk cId="2599007149" sldId="309"/>
        </pc:sldMkLst>
      </pc:sldChg>
      <pc:sldChg chg="new del">
        <pc:chgData name="Hitesh Desale" userId="8a869de2f3a7a391" providerId="LiveId" clId="{D4EC1D7B-B852-43BD-AFC0-495425DE078D}" dt="2025-04-12T05:49:18.950" v="707" actId="47"/>
        <pc:sldMkLst>
          <pc:docMk/>
          <pc:sldMk cId="1640016961" sldId="310"/>
        </pc:sldMkLst>
      </pc:sldChg>
      <pc:sldChg chg="new del">
        <pc:chgData name="Hitesh Desale" userId="8a869de2f3a7a391" providerId="LiveId" clId="{D4EC1D7B-B852-43BD-AFC0-495425DE078D}" dt="2025-04-12T05:48:34.870" v="621" actId="680"/>
        <pc:sldMkLst>
          <pc:docMk/>
          <pc:sldMk cId="3126597335" sldId="310"/>
        </pc:sldMkLst>
      </pc:sldChg>
      <pc:sldChg chg="new del">
        <pc:chgData name="Hitesh Desale" userId="8a869de2f3a7a391" providerId="LiveId" clId="{D4EC1D7B-B852-43BD-AFC0-495425DE078D}" dt="2025-04-12T05:49:19.568" v="708" actId="47"/>
        <pc:sldMkLst>
          <pc:docMk/>
          <pc:sldMk cId="1418217771" sldId="311"/>
        </pc:sldMkLst>
      </pc:sldChg>
      <pc:sldChg chg="new del">
        <pc:chgData name="Hitesh Desale" userId="8a869de2f3a7a391" providerId="LiveId" clId="{D4EC1D7B-B852-43BD-AFC0-495425DE078D}" dt="2025-04-12T05:48:34.408" v="620" actId="680"/>
        <pc:sldMkLst>
          <pc:docMk/>
          <pc:sldMk cId="3490360269" sldId="311"/>
        </pc:sldMkLst>
      </pc:sldChg>
      <pc:sldChg chg="new del">
        <pc:chgData name="Hitesh Desale" userId="8a869de2f3a7a391" providerId="LiveId" clId="{D4EC1D7B-B852-43BD-AFC0-495425DE078D}" dt="2025-04-12T05:48:33.899" v="619" actId="680"/>
        <pc:sldMkLst>
          <pc:docMk/>
          <pc:sldMk cId="558164" sldId="312"/>
        </pc:sldMkLst>
      </pc:sldChg>
      <pc:sldChg chg="new del">
        <pc:chgData name="Hitesh Desale" userId="8a869de2f3a7a391" providerId="LiveId" clId="{D4EC1D7B-B852-43BD-AFC0-495425DE078D}" dt="2025-04-12T05:49:20.184" v="709" actId="47"/>
        <pc:sldMkLst>
          <pc:docMk/>
          <pc:sldMk cId="3037155128" sldId="312"/>
        </pc:sldMkLst>
      </pc:sldChg>
      <pc:sldChg chg="new del">
        <pc:chgData name="Hitesh Desale" userId="8a869de2f3a7a391" providerId="LiveId" clId="{D4EC1D7B-B852-43BD-AFC0-495425DE078D}" dt="2025-04-12T05:49:20.781" v="710" actId="47"/>
        <pc:sldMkLst>
          <pc:docMk/>
          <pc:sldMk cId="2636715043" sldId="313"/>
        </pc:sldMkLst>
      </pc:sldChg>
      <pc:sldChg chg="new del">
        <pc:chgData name="Hitesh Desale" userId="8a869de2f3a7a391" providerId="LiveId" clId="{D4EC1D7B-B852-43BD-AFC0-495425DE078D}" dt="2025-04-12T05:48:33.358" v="618" actId="680"/>
        <pc:sldMkLst>
          <pc:docMk/>
          <pc:sldMk cId="3191631179" sldId="313"/>
        </pc:sldMkLst>
      </pc:sldChg>
      <pc:sldChg chg="new del">
        <pc:chgData name="Hitesh Desale" userId="8a869de2f3a7a391" providerId="LiveId" clId="{D4EC1D7B-B852-43BD-AFC0-495425DE078D}" dt="2025-04-12T05:49:21.631" v="711" actId="47"/>
        <pc:sldMkLst>
          <pc:docMk/>
          <pc:sldMk cId="1126154798" sldId="314"/>
        </pc:sldMkLst>
      </pc:sldChg>
      <pc:sldChg chg="new del">
        <pc:chgData name="Hitesh Desale" userId="8a869de2f3a7a391" providerId="LiveId" clId="{D4EC1D7B-B852-43BD-AFC0-495425DE078D}" dt="2025-04-12T05:48:32.792" v="617" actId="680"/>
        <pc:sldMkLst>
          <pc:docMk/>
          <pc:sldMk cId="2282445061" sldId="314"/>
        </pc:sldMkLst>
      </pc:sldChg>
      <pc:sldChg chg="new del">
        <pc:chgData name="Hitesh Desale" userId="8a869de2f3a7a391" providerId="LiveId" clId="{D4EC1D7B-B852-43BD-AFC0-495425DE078D}" dt="2025-04-12T05:48:32.131" v="616" actId="680"/>
        <pc:sldMkLst>
          <pc:docMk/>
          <pc:sldMk cId="704279410" sldId="315"/>
        </pc:sldMkLst>
      </pc:sldChg>
      <pc:sldChg chg="new del">
        <pc:chgData name="Hitesh Desale" userId="8a869de2f3a7a391" providerId="LiveId" clId="{D4EC1D7B-B852-43BD-AFC0-495425DE078D}" dt="2025-04-12T05:49:22.351" v="712" actId="47"/>
        <pc:sldMkLst>
          <pc:docMk/>
          <pc:sldMk cId="1166779642" sldId="315"/>
        </pc:sldMkLst>
      </pc:sldChg>
      <pc:sldChg chg="new del">
        <pc:chgData name="Hitesh Desale" userId="8a869de2f3a7a391" providerId="LiveId" clId="{D4EC1D7B-B852-43BD-AFC0-495425DE078D}" dt="2025-04-12T05:48:31.527" v="615" actId="680"/>
        <pc:sldMkLst>
          <pc:docMk/>
          <pc:sldMk cId="1012950369" sldId="316"/>
        </pc:sldMkLst>
      </pc:sldChg>
      <pc:sldChg chg="new del">
        <pc:chgData name="Hitesh Desale" userId="8a869de2f3a7a391" providerId="LiveId" clId="{D4EC1D7B-B852-43BD-AFC0-495425DE078D}" dt="2025-04-12T05:49:23.012" v="713" actId="47"/>
        <pc:sldMkLst>
          <pc:docMk/>
          <pc:sldMk cId="2543868379" sldId="316"/>
        </pc:sldMkLst>
      </pc:sldChg>
      <pc:sldChg chg="new del">
        <pc:chgData name="Hitesh Desale" userId="8a869de2f3a7a391" providerId="LiveId" clId="{D4EC1D7B-B852-43BD-AFC0-495425DE078D}" dt="2025-04-12T05:48:30.957" v="614" actId="680"/>
        <pc:sldMkLst>
          <pc:docMk/>
          <pc:sldMk cId="2369131993" sldId="317"/>
        </pc:sldMkLst>
      </pc:sldChg>
      <pc:sldChg chg="new del">
        <pc:chgData name="Hitesh Desale" userId="8a869de2f3a7a391" providerId="LiveId" clId="{D4EC1D7B-B852-43BD-AFC0-495425DE078D}" dt="2025-04-12T05:49:23.620" v="714" actId="47"/>
        <pc:sldMkLst>
          <pc:docMk/>
          <pc:sldMk cId="3526883293" sldId="317"/>
        </pc:sldMkLst>
      </pc:sldChg>
      <pc:sldChg chg="new del">
        <pc:chgData name="Hitesh Desale" userId="8a869de2f3a7a391" providerId="LiveId" clId="{D4EC1D7B-B852-43BD-AFC0-495425DE078D}" dt="2025-04-12T05:49:24.213" v="715" actId="47"/>
        <pc:sldMkLst>
          <pc:docMk/>
          <pc:sldMk cId="663826455" sldId="318"/>
        </pc:sldMkLst>
      </pc:sldChg>
      <pc:sldChg chg="new del">
        <pc:chgData name="Hitesh Desale" userId="8a869de2f3a7a391" providerId="LiveId" clId="{D4EC1D7B-B852-43BD-AFC0-495425DE078D}" dt="2025-04-12T05:48:30.296" v="613" actId="680"/>
        <pc:sldMkLst>
          <pc:docMk/>
          <pc:sldMk cId="1269722163" sldId="318"/>
        </pc:sldMkLst>
      </pc:sldChg>
      <pc:sldChg chg="new del">
        <pc:chgData name="Hitesh Desale" userId="8a869de2f3a7a391" providerId="LiveId" clId="{D4EC1D7B-B852-43BD-AFC0-495425DE078D}" dt="2025-04-12T05:49:24.781" v="716" actId="47"/>
        <pc:sldMkLst>
          <pc:docMk/>
          <pc:sldMk cId="2274296481" sldId="319"/>
        </pc:sldMkLst>
      </pc:sldChg>
      <pc:sldChg chg="new del">
        <pc:chgData name="Hitesh Desale" userId="8a869de2f3a7a391" providerId="LiveId" clId="{D4EC1D7B-B852-43BD-AFC0-495425DE078D}" dt="2025-04-12T05:48:29.606" v="612" actId="680"/>
        <pc:sldMkLst>
          <pc:docMk/>
          <pc:sldMk cId="3887943025" sldId="319"/>
        </pc:sldMkLst>
      </pc:sldChg>
      <pc:sldChg chg="new del">
        <pc:chgData name="Hitesh Desale" userId="8a869de2f3a7a391" providerId="LiveId" clId="{D4EC1D7B-B852-43BD-AFC0-495425DE078D}" dt="2025-04-12T05:48:28.949" v="611" actId="680"/>
        <pc:sldMkLst>
          <pc:docMk/>
          <pc:sldMk cId="576777525" sldId="320"/>
        </pc:sldMkLst>
      </pc:sldChg>
      <pc:sldChg chg="new del">
        <pc:chgData name="Hitesh Desale" userId="8a869de2f3a7a391" providerId="LiveId" clId="{D4EC1D7B-B852-43BD-AFC0-495425DE078D}" dt="2025-04-12T05:49:25.503" v="717" actId="47"/>
        <pc:sldMkLst>
          <pc:docMk/>
          <pc:sldMk cId="2501824472" sldId="320"/>
        </pc:sldMkLst>
      </pc:sldChg>
      <pc:sldChg chg="new del">
        <pc:chgData name="Hitesh Desale" userId="8a869de2f3a7a391" providerId="LiveId" clId="{D4EC1D7B-B852-43BD-AFC0-495425DE078D}" dt="2025-04-12T05:49:26.312" v="718" actId="47"/>
        <pc:sldMkLst>
          <pc:docMk/>
          <pc:sldMk cId="73481157" sldId="321"/>
        </pc:sldMkLst>
      </pc:sldChg>
      <pc:sldChg chg="new del">
        <pc:chgData name="Hitesh Desale" userId="8a869de2f3a7a391" providerId="LiveId" clId="{D4EC1D7B-B852-43BD-AFC0-495425DE078D}" dt="2025-04-12T05:49:27.122" v="719" actId="47"/>
        <pc:sldMkLst>
          <pc:docMk/>
          <pc:sldMk cId="2310233464" sldId="322"/>
        </pc:sldMkLst>
      </pc:sldChg>
      <pc:sldChg chg="new del">
        <pc:chgData name="Hitesh Desale" userId="8a869de2f3a7a391" providerId="LiveId" clId="{D4EC1D7B-B852-43BD-AFC0-495425DE078D}" dt="2025-04-12T05:49:27.960" v="720" actId="47"/>
        <pc:sldMkLst>
          <pc:docMk/>
          <pc:sldMk cId="3235312170" sldId="323"/>
        </pc:sldMkLst>
      </pc:sldChg>
      <pc:sldChg chg="new del">
        <pc:chgData name="Hitesh Desale" userId="8a869de2f3a7a391" providerId="LiveId" clId="{D4EC1D7B-B852-43BD-AFC0-495425DE078D}" dt="2025-04-12T05:49:00.627" v="693" actId="680"/>
        <pc:sldMkLst>
          <pc:docMk/>
          <pc:sldMk cId="3933617271" sldId="324"/>
        </pc:sldMkLst>
      </pc:sldChg>
      <pc:sldChg chg="new del">
        <pc:chgData name="Hitesh Desale" userId="8a869de2f3a7a391" providerId="LiveId" clId="{D4EC1D7B-B852-43BD-AFC0-495425DE078D}" dt="2025-04-12T05:49:00.495" v="692" actId="680"/>
        <pc:sldMkLst>
          <pc:docMk/>
          <pc:sldMk cId="846761241" sldId="325"/>
        </pc:sldMkLst>
      </pc:sldChg>
      <pc:sldChg chg="new del">
        <pc:chgData name="Hitesh Desale" userId="8a869de2f3a7a391" providerId="LiveId" clId="{D4EC1D7B-B852-43BD-AFC0-495425DE078D}" dt="2025-04-12T05:49:00.244" v="691" actId="680"/>
        <pc:sldMkLst>
          <pc:docMk/>
          <pc:sldMk cId="2735788252" sldId="326"/>
        </pc:sldMkLst>
      </pc:sldChg>
      <pc:sldChg chg="new del">
        <pc:chgData name="Hitesh Desale" userId="8a869de2f3a7a391" providerId="LiveId" clId="{D4EC1D7B-B852-43BD-AFC0-495425DE078D}" dt="2025-04-12T05:49:00.120" v="690" actId="680"/>
        <pc:sldMkLst>
          <pc:docMk/>
          <pc:sldMk cId="833796866" sldId="327"/>
        </pc:sldMkLst>
      </pc:sldChg>
      <pc:sldChg chg="new del">
        <pc:chgData name="Hitesh Desale" userId="8a869de2f3a7a391" providerId="LiveId" clId="{D4EC1D7B-B852-43BD-AFC0-495425DE078D}" dt="2025-04-12T05:48:59.957" v="689" actId="680"/>
        <pc:sldMkLst>
          <pc:docMk/>
          <pc:sldMk cId="2271904617" sldId="328"/>
        </pc:sldMkLst>
      </pc:sldChg>
      <pc:sldChg chg="new del">
        <pc:chgData name="Hitesh Desale" userId="8a869de2f3a7a391" providerId="LiveId" clId="{D4EC1D7B-B852-43BD-AFC0-495425DE078D}" dt="2025-04-12T05:48:59.666" v="688" actId="680"/>
        <pc:sldMkLst>
          <pc:docMk/>
          <pc:sldMk cId="2049554284" sldId="329"/>
        </pc:sldMkLst>
      </pc:sldChg>
      <pc:sldChg chg="new del">
        <pc:chgData name="Hitesh Desale" userId="8a869de2f3a7a391" providerId="LiveId" clId="{D4EC1D7B-B852-43BD-AFC0-495425DE078D}" dt="2025-04-12T05:48:59.549" v="687" actId="680"/>
        <pc:sldMkLst>
          <pc:docMk/>
          <pc:sldMk cId="3193149696" sldId="330"/>
        </pc:sldMkLst>
      </pc:sldChg>
      <pc:sldChg chg="new del">
        <pc:chgData name="Hitesh Desale" userId="8a869de2f3a7a391" providerId="LiveId" clId="{D4EC1D7B-B852-43BD-AFC0-495425DE078D}" dt="2025-04-12T05:48:59.386" v="686" actId="680"/>
        <pc:sldMkLst>
          <pc:docMk/>
          <pc:sldMk cId="2181968752" sldId="331"/>
        </pc:sldMkLst>
      </pc:sldChg>
      <pc:sldChg chg="new del">
        <pc:chgData name="Hitesh Desale" userId="8a869de2f3a7a391" providerId="LiveId" clId="{D4EC1D7B-B852-43BD-AFC0-495425DE078D}" dt="2025-04-12T05:48:59.136" v="685" actId="680"/>
        <pc:sldMkLst>
          <pc:docMk/>
          <pc:sldMk cId="2944997708" sldId="332"/>
        </pc:sldMkLst>
      </pc:sldChg>
      <pc:sldChg chg="new del">
        <pc:chgData name="Hitesh Desale" userId="8a869de2f3a7a391" providerId="LiveId" clId="{D4EC1D7B-B852-43BD-AFC0-495425DE078D}" dt="2025-04-12T05:48:58.962" v="684" actId="680"/>
        <pc:sldMkLst>
          <pc:docMk/>
          <pc:sldMk cId="1104299293" sldId="333"/>
        </pc:sldMkLst>
      </pc:sldChg>
      <pc:sldChg chg="new del">
        <pc:chgData name="Hitesh Desale" userId="8a869de2f3a7a391" providerId="LiveId" clId="{D4EC1D7B-B852-43BD-AFC0-495425DE078D}" dt="2025-04-12T05:48:58.911" v="683" actId="680"/>
        <pc:sldMkLst>
          <pc:docMk/>
          <pc:sldMk cId="924847943" sldId="334"/>
        </pc:sldMkLst>
      </pc:sldChg>
      <pc:sldChg chg="new del">
        <pc:chgData name="Hitesh Desale" userId="8a869de2f3a7a391" providerId="LiveId" clId="{D4EC1D7B-B852-43BD-AFC0-495425DE078D}" dt="2025-04-12T05:48:58.738" v="682" actId="680"/>
        <pc:sldMkLst>
          <pc:docMk/>
          <pc:sldMk cId="1251267524" sldId="335"/>
        </pc:sldMkLst>
      </pc:sldChg>
      <pc:sldChg chg="new del">
        <pc:chgData name="Hitesh Desale" userId="8a869de2f3a7a391" providerId="LiveId" clId="{D4EC1D7B-B852-43BD-AFC0-495425DE078D}" dt="2025-04-12T05:48:58.482" v="681" actId="680"/>
        <pc:sldMkLst>
          <pc:docMk/>
          <pc:sldMk cId="482575815" sldId="336"/>
        </pc:sldMkLst>
      </pc:sldChg>
      <pc:sldChg chg="new del">
        <pc:chgData name="Hitesh Desale" userId="8a869de2f3a7a391" providerId="LiveId" clId="{D4EC1D7B-B852-43BD-AFC0-495425DE078D}" dt="2025-04-12T05:48:58.334" v="680" actId="680"/>
        <pc:sldMkLst>
          <pc:docMk/>
          <pc:sldMk cId="1463455316" sldId="337"/>
        </pc:sldMkLst>
      </pc:sldChg>
      <pc:sldChg chg="new del">
        <pc:chgData name="Hitesh Desale" userId="8a869de2f3a7a391" providerId="LiveId" clId="{D4EC1D7B-B852-43BD-AFC0-495425DE078D}" dt="2025-04-12T05:48:58.161" v="679" actId="680"/>
        <pc:sldMkLst>
          <pc:docMk/>
          <pc:sldMk cId="569771934" sldId="338"/>
        </pc:sldMkLst>
      </pc:sldChg>
      <pc:sldChg chg="new del">
        <pc:chgData name="Hitesh Desale" userId="8a869de2f3a7a391" providerId="LiveId" clId="{D4EC1D7B-B852-43BD-AFC0-495425DE078D}" dt="2025-04-12T05:48:58.012" v="678" actId="680"/>
        <pc:sldMkLst>
          <pc:docMk/>
          <pc:sldMk cId="34833972" sldId="339"/>
        </pc:sldMkLst>
      </pc:sldChg>
      <pc:sldChg chg="new del">
        <pc:chgData name="Hitesh Desale" userId="8a869de2f3a7a391" providerId="LiveId" clId="{D4EC1D7B-B852-43BD-AFC0-495425DE078D}" dt="2025-04-12T05:48:57.854" v="677" actId="680"/>
        <pc:sldMkLst>
          <pc:docMk/>
          <pc:sldMk cId="1765296514" sldId="340"/>
        </pc:sldMkLst>
      </pc:sldChg>
      <pc:sldChg chg="new del">
        <pc:chgData name="Hitesh Desale" userId="8a869de2f3a7a391" providerId="LiveId" clId="{D4EC1D7B-B852-43BD-AFC0-495425DE078D}" dt="2025-04-12T05:48:57.511" v="676" actId="680"/>
        <pc:sldMkLst>
          <pc:docMk/>
          <pc:sldMk cId="2218311758" sldId="341"/>
        </pc:sldMkLst>
      </pc:sldChg>
      <pc:sldChg chg="new add del">
        <pc:chgData name="Hitesh Desale" userId="8a869de2f3a7a391" providerId="LiveId" clId="{D4EC1D7B-B852-43BD-AFC0-495425DE078D}" dt="2025-04-12T05:48:57.027" v="675" actId="680"/>
        <pc:sldMkLst>
          <pc:docMk/>
          <pc:sldMk cId="3335343857" sldId="34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5:30.49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17.74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18.80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19.01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19.20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20.25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0,'4'5,"12"10,12 17,24 13,3-2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21.00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21.54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22.41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23.61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24.06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5:35.68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24.69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26.95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1 194,'34'-1,"65"-11,-41 3,619-69,-224 27,-192 25,279 10,-27 41,92 48,-172-18,245 69,-566-95,85 18,-136-34,60 8,-18-5,131 36,-193-42,948 292,-760-214,-23-7,-106-53,-84-21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28.127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1,'14'6,"0"0,0 1,-1 0,0 1,14 12,2 0,663 497,-413-308,26 23,-290-217,-12-12,-1 0,1 0,0 0,0 0,0-1,0 1,0-1,1 0,-1 0,1 0,-1 0,1-1,0 1,0-1,7 2,2-5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42.2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42.514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42.84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43.0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43.29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43.50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43.68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23:07:22.4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661 1072 24575,'1'0'0,"0"0"0,0-1 0,0 1 0,-1 0 0,1 0 0,0 0 0,0 0 0,0 0 0,0 1 0,0-1 0,0 0 0,0 0 0,0 1 0,0-1 0,0 0 0,-1 1 0,1-1 0,0 1 0,0-1 0,0 1 0,-1-1 0,2 2 0,-2-1 0,-1 1 0,1-1 0,0 0 0,-1 1 0,1-1 0,-1 0 0,1 1 0,-1-1 0,0 0 0,0 0 0,0 1 0,1-1 0,-1 0 0,0 0 0,0 0 0,-2 1 0,-26 26 0,-1-1 0,-55 37 0,15-13 0,-337 253 0,405-303 0,-2 2 0,0-1 0,0 1 0,1-1 0,-1 1 0,1 0 0,-1 0 0,1 1 0,0-1 0,0 1 0,1 0 0,-1-1 0,-2 7 0,5-10 0,0 1 0,0-1 0,0 1 0,1-1 0,-1 0 0,0 1 0,0-1 0,1 0 0,-1 1 0,0-1 0,0 1 0,1-1 0,-1 0 0,0 0 0,1 1 0,-1-1 0,1 0 0,-1 0 0,0 1 0,1-1 0,-1 0 0,1 0 0,-1 0 0,0 0 0,1 0 0,-1 1 0,1-1 0,-1 0 0,1 0 0,-1 0 0,1 0 0,-1 0 0,0-1 0,1 1 0,-1 0 0,1 0 0,-1 0 0,1 0 0,-1 0 0,0 0 0,1-1 0,-1 1 0,1 0 0,25-7 0,-23 6 0,36-13 0,-2-2 0,0-1 0,36-24 0,38-17 0,-77 42 0,201-99 0,-222 108 0,8-3 0,-32 28 0,11-18-5,0 0 0,-1 0 0,1 0 0,0 1 0,-1-1 0,1 0 1,0 0-1,0 1 0,-1-1 0,1 0 0,0 1 0,0-1 0,-1 0 0,1 1 0,0-1 0,0 0 0,0 1 0,0-1 0,0 0 0,-1 1 0,1-1 0,0 0 0,0 1 0,0-1 0,0 1 0,0-1 0,0 0 0,0 1 0,0-1 0,0 1 1,1-1-1,-1 0 0,0 1 0,0-1 0,0 0 0,0 1 0,0-1 0,1 0 0,-1 1 0,0-1 0,0 0 0,1 1 0,-1-1 0,0 0 0,0 0 0,1 1 0,-1-1 0,0 0 0,1 0 0,-1 1 0,2-1-49,0 0 0,0 0 0,0 0 0,0 0 0,0 0 1,0-1-1,0 1 0,0-1 0,0 1 0,0-1 0,0 0 0,2 0 0,16-11-174,0-1 0,-1-1 0,0-1 0,-1 0 0,-1-1 0,0-1 0,14-20 0,-10 14-22,-2-2 0,-1 0 0,18-34 0,-27 42 112,-1 0 0,-1-1 0,0 0 0,-1 0 0,-1 0 0,4-29 0,-7 22-55,-1 0 0,-1 0 0,-2-1 1,0 1-1,-1 0 0,-13-44 0,-60-145-1379,15 50-421,59 160 1889,1 0 0,0 0 0,-1 0 1,2-1-1,-1 1 0,0-1 0,1 1 0,0-1 1,0 1-1,1-9 0,0 11 180,0-1 0,1 1 0,-1 0 1,0-1-1,1 1 0,-1 0 0,1 0 0,0 0 0,-1 1 0,1-1 1,0 0-1,0 1 0,1-1 0,-1 1 0,0-1 0,0 1 0,1 0 0,3-1 1,80-29 2461,-59 22-1418,0-1 0,34-17 0,-27 9-726,1 1 1,0 2 0,1 1 0,47-11 0,-62 21-247,0 0 0,0 1 0,1 1 1,-1 1-1,0 1 0,1 1 0,-1 0 1,0 2-1,25 6 0,-23-2-148,-1 0 0,0 1 0,0 2 0,-1 0 0,-1 1 0,1 1 0,-2 1 0,0 1 0,27 24 0,-37-29 0,0 0 0,-1 0 0,0 1 0,-1 0 0,0 0 0,0 1 0,-1 0 0,0 0 0,-1 0 0,-1 1 0,1 0 0,-2 0 0,0 0 0,0 0 0,-1 0 0,-1 1 0,0-1 0,-1 1 0,-1 20 0,-3-14 0,0 0 0,-1 0 0,-1-1 0,-1 0 0,0 0 0,-20 32 0,-1-5 0,-43 54 0,37-59 0,-1-2 0,-69 58 0,-91 54 0,178-137 0,1-2 0,-2 0 0,1-1 0,-1-1 0,-1 0 0,1-2 0,-2 0 0,1-1 0,-1-1 0,-29 4 0,-11-3 0,-112-4 0,151-3 0,12 1 0,1-1 0,-1 0 0,1 0 0,0-1 0,-1 0 0,1-1 0,0 0 0,0 0 0,0-1 0,1 0 0,-1 0 0,1 0 0,0-1 0,0 0 0,0-1 0,1 0 0,0 0 0,0 0 0,1 0 0,-8-12 0,5 6 0,1-1 0,0 0 0,1-1 0,1 0 0,0 1 0,1-2 0,0 1 0,1 0 0,1-1 0,0 1 0,1-19 0,-1-4 0,-9-48 0,5 48 0,-1-51 0,7-65 0,1 209 0,-2 96 0,-6-124 0,0-20 0,1-19 0,3-7 0,1 0 0,0 0 0,2 0 0,0 0 0,1 0 0,1 0 0,0 0 0,7-20 0,-4 9 0,5-59 0,-10 46 0,4-83 0,-2 106 0,1 0 0,1 1 0,0-1 0,13-29 0,-12 36 0,0 0 0,2 1 0,-1-1 0,2 1 0,-1 0 0,1 1 0,1 0 0,16-15 0,-23 23 0,1 0 0,0-1 0,0 1 0,0 0 0,0 0 0,0 1 0,0-1 0,0 0 0,1 1 0,-1 0 0,1 0 0,-1 0 0,1 0 0,-1 1 0,1-1 0,-1 1 0,1 0 0,-1 0 0,1 0 0,0 1 0,-1-1 0,1 1 0,-1 0 0,1 0 0,-1 0 0,0 0 0,1 1 0,-1-1 0,0 1 0,0 0 0,0 0 0,0 0 0,0 0 0,0 1 0,-1-1 0,3 4 0,3 3 0,-1 2 0,0-1 0,-1 1 0,-1 0 0,1 0 0,-2 1 0,1 0 0,-2-1 0,3 14 0,10 26 0,32 67 0,-17-44 0,29 106 0,18 91 0,-7-54 0,-70-213 0,0-1 0,0 1 0,1 0 0,-1 0 0,1-1 0,0 1 0,0-1 0,0 0 0,1 0 0,-1 0 0,1 0 0,0 0 0,0 0 0,0 0 0,0-1 0,0 0 0,0 0 0,5 3 0,-5-4 0,-1 0 0,1-1 0,0 1 0,0 0 0,0-1 0,0 0 0,-1 0 0,1 0 0,0 0 0,0 0 0,0 0 0,0-1 0,0 1 0,-1-1 0,1 0 0,0 0 0,-1 0 0,1 0 0,0-1 0,-1 1 0,1-1 0,-1 1 0,0-1 0,0 0 0,5-4 0,1-3 0,1-1 0,-2 0 0,1 0 0,-1-1 0,-1 0 0,0-1 0,0 1 0,-1-1 0,3-12 0,6-22 0,7-48 0,-19 82 0,9-62 0,-4 1 0,-4-138 0,-4 160 0,1 47 0,0 0 0,0 0 0,0 0 0,-1 0 0,1 0 0,-1 1 0,0-1 0,0 0 0,-1 0 0,1 1 0,-1-1 0,0 1 0,1 0 0,-2-1 0,-3-4 0,5 7 0,-1-1 0,0 1 0,0 0 0,0 0 0,-1 0 0,1 0 0,0 0 0,0 0 0,0 1 0,-1-1 0,1 1 0,0-1 0,-1 1 0,1 0 0,0 0 0,-1 0 0,1 0 0,0 1 0,-1-1 0,1 1 0,0-1 0,0 1 0,-1 0 0,1-1 0,0 1 0,0 1 0,-3 0 0,-7 5 0,-1 0 0,1 1 0,0 0 0,0 1 0,-16 16 0,-46 57 0,26-28 0,-5-7 0,42-39 0,0 0 0,1 1 0,0 0 0,-16 21 0,26-30 0,-1 1 0,1-1 0,-1 1 0,1-1 0,0 1 0,-1-1 0,1 1 0,0-1 0,-1 1 0,1-1 0,0 1 0,0 0 0,-1-1 0,1 1 0,0 0 0,0-1 0,0 1 0,0-1 0,0 1 0,0 0 0,0-1 0,0 1 0,0 0 0,0-1 0,0 1 0,1-1 0,-1 1 0,0 0 0,0-1 0,0 1 0,1-1 0,-1 1 0,0-1 0,1 1 0,-1-1 0,1 1 0,-1-1 0,1 1 0,-1-1 0,0 1 0,1-1 0,0 0 0,-1 1 0,1-1 0,-1 0 0,1 1 0,-1-1 0,1 0 0,0 0 0,-1 0 0,1 1 0,-1-1 0,1 0 0,0 0 0,37 2 0,37-11 0,112-26 0,72-36 0,-222 59 0,-24 6 0,1 1 0,0 1 0,0 1 0,0 0 0,0 0 0,1 1 0,21 1 0,-35 1 0,0 0 0,0 0 0,0 0 0,0 0 0,-1 0 0,1 0 0,0 0 0,0 1 0,0-1 0,-1 0 0,1 1 0,0-1 0,-1 0 0,1 1 0,0-1 0,0 1 0,-1-1 0,1 1 0,-1-1 0,1 1 0,-1 0 0,1-1 0,-1 1 0,1 0 0,-1-1 0,1 1 0,-1 1 0,1-1 0,-1 0 0,0 1 0,0-1 0,-1 0 0,1 1 0,0-1 0,0 0 0,-1 1 0,1-1 0,-1 0 0,1 0 0,-1 1 0,1-1 0,-2 2 0,-4 5 0,0 0 0,0-1 0,-11 10 0,16-16 0,-134 121 0,133-121 0,0 0 0,1 1 0,-1-1 0,1 1 0,-1-1 0,1 1 0,-1 0 0,1 0 0,0-1 0,0 1 0,0 0 0,0 0 0,0 0 0,0 3 0,1-5 0,0 1 0,0-1 0,0 1 0,0-1 0,1 1 0,-1-1 0,0 1 0,0-1 0,1 1 0,-1-1 0,0 1 0,1-1 0,-1 0 0,0 1 0,1-1 0,-1 1 0,1-1 0,-1 0 0,1 0 0,-1 1 0,0-1 0,1 0 0,-1 0 0,1 1 0,0-1 0,-1 0 0,1 0 0,-1 0 0,1 0 0,-1 0 0,1 0 0,0 0 0,8 1 0,-1-1 0,1 0 0,-1-1 0,1 0 0,10-3 0,44-10 0,203-39 0,-260 52 0,0 0 0,1 0 0,-1 1 0,1 0 0,-1 0 0,1 0 0,-1 1 0,10 2 0,-15-2 0,1 0 0,0 0 0,-1 0 0,1 0 0,-1 0 0,1 0 0,-1 0 0,0 1 0,1-1 0,-1 1 0,0-1 0,0 1 0,0-1 0,0 1 0,0-1 0,0 1 0,-1 0 0,1 0 0,0-1 0,-1 1 0,0 0 0,1 0 0,-1 0 0,0-1 0,0 1 0,0 0 0,0 0 0,0 0 0,0 0 0,0 0 0,-1-1 0,0 4 0,-1 5 0,-1-1 0,0 0 0,0 1 0,0-1 0,-1 0 0,-1-1 0,0 1 0,0-1 0,0 0 0,-12 13 0,-8 6 0,-41 34 0,53-50 0,-374 287 0,341-269 0,-19 15 0,179-113 0,-37 25 0,3 3 0,86-30 0,176-41 0,-296 97 0,-22 7 0,40-8 0,-48 18 0,-20 7 0,-25 15 0,-80 49 0,-3-6 0,-147 66 0,-258 65 0,488-191 0,61-20 0,239-68 0,-5 2 0,142-38 0,-187 57 0,-217 59 0,0 0 0,0 0 0,0 0 0,1 0 0,-1 1 0,0 0 0,0 0 0,0 0 0,0 0 0,5 1 0,-8-1 0,-1 1 0,1-1 0,-1 0 0,1 0 0,-1 1 0,1-1 0,-1 0 0,1 1 0,-1-1 0,1 0 0,-1 1 0,1-1 0,-1 1 0,0-1 0,1 1 0,-1-1 0,0 1 0,1-1 0,-1 1 0,0-1 0,0 1 0,1-1 0,-1 1 0,0-1 0,0 1 0,0 1 0,0 0 0,0 0 0,-1 0 0,1 0 0,-1 0 0,1 0 0,-1 0 0,0 0 0,0 0 0,0 0 0,0 0 0,-2 2 0,-7 11 0,0-1 0,-1-1 0,-1 1 0,-1-2 0,1 0 0,-2 0 0,-25 16 0,-10 1 0,-54 25 0,23-13 0,30-23 0,210-104 0,-129 67 0,0 2 0,1 1 0,0 1 0,2 2 0,45-12 0,-78 25 0,0-1 0,0 1 0,0 0 0,0-1 0,0 1 0,0 0 0,0 0 0,0 0 0,0-1 0,0 1 0,0 0 0,0 0 0,1 1 0,-1-1 0,0 0 0,0 0 0,0 0 0,0 1 0,0-1 0,0 1 0,0-1 0,0 1 0,0-1 0,-1 1 0,1-1 0,0 1 0,0 0 0,0-1 0,0 1 0,-1 0 0,1 0 0,0 0 0,0 1 0,-1 0 0,0 0 0,0-1 0,0 1 0,0 0 0,0-1 0,-1 1 0,1 0 0,-1-1 0,1 1 0,-1 0 0,0-1 0,1 1 0,-1-1 0,0 1 0,0-1 0,0 1 0,0-1 0,0 0 0,-1 0 0,-1 3 0,-21 15 0,0 0 0,-1-1 0,0-1 0,-45 21 0,31-18 0,-47 34 0,81-50 0,-1 0 0,1 1 0,0 0 0,-7 9 0,12-14 0,0 0 0,0 0 0,0 0 0,0 0 0,0 0 0,0 0 0,0 0 0,0 0 0,0 0 0,-1 0 0,1 0 0,0 0 0,0 0 0,0 0 0,0 0 0,0 0 0,0 1 0,0-1 0,0 0 0,0 0 0,0 0 0,0 0 0,0 0 0,0 0 0,0 0 0,0 0 0,0 0 0,0 0 0,0 1 0,0-1 0,0 0 0,0 0 0,0 0 0,0 0 0,0 0 0,0 0 0,0 0 0,0 0 0,0 0 0,0 0 0,0 1 0,0-1 0,0 0 0,0 0 0,0 0 0,1 0 0,-1 0 0,0 0 0,0 0 0,0 0 0,0 0 0,0 0 0,0 0 0,0 0 0,0 0 0,0 0 0,0 0 0,0 0 0,1 0 0,-1 0 0,0 0 0,0 1 0,0-1 0,10-3 0,21-8 0,-21 7 0,252-97 0,-261 100 0,5-1 0,-1 0 0,0 0 0,1 0 0,-1 1 0,1-1 0,0 1 0,-1 1 0,1-1 0,0 1 0,0 0 0,-1 0 0,1 1 0,0-1 0,7 3 0,-8-2 0,0 0 0,0 0 0,1 0 0,-1-1 0,0 0 0,0 0 0,0-1 0,0 1 0,1-1 0,-1 0 0,8-3 0,2 1 0,324-94 0,-190 50 0,59-17 0,166-48 0,-266 85 0,165-19 0,-242 44 0,-31 2 0,0 0 0,0 0 0,0 0 0,0 0 0,0 0 0,0 0 0,-1 1 0,1-1 0,0 0 0,0 0 0,0 0 0,0 0 0,0 0 0,0 0 0,0 1 0,0-1 0,-1 0 0,1 0 0,0 0 0,0 0 0,0 0 0,0 1 0,0-1 0,0 0 0,0 0 0,0 0 0,0 0 0,0 1 0,0-1 0,0 0 0,0 0 0,0 0 0,0 0 0,0 1 0,1-1 0,-1 0 0,0 0 0,0 0 0,0 0 0,0 0 0,0 0 0,0 1 0,0-1 0,0 0 0,0 0 0,1 0 0,-1 0 0,0 0 0,0 0 0,0 0 0,0 0 0,0 1 0,1-1 0,-1 0 0,0 0 0,0 0 0,-17 9 0,-80 30 0,-110 29 0,142-48 0,-102 31 0,-229 37 0,617-154 0,-151 43 0,-10 1 0,-37 13 0,0 0 0,1 2 0,0 1 0,1 0 0,31-2 0,-55 8 0,1 0 0,-1 0 0,1 0 0,-1 0 0,1 0 0,0 0 0,-1 0 0,1 0 0,-1 1 0,1-1 0,-1 1 0,1-1 0,-1 1 0,1 0 0,0 0 0,-2 0 0,1-1 0,-1 0 0,0 1 0,0-1 0,0 1 0,0-1 0,0 1 0,0-1 0,0 1 0,0-1 0,0 0 0,0 1 0,0-1 0,0 1 0,0-1 0,0 1 0,-1-1 0,1 1 0,0-1 0,0 0 0,0 1 0,-1-1 0,1 0 0,0 1 0,0-1 0,-1 1 0,1-1 0,0 0 0,-1 0 0,1 1 0,-1-1 0,-6 6 0,0 0 0,0-1 0,-14 8 0,-36 17 0,-107 39 0,-70 7 0,192-63 0,-236 53 0,266-63 0,9-2 0,1 0 0,-1 0 0,0-1 0,0 1 0,0-1 0,0 1 0,0-1 0,0 0 0,0 0 0,0 0 0,0-1 0,0 1 0,0-1 0,-5-1 0,8 2 0,0-1 0,-1 1 0,1-1 0,0 1 0,0 0 0,0-1 0,0 1 0,0-1 0,0 1 0,0-1 0,0 1 0,0 0 0,0-1 0,1 1 0,-1-1 0,0 1 0,0-1 0,0 1 0,0 0 0,1-1 0,-1 1 0,0 0 0,0-1 0,1 1 0,-1 0 0,0-1 0,1 1 0,-1 0 0,0-1 0,1 1 0,-1 0 0,0 0 0,1-1 0,-1 1 0,1 0 0,-1 0 0,1 0 0,17-11 0,13-3 0,1 1 0,0 1 0,1 2 0,37-6 0,15-5 0,-16 0 0,-43 11 0,0 1 0,1 2 0,0 1 0,0 1 0,50-3 0,-76 8 0,-1 0 0,1 0 0,0 0 0,0 0 0,0 0 0,0 0 0,0 0 0,0 0 0,0 0 0,0 1 0,0-1 0,0 0 0,0 1 0,-1-1 0,1 1 0,0-1 0,0 1 0,0-1 0,-1 1 0,1-1 0,1 2 0,-2-1 0,0-1 0,0 1 0,0 0 0,0-1 0,0 1 0,0 0 0,-1-1 0,1 1 0,0 0 0,0-1 0,0 1 0,-1 0 0,1-1 0,0 1 0,-1-1 0,1 1 0,-1-1 0,1 1 0,0-1 0,-1 1 0,1-1 0,-2 1 0,-37 28 0,38-28 0,-73 42 0,-2-3 0,-111 42 0,-173 34 0,276-96 0,73-19 0,12-2 0,42-13 0,280-74 0,150-46 0,-242 73 0,-196 55 0,-35 6 0,0 0 0,-1 0 0,1 0 0,0 1 0,0-1 0,0 0 0,0 0 0,0 0 0,-1 0 0,1 1 0,0-1 0,0 0 0,0 0 0,0 0 0,0 1 0,0-1 0,0 0 0,0 0 0,0 0 0,0 1 0,0-1 0,0 0 0,0 0 0,0 0 0,0 1 0,0-1 0,0 0 0,0 0 0,0 0 0,0 1 0,0-1 0,0 0 0,0 0 0,0 0 0,0 1 0,0-1 0,1 0 0,-1 0 0,0 0 0,0 0 0,0 1 0,0-1 0,0 0 0,1 0 0,-1 0 0,0 0 0,0 0 0,0 0 0,0 1 0,1-1 0,-1 0 0,0 0 0,0 0 0,0 0 0,1 0 0,-1 0 0,0 0 0,0 0 0,0 0 0,1 0 0,-1 0 0,0 0 0,0 0 0,1 0 0,-17 12 0,-22 7 0,0-2 0,-68 19 0,57-19 0,-13 4 0,-2-3 0,-119 18 0,178-36 0,-1 1 0,1-1 0,-1 0 0,0-1 0,1 1 0,-1-1 0,1 0 0,-1-1 0,1 1 0,-6-3 0,10 3 0,-1 0 0,0 0 0,1 0 0,-1 0 0,1 0 0,-1 0 0,1 0 0,0 0 0,-1 0 0,1-1 0,0 1 0,0-1 0,0 1 0,0-1 0,0 1 0,0-1 0,1 0 0,-1 1 0,0-1 0,1 0 0,-1 0 0,1 1 0,0-1 0,0 0 0,-1 0 0,1 1 0,0-1 0,1 0 0,-1 0 0,0 0 0,0 1 0,1-1 0,-1 0 0,2-2 0,2-6 0,1 1 0,0 0 0,0 0 0,1 1 0,0-1 0,0 1 0,1 1 0,0-1 0,14-10 0,-9 6 0,0 0 0,15-19 0,-26 30 0,4-6 0,1-1 0,-2 1 0,1-1 0,-1 0 0,6-15 0,-10 21 0,1-1 0,-1 1 0,1 0 0,-1-1 0,0 1 0,0-1 0,0 1 0,0-1 0,0 1 0,-1 0 0,1-1 0,-1 1 0,0 0 0,1-1 0,-1 1 0,0 0 0,0 0 0,-1-1 0,1 1 0,0 0 0,-1 0 0,1 1 0,-1-1 0,0 0 0,1 0 0,-4-1 0,-3-3 0,1 1 0,-1 0 0,0 1 0,0 0 0,0 0 0,-1 1 0,-10-3 0,-69-13 0,52 12 0,-70-9 0,-19-4 0,117 18 0,1 0 0,1 0 0,-1-1 0,0 1 0,1-1 0,-1-1 0,1 1 0,0-1 0,0 0 0,0-1 0,1 1 0,-1-1 0,1 0 0,0-1 0,-6-7 0,6 4 0,0 0 0,1-1 0,-1 1 0,2-1 0,-1 0 0,2 0 0,-1 0 0,1 0 0,1 0 0,-1-13 0,-1-20 0,6-76 0,-2 115 0,0 1 0,0-1 0,0 0 0,0 1 0,1-1 0,-1 1 0,1-1 0,0 1 0,0 0 0,0 0 0,1 0 0,-1 0 0,1 0 0,0 0 0,0 1 0,0-1 0,0 1 0,0 0 0,0 0 0,0 0 0,1 0 0,-1 1 0,1-1 0,-1 1 0,1 0 0,0 0 0,4-1 0,12-2 0,-1 1 0,1 1 0,36 1 0,-49 1 0,0 0 0,0 1 0,0 0 0,0 0 0,-1 0 0,1 1 0,0 0 0,-1 1 0,0-1 0,1 1 0,-1 1 0,0-1 0,-1 1 0,1 0 0,0 0 0,6 7 0,-7-5 0,1 1 0,-1-1 0,-1 1 0,1 0 0,-1 0 0,0 1 0,-1-1 0,0 1 0,0 0 0,0 0 0,-1 0 0,0 0 0,0 11 0,-1-6 0,0 0 0,-1 0 0,-1 1 0,0-1 0,-1 0 0,0 0 0,-1-1 0,-1 1 0,0 0 0,0-1 0,-1 0 0,-1 0 0,0 0 0,-11 14 0,5-8 0,-2-1 0,0-1 0,-1 0 0,-1-1 0,0-1 0,-1-1 0,0 0 0,-21 11 0,20-13 0,0-1 0,-1-1 0,0-1 0,-1-1 0,0 0 0,-27 5 0,39-11 0,1 1 0,0-2 0,-1 1 0,1-1 0,-1 0 0,1 0 0,-1-1 0,1 0 0,0-1 0,-1 1 0,1-1 0,0-1 0,0 1 0,0-1 0,1-1 0,-1 1 0,1-1 0,0 0 0,0 0 0,-11-10 0,10 5 0,0-1 0,0 1 0,0-1 0,2 0 0,-1-1 0,1 0 0,0 0 0,1 0 0,1 0 0,0 0 0,0-1 0,-1-13 0,0-20 0,1-81 0,3 109 0,1 2 0,-1-1 0,2 1 0,0 0 0,1 0 0,0 0 0,1 0 0,1 1 0,1-1 0,0 1 0,0 1 0,11-18 0,29-65 0,2 5 0,-34 62 0,28-44 0,-37 67 0,1 0 0,0 1 0,0 0 0,1 0 0,0 0 0,0 1 0,0 0 0,0 0 0,0 1 0,1 0 0,0 0 0,-1 1 0,1 0 0,0 0 0,0 1 0,0 0 0,0 0 0,1 1 0,-1 0 0,0 0 0,12 3 0,-19-3 0,0 0 0,0 0 0,0 0 0,0 1 0,0-1 0,0 0 0,0 1 0,0-1 0,0 1 0,0-1 0,0 1 0,0 0 0,0-1 0,0 1 0,-1 0 0,1-1 0,0 1 0,0 0 0,-1 0 0,1 0 0,-1 0 0,1 0 0,-1-1 0,1 1 0,-1 0 0,1 0 0,-1 0 0,0 0 0,0 1 0,1-1 0,-1 0 0,0 0 0,0 0 0,0 0 0,0 0 0,0 0 0,0 0 0,-1 0 0,1 0 0,0 0 0,0 0 0,-1 0 0,0 1 0,-1 1 0,0 1 0,0-1 0,0-1 0,0 1 0,-1 0 0,1-1 0,-1 1 0,0-1 0,0 0 0,0 1 0,-4 1 0,-19 10 0,-53 19 0,72-31 0,0 1 0,0-1 0,-1-1 0,1 1 0,-1-1 0,1 0 0,-1-1 0,1 0 0,-1 0 0,1-1 0,-1 0 0,-13-3 0,19 3 0,-1 0 0,1 0 0,0 0 0,0 0 0,-1-1 0,1 1 0,0-1 0,0 0 0,1 1 0,-1-1 0,0 0 0,0 0 0,1 0 0,-1 0 0,1 0 0,0-1 0,-2-2 0,2 1 0,-1-1 0,1 0 0,0 0 0,0 0 0,0 1 0,1-1 0,0 0 0,0-8 0,3-5 0,0 0 0,1 0 0,10-29 0,-14 46 0,4-7 0,0 0 0,0 0 0,1 1 0,0 0 0,1 0 0,-1 0 0,1 0 0,1 1 0,-1 0 0,1 0 0,10-7 0,-6 5 0,-1 0 0,0-1 0,16-20 0,-22 25 0,1-1 0,-1 1 0,1 0 0,0 0 0,0 1 0,1 0 0,-1 0 0,0 0 0,1 0 0,0 1 0,0 0 0,0 0 0,0 0 0,0 1 0,0 0 0,0 0 0,9 1 0,4-1 0,1 1 0,-1 1 0,1 1 0,25 5 0,-31-3 0,0 0 0,0 1 0,0 1 0,-1 0 0,1 1 0,-2 0 0,1 1 0,17 14 0,7 10 0,40 45 0,-34-33 0,-28-30 0,0 1 0,-1 0 0,-1 2 0,-1-1 0,0 2 0,15 27 0,11 28 0,-23-47 0,-1 0 0,11 32 0,-12-22 0,-4-15 0,-2 0 0,0 1 0,-2-1 0,0 1 0,1 25 0,-6-42 0,0-1 0,1 1 0,-1-1 0,1 1 0,0-1 0,0 1 0,0-1 0,1 0 0,0 0 0,-1 1 0,1-1 0,4 5 0,-3-6 0,-1-1 0,1 0 0,0 0 0,-1 0 0,1 0 0,0-1 0,0 1 0,0-1 0,0 1 0,1-1 0,-1 0 0,0 0 0,1-1 0,-1 1 0,0-1 0,1 1 0,4-1 0,22 1 0,0-1 0,0-2 0,57-9 0,-70 7 0,-1 0 0,1-1 0,-1-1 0,0 0 0,0-1 0,-1-1 0,1-1 0,16-12 0,2-3 0,-21 15 0,-1 0 0,23-21 0,-31 25 0,0 1 0,-1 0 0,0-1 0,1 0 0,-2 1 0,1-1 0,-1 0 0,0-1 0,0 1 0,0 0 0,0 0 0,0-8 0,1-4 0,-1 0 0,-1-1 0,-1 1 0,0 0 0,-1-1 0,-1 1 0,-5-25 0,4 36 0,0 1 0,0-1 0,-1 0 0,1 1 0,-1 0 0,0 0 0,-1 0 0,1 0 0,-1 1 0,0-1 0,0 1 0,0 1 0,-7-5 0,-8-4 0,-1 1 0,-27-10 0,7 7 0,-60-13 0,45 13 0,-95-17 0,109 23 0,33 7 0,-2-2 0,-1 1 0,1 1 0,-23 0 0,31 1 0,1 0 0,-1 0 0,0 1 0,0-1 0,1 1 0,-1 0 0,0 0 0,1 0 0,-1 0 0,1 1 0,-1-1 0,1 0 0,-1 1 0,1 0 0,0 0 0,0 0 0,0 0 0,0 0 0,0 0 0,1 0 0,-3 3 0,0 2 0,0 0 0,0 1 0,1-1 0,0 1 0,0 0 0,1 0 0,0 0 0,0 0 0,1 0 0,0 0 0,0 1 0,1-1 0,0 0 0,2 13 0,0-14 0,0 0 0,0 0 0,0 0 0,1 0 0,0-1 0,0 0 0,1 1 0,0-1 0,0 0 0,0-1 0,1 1 0,-1-1 0,1 0 0,1 0 0,-1 0 0,1-1 0,6 4 0,12 5 0,1-1 0,0-1 0,0-1 0,1-1 0,0-2 0,1 0 0,-1-2 0,49 4 0,130-7 0,-110-4 0,-75 1 0,-1 0 0,0-2 0,0 0 0,35-12 0,70-33 0,-52 12 0,-43 20 0,55-21 0,-74 33 0,0 0 0,0-1 0,-1 0 0,0-1 0,0 0 0,9-8 0,8-5 0,-18 14 0,0 1 0,0 0 0,1 0 0,-1 1 0,17-4 0,-16 5 0,-1 0 0,0-1 0,0 0 0,-1 0 0,1-1 0,-1 0 0,13-9 0,-7 3 0,7-7 0,41-27 0,-53 40 0,0-1 0,1 2 0,-1-1 0,1 1 0,-1 1 0,1-1 0,0 1 0,0 1 0,11-1 0,201 2 0,-86 3 0,-126-3 0,-1 0 0,1 1 0,0 0 0,-1 1 0,1 0 0,-1 0 0,1 1 0,12 6 0,0 2 0,-1 1 0,19 16 0,-39-28 0,218 174 0,-148-100 0,-62-65 0,30 44 0,-29-40 0,0-1 0,0 1 0,20 18 0,-28-29 0,1-1 0,-1 0 0,0 0 0,0 1 0,1-1 0,-1 0 0,0 1 0,0-1 0,0 1 0,-1 0 0,1-1 0,0 1 0,-1 0 0,1-1 0,-1 1 0,1 0 0,-1 0 0,0-1 0,0 1 0,0 0 0,0 3 0,0-2 0,-1-1 0,0 1 0,0 0 0,0 0 0,-1-1 0,1 1 0,-1 0 0,1-1 0,-1 1 0,0-1 0,0 0 0,-2 3 0,-8 5 0,0 0 0,0-1 0,-1 0 0,-14 7 0,26-16 0,-29 16 0,-33 11 0,-25 14 0,50-19 0,20-11 0,0 0 0,-1-2 0,-25 10 0,-72 35 0,85-42 0,-45 24 0,-1 1 0,27-15 0,29-11 0,-1-2 0,0 0 0,-1-1 0,1-1 0,-2-2 0,1 0 0,-42 3 0,-319-9 0,372 0 0,0 0 0,1-1 0,-1 0 0,1-1 0,0 0 0,0-1 0,0 0 0,0-1 0,-15-9 0,-5-5 0,-50-40 0,75 53 0,0 0 0,0 0 0,1 0 0,0-1 0,0 1 0,1-1 0,-1-1 0,2 1 0,-1-1 0,1 1 0,0-1 0,0 0 0,1 0 0,0 0 0,1 0 0,0-1 0,0 1 0,1 0 0,0-1 0,0 1 0,2-9 0,-1 8 0,0-1 0,1 1 0,1-1 0,-1 1 0,1 0 0,1 0 0,-1 0 0,2 1 0,-1 0 0,1-1 0,0 1 0,1 1 0,0-1 0,0 1 0,1 0 0,0 0 0,0 1 0,11-8 0,4-1 0,1 1 0,1 1 0,1 1 0,-1 2 0,2 0 0,40-10 0,194-55 0,-169 46 0,243-78 0,-314 100 0,-2 1 0,1 0 0,0 1 0,0 1 0,1 0 0,27 0 0,-43 4 0,5-1 0,-1 1 0,1 0 0,-1 1 0,1 0 0,15 4 0,-22-4 0,0 0 0,1 0 0,-1 0 0,0 0 0,0 1 0,0-1 0,0 1 0,0-1 0,0 1 0,0 0 0,0 0 0,-1 0 0,1 0 0,-1 0 0,1 0 0,-1 0 0,0 1 0,0-1 0,0 0 0,0 1 0,0-1 0,0 1 0,-1-1 0,1 3 0,1 9 0,-1 0 0,0-1 0,0 1 0,-2 0 0,0-1 0,0 1 0,-1-1 0,-1 1 0,0-1 0,-1 0 0,0 0 0,-1 0 0,-1 0 0,0-1 0,-9 15 0,-1-5 0,0 0 0,-1-1 0,-1-1 0,-1-1 0,-1 0 0,-39 27 0,29-22 0,21-16 0,0-1 0,-1 1 0,0-2 0,-16 9 0,-57 25 0,41-19 0,-2-1 0,-87 28 0,49-33 0,48-9 0,-43 12 0,50-11 0,-1-1 0,0-2 0,-35 2 0,22-3 0,33-1 0,1 0 0,-1 0 0,1 0 0,0 1 0,-1 0 0,1 1 0,1-1 0,-1 1 0,1 1 0,-1-1 0,1 1 0,0 0 0,1 0 0,-1 1 0,-6 8 0,4-4 0,-2-1 0,1 0 0,-1-1 0,-17 12 0,16-14 0,-1 1 0,2 1 0,-1 0 0,1 0 0,0 1 0,-15 18 0,22-23 0,1-1 0,-1 0 0,1 0 0,0 1 0,0-1 0,1 1 0,-1 0 0,1-1 0,0 1 0,0 0 0,0 0 0,0 0 0,1 0 0,-1 0 0,1 0 0,0 0 0,0 0 0,0 0 0,1-1 0,0 1 0,0 0 0,0 0 0,0 0 0,0 0 0,1-1 0,2 6 0,0-2 0,0 0 0,1-1 0,0 1 0,0-1 0,1 0 0,-1-1 0,1 1 0,0-1 0,1 0 0,13 8 0,-1-4 0,1 0 0,35 10 0,-27-10 0,34 17 0,-47-18 0,0-2 0,1 1 0,25 5 0,117 34 0,-42-11 0,-89-30 0,0-1 0,0-1 0,0-2 0,45-3 0,-18 1 0,-44 0 0,0 1 0,1-2 0,-1 1 0,0-1 0,0-1 0,0 0 0,-1 0 0,1-1 0,-1 0 0,14-8 0,-7 1 0,-1-1 0,1 0 0,-2-1 0,21-23 0,-28 30 0,-1 1 0,1 0 0,0 0 0,0 0 0,0 1 0,1 0 0,-1 0 0,11-3 0,-10 4 0,0 0 0,-1-1 0,1 0 0,-1 0 0,0-1 0,0 0 0,0 0 0,8-8 0,15-16 0,1 2 0,40-28 0,-62 48 0,12-8 0,-12 9 0,0 0 0,0-1 0,11-12 0,-17 15 0,0 0 0,0 1 0,-1-1 0,0 0 0,0 0 0,0 0 0,0 0 0,-1 0 0,1-1 0,-1 1 0,0 0 0,0-7 0,1-28 0,2-16 0,-4 51 0,1 1 0,0 0 0,1 0 0,-1-1 0,0 1 0,1 0 0,-1 0 0,1 0 0,0 1 0,0-1 0,1 0 0,-1 1 0,0-1 0,3-1 0,16-11 0,0 2 0,1 0 0,0 2 0,40-15 0,-56 23 0,3 0 0,1-1 0,-1-1 0,1 0 0,-1 0 0,-1-1 0,17-14 0,-21 17 0,-1-1 0,0-1 0,1 1 0,-2 0 0,1-1 0,0 1 0,-1-1 0,0 0 0,0 0 0,0 0 0,-1 0 0,1 0 0,-1 0 0,-1-1 0,1-7 0,0-22 0,-2 25 0,2-1 0,-1 0 0,5-19 0,-4 26 0,0 0 0,0 0 0,1 0 0,0 0 0,-1 1 0,1-1 0,1 1 0,-1-1 0,1 1 0,-1 0 0,1 0 0,0 0 0,0 0 0,4-2 0,6-4 0,1 1 0,0 0 0,17-6 0,-14 6 0,0 0 0,19-13 0,-11 2 0,37-36 0,-55 49 0,0-1 0,-1 0 0,0-1 0,0 1 0,0-1 0,-1 0 0,0-1 0,-1 1 0,0-1 0,0 0 0,3-15 0,-4 15 0,0-1 0,-1 0 0,0 0 0,-1 0 0,0 0 0,0-14 0,-1 22 0,-1-1 0,1 1 0,0 0 0,-1-1 0,0 1 0,1-1 0,-1 1 0,0 0 0,0 0 0,0-1 0,-1 1 0,1 0 0,0 0 0,-1 0 0,0 0 0,1 0 0,-1 1 0,0-1 0,0 0 0,0 1 0,0-1 0,0 1 0,0 0 0,0 0 0,-1 0 0,1 0 0,0 0 0,-1 0 0,1 1 0,-5-2 0,-22-1 0,-1 1 0,1 1 0,-50 5 0,-3 0 0,73-3 0,0-1 0,0 1 0,1 1 0,-1 0 0,0 0 0,1 0 0,-1 1 0,1 1 0,0-1 0,0 1 0,-14 10 0,1 2 0,1 1 0,-30 32 0,34-32 0,5-8 0,0 1 0,-22 12 0,23-15 0,-1 0 0,1 1 0,0 0 0,-9 10 0,-280 270 0,241-240 0,-105 66 0,-75 25 0,154-92 0,-340 162 0,363-183 0,-102 27 0,-68 2 0,78-20 0,116-26 0,-37 11 0,-2-4 0,-149 13 0,93-16 0,97-7 0,-1-2 0,1-2 0,-52-3 0,78 0 0,1-1 0,0 0 0,0-1 0,0 0 0,0 0 0,1 0 0,-9-6 0,8 4 0,0 1 0,0 1 0,0-1 0,-1 1 0,-17-4 0,-24 3-1365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23:51:57.1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958 847 24575,'968'-201'0,"-888"181"0,-9 3 0,211-46 0,-214 51 0,0 4 0,83 0 0,2579 9 0,-2653 3 0,118 20 0,-115-11 0,100 2 0,-152-15 0,4 0 0,-1 2 0,42 6 0,-28-2 0,2-1 0,47-3 0,18 2 0,-100-2 0,-1 1 0,1 0 0,-1 0 0,0 1 0,0 0 0,0 1 0,16 11 0,-14-9 0,1 0 0,0-1 0,28 9 0,93 16 0,-134-31 0,0 0 0,0 0 0,-1 0 0,1 0 0,0 0 0,0 0 0,0 1 0,0-1 0,-1 0 0,1 1 0,0-1 0,0 0 0,-1 1 0,1-1 0,0 1 0,-1-1 0,1 1 0,0 0 0,-1-1 0,1 1 0,-1 0 0,1-1 0,-1 1 0,1 0 0,-1 0 0,1-1 0,-1 1 0,0 0 0,0 0 0,1 0 0,-1 0 0,0-1 0,0 1 0,0 0 0,0 0 0,0 0 0,0 0 0,0 0 0,0-1 0,0 1 0,0 0 0,-1 0 0,1 0 0,0 0 0,0-1 0,-1 1 0,1 0 0,-1 0 0,1-1 0,-1 1 0,1 0 0,-1 0 0,1-1 0,-1 1 0,0-1 0,0 2 0,-6 6 0,-1-1 0,0 1 0,-13 9 0,18-14 0,-74 52 0,-110 61 0,123-85 0,-1-2 0,-103 30 0,114-41 0,-241 68-315,-348 54 0,463-108 315,-2-9 0,0-8 0,-190-8 0,-448 1 526,425 3-422,-246-8-104,527-3 0,-212 14 0,12 0 0,271-13 0,-78-3 0,119 2 0,-1-1 0,1 1 0,-1-1 0,1 1 0,-1-1 0,1 0 0,-1 0 0,1 0 0,-5-2 0,7 2 0,-1 1 0,1-1 0,-1 1 0,0-1 0,1 1 0,-1-1 0,1 0 0,-1 1 0,1-1 0,0 0 0,-1 1 0,1-1 0,0 0 0,-1 0 0,1 1 0,0-1 0,0 0 0,-1 0 0,1 1 0,0-1 0,0 0 0,0-1 0,1-1 0,0 0 0,1 1 0,-1-1 0,0 0 0,1 1 0,-1-1 0,1 1 0,0-1 0,0 1 0,0 0 0,0 0 0,1 0 0,-1 0 0,0 0 0,1 0 0,-1 0 0,5-1 0,197-103 0,-169 89 0,232-103-164,144-45-655,120-27-164,1820-507-3932,-2023 630 3133,-256 60 1786,-45 13 1150,-41 2-506,-104 31 866,55-18-1062,-593 167 2232,-307 95-2087,90 15-911,-258 82-148,1102-368 582,18-6 44,1 0-1,-1 0 1,0-1-1,0-1 1,0 0-1,0-1 0,0 0 1,-21 0-1,65-11 632,137-29-795,513-163-1110,-424 121 747,476-148 266,-728 226 97,33-8 0,-40 11 0,0 0 0,0 0 0,0 0 0,0 0 0,0 0 0,0 0 0,0 1 0,0-1 0,0 0 0,0 0 0,0 0 0,0 0 0,0 0 0,0 0 0,0 0 0,0 0 0,0 0 0,0 0 0,0 0 0,0 1 0,0-1 0,0 0 0,1 0 0,-1 0 0,0 0 0,0 0 0,0 0 0,0 0 0,0 0 0,0 0 0,0 0 0,0 0 0,0 0 0,0 0 0,0 0 0,0 0 0,0 0 0,0 0 0,1 0 0,-25 13 0,-292 130 0,-1670 618-1390,1932-744 1283,-62 19 56,-143 27 0,247-61 66,7 0 162,0-1 0,0 0 1,0-1-1,0 1 1,0-1-1,0 0 0,0 0 1,-1 0-1,1-1 1,-7-1-1,48-10 1026,108-35-1203,-141 46 0,0 0 0,0 0 0,0 0 0,0-1 0,0 1 0,0-1 0,0 1 0,0-1 0,-1 0 0,1 0 0,-1-1 0,1 1 0,-1 0 0,0-1 0,0 1 0,0-1 0,0 0 0,0 1 0,1-5 0,0-2 0,-1 1 0,0-1 0,0 0 0,-1 0 0,1-13 0,-1 10 0,0 1 0,0-1 0,6-18 0,3 4 0,2 2 0,0-1 0,1 2 0,1 0 0,25-31 0,96-96 0,-126 141 0,14-16 0,1 2 0,2 0 0,54-36 0,-72 54 0,0 1 0,1-1 0,0 1 0,0 1 0,0 0 0,0 0 0,1 1 0,-1 0 0,1 0 0,-1 1 0,1 1 0,0 0 0,-1 0 0,1 0 0,0 1 0,-1 1 0,1 0 0,14 5 0,-4 1 0,0 2 0,-1 0 0,0 1 0,0 1 0,-2 0 0,1 2 0,-2 0 0,0 1 0,-1 0 0,0 1 0,-1 1 0,-1 0 0,-1 1 0,0 1 0,-1 0 0,-1 0 0,7 22 0,-14-33 0,-1 0 0,0 0 0,0 0 0,-1 0 0,0 1 0,-1-1 0,0 0 0,0 1 0,-1-1 0,1 0 0,-5 16 0,1-12 0,-1 1 0,0-2 0,0 1 0,-1 0 0,-1-1 0,-15 20 0,-4 0 0,-3-2 0,0-1 0,-59 43 0,49-40 0,-2-3 0,0-1 0,-89 40 0,111-59 0,-1 0 0,0-2 0,0 0 0,0-1 0,-1-1 0,0-1 0,0-1 0,0-1 0,0-1 0,0 0 0,0-2 0,-22-4 0,41 6 0,-1-1 0,1 0 0,0 1 0,0-1 0,-1 0 0,1 0 0,0 0 0,0 0 0,0-1 0,0 1 0,0-1 0,0 1 0,1-1 0,-1 1 0,0-1 0,1 0 0,-1 0 0,1 0 0,0 0 0,-2-3 0,1 1 0,1-1 0,0 1 0,0 0 0,0-1 0,1 1 0,-1-1 0,1 1 0,0-1 0,0 1 0,2-7 0,1-6 0,1-1 0,1 1 0,1-1 0,12-25 0,11-13 0,2 1 0,3 1 0,2 2 0,74-83 0,-22 43 0,139-113 0,-152 145 0,2 3 0,128-71 0,-163 106 0,1 1 0,1 2 0,0 2 0,1 3 0,1 1 0,1 2 0,51-5 0,-85 14 0,0 2 0,0 0 0,0 0 0,-1 1 0,21 4 0,-30-5 0,0 1 0,-1-1 0,1 1 0,-1 0 0,1 0 0,-1 0 0,1 0 0,-1 0 0,0 1 0,0-1 0,0 1 0,1 0 0,-1-1 0,-1 1 0,1 0 0,0 0 0,0 0 0,-1 0 0,1 1 0,-1-1 0,0 0 0,0 0 0,1 1 0,-1-1 0,-1 1 0,1-1 0,0 1 0,-1 0 0,1-1 0,-1 1 0,0 0 0,0-1 0,0 4 0,-1 0 0,0 0 0,0 0 0,0 0 0,-1-1 0,0 1 0,0 0 0,-1 0 0,1-1 0,-1 0 0,-4 6 0,-6 7 0,-29 31 0,1-8 0,-49 37 0,-29 12-451,-255 146-1,-159 32-451,513-258 903,-293 131 0,222-105 0,-134 35 0,218-69 9,-12 3-17,1-1-1,-20 1 1,35-4 15,1-1 0,-1 1 1,1-1-1,-1 0 0,1 0 0,0 0 0,-1 0 0,1-1 1,-1 1-1,1-1 0,-1 1 0,1-1 0,0 0 0,0 0 1,-1 0-1,1 0 0,0 0 0,0-1 0,0 1 1,0-1-1,0 1 0,0-1 0,1 0 0,-3-1 0,4 1 36,-1 0 0,0 0 0,1 0 0,0 0 0,-1 0 0,1 0 0,0 0 0,0 0 0,0 0 0,0 0 0,0 0-1,1 0 1,-1 0 0,1 1 0,-1-1 0,1 0 0,0 0 0,-1 0 0,1 0 0,2-2 0,27-36 692,-28 37-729,26-27-6,0 1 0,59-45 0,77-41 0,-148 104 0,134-85-204,3 7-1,228-96 1,-266 139 81,1 5 1,2 5-1,1 5 0,165-20 1,-249 46 122,-1 2 0,1 1 0,39 4 0,-71-2-1,0 0 0,0 0 1,0 1-1,0 0 0,-1-1 1,1 1-1,0 0 0,0 0 1,0 1-1,-1-1 1,1 0-1,0 1 0,-1 0 1,1 0-1,-1 0 0,0 0 1,0 0-1,0 0 1,2 3-1,-3-3 8,0 1 0,0-1-1,-1 1 1,1-1 0,-1 1 0,1-1-1,-1 1 1,0-1 0,0 1 0,-1-1 0,1 1-1,0-1 1,-1 1 0,1-1 0,-1 1 0,0-1-1,0 0 1,0 1 0,0-1 0,0 0-1,-1 0 1,1 0 0,-1 1 0,1-2 0,-3 4-1,-9 10 151,0 1 0,-2-2-1,1 0 1,-31 22 0,-84 48 76,117-77-227,-522 278-943,-31-49-675,548-230 1546,-276 99-564,231-87 614,-1-2 0,-105 13 0,166-29 6,-8 2 45,-1-1 0,0-1-1,1 0 1,-1 0 0,-13-3 0,22 3 43,1-1 0,-1 1 0,0-1 0,0 1 0,0-1 0,0 0 0,1 0 0,-1 0 0,0 0 0,1 0 0,-1 0 0,1-1 0,0 1-1,-1 0 1,1-1 0,0 1 0,-1-1 0,1 1 0,0-1 0,0 0 0,1 0 0,-1 1 0,0-1 0,0 0 0,1 0 0,-1 0 0,1 0-1,0 0 1,-1 1 0,1-1 0,0 0 0,0 0 0,1-3 0,1-18-46,1 0 0,1 1-1,1 0 1,1 0 0,1 0 0,1 1-1,1 0 1,1 0 0,0 1 0,2 0 0,0 1-1,19-22 1,9-6-14,2 1 0,2 3-1,59-47 1,-63 58-18,1 1 0,2 3 0,1 1 0,50-22 0,-112 50 0,-19 7 0,-229 76 0,56-16 0,141-46 0,34-10 0,-40 8 0,73-19 0,1-1 0,-1 0 0,1 1 0,-1-1 0,1 0 0,-1 0 0,1 0 0,-1 0 0,1 0 0,-1-1 0,1 1 0,-1 0 0,-1-1 0,2 0 0,1 1 0,0 0 0,0 0 0,-1-1 0,1 1 0,0 0 0,0-1 0,-1 1 0,1 0 0,0-1 0,0 1 0,0 0 0,0-1 0,-1 1 0,1 0 0,0-1 0,0 1 0,0-1 0,0 1 0,0 0 0,0-1 0,0 1 0,0-1 0,0 1 0,0 0 0,0-1 0,0 1 0,1-1 0,-1 1 0,0 0 0,0-1 0,2-3 0,1 0 0,-1 0 0,1 0 0,0 1 0,0-1 0,0 1 0,6-6 0,20-14 0,0 1 0,2 1 0,54-28 0,107-34 0,-118 58 0,1 3 0,1 3 0,132-14 0,-100 24 0,0 5 0,123 11 0,-223-7 0,1 1 0,-1 0 0,1 1 0,-1 0 0,1 0 0,-1 0 0,0 1 0,0 1 0,0-1 0,-1 1 0,1 1 0,7 5 0,-9-5 0,-1 1 0,0-1 0,0 1 0,0 0 0,-1 0 0,0 0 0,0 1 0,0 0 0,-1-1 0,0 1 0,-1 1 0,0-1 0,0 0 0,1 9 0,5 21 0,-4-9 0,2 0 0,1-1 0,16 39 0,-20-58 0,1 0 0,0-1 0,1 1 0,0-1 0,0 0 0,0 0 0,1-1 0,0 0 0,0 0 0,0 0 0,1 0 0,0-1 0,0-1 0,1 1 0,15 6 0,1-2 0,0-2 0,1-1 0,1 0 0,50 3 0,391 15-225,7-27-401,-416 2 524,466-12-538,213-1 254,-887 23 2330,-248 70-1911,205-35-195,-1036 189-1176,1173-224 1338,9-1 0,0-2 0,-69 0 0,115-6 5,-1 0 0,0 0 0,0 0 0,0 0 0,0 0 0,1-1 0,-1 1 0,0 0 0,0-1 1,1 0-1,-1 1 0,0-1 0,-1-1 0,3 2 0,-1-1 1,1 1-1,0-1 1,0 1 0,0 0-1,0-1 1,0 1-1,-1 0 1,1-1-1,0 1 1,0-1-1,0 1 1,0-1-1,0 1 1,0 0 0,0-1-1,1 1 1,-1-1-1,0 1 1,0 0-1,0-1 1,0 1-1,0 0 1,1-1-1,-1 1 1,0 0 0,0-1-1,0 1 1,1 0-1,-1-1 1,0 1-1,1 0 1,-1-1-1,1 1 1,5-6 122,1 1 0,0 0 0,0 1 0,12-7 1,536-239 463,-481 220-588,330-116-4,-301 117 0,0 5 0,110-11 0,-155 27 0,-31 3 0,0 2 0,45 0 0,-72 2 0,1 1 0,-1 0 0,1 0 0,0 0 0,-1 0 0,1 0 0,-1 0 0,1 0 0,0 0 0,-1 1 0,1-1 0,-1 0 0,1 0 0,-1 0 0,1 1 0,0-1 0,-1 0 0,1 1 0,-1-1 0,1 0 0,-1 1 0,1-1 0,-1 0 0,0 1 0,1-1 0,0 1 0,-10 11 0,-38 16 0,-47 12 0,-181 54 0,163-60 0,-376 111-164,-688 182-1696,-20-44-1031,835-221 925,336-59 1716,-26 3-280,48-6 525,0 0-1,0 0 1,0 0-1,0-1 1,0 1-1,1-1 1,-1 1-1,0-1 1,0 0 0,0 0-1,-5-3 1,8 4 25,0-1 0,-1 1 1,1 0-1,0-1 0,0 1 1,-1 0-1,1-1 1,0 1-1,0-1 0,-1 1 1,1 0-1,0-1 0,0 1 1,0-1-1,0 1 0,0-1 1,0 1-1,0-1 0,0 1 1,0 0-1,0-1 0,0 1 1,0-1-1,0 1 0,0-1 1,0 1-1,0-1 1,0 1-1,1 0 0,-1-1 1,0 1-1,0-1 0,0 1 1,1 0-1,-1-1 0,0 1 1,1 0-1,-1-1 0,1 0 1,10-11 339,0 1 0,1 0 1,1 0-1,0 1 1,0 1-1,29-16 1,-15 9 65,59-33 533,3 4-1,1 4 1,187-58 0,300-35-1592,696-46 481,-1272 180 152,47-6 304,0 3 1,83 6-1,-130-3-304,1 0 0,-1 0 0,0 0 0,0 0 0,1 0 0,-1 0 0,0 0 0,0 1 0,1-1 0,-1 1 0,0-1 0,0 1 0,0-1 0,0 1 0,0 0 0,0-1 0,0 1 0,0 0 0,0 0 0,0 0 0,0 0 0,0 0 0,1 1 0,-2-1 0,0 0 0,-1 0 0,1 0 0,0 0 0,0 1 0,0-1 0,-1 0 0,1 0 0,0 0 0,-1 0 0,1 0 0,-1 0 0,1 0 0,-1 0 0,0 0 0,1 0 0,-1-1 0,0 1 0,0 0 0,-1 1 0,-9 7 0,0 1 0,-26 14 0,31-21 0,-35 21 0,-49 19 0,32-16 0,46-18 0,18-5 0,28-5 0,71-14 0,114-30 0,96-45 0,-148 39 0,248-41 0,-383 87 0,1 1 0,-1 2 0,0 2 0,63 6 0,-92-5 0,0-1 0,0 1 0,0 0 0,0-1 0,0 1 0,0 1 0,-1-1 0,1 0 0,0 1 0,-1-1 0,1 1 0,-1 0 0,3 2 0,-4-2 0,0-1 0,-1 0 0,1 0 0,0 1 0,-1-1 0,1 0 0,-1 1 0,0-1 0,1 0 0,-1 1 0,0-1 0,0 1 0,0-1 0,0 1 0,0-1 0,0 0 0,0 1 0,0-1 0,-1 1 0,1-1 0,0 0 0,-1 1 0,1-1 0,-1 0 0,0 1 0,1-1 0,-1 0 0,0 0 0,0 0 0,0 1 0,-1 0 0,-8 10 0,0 0 0,-1-1 0,-1 0 0,1-1 0,-21 14 0,-71 38 0,72-45 0,-542 273 0,569-289 0,-13 7 0,0 0 0,-1-1 0,0-1 0,0-1 0,-1 0 0,-37 3 0,56-8 0,0 0 0,0 0 0,0 0 0,0 0 0,0 0 0,0 0 0,0 0 0,0 0 0,0 0 0,0 0 0,1 0 0,-1 0 0,0 0 0,0 0 0,0 0 0,0 0 0,0 0 0,0 0 0,0-1 0,0 1 0,0 0 0,0 0 0,0 0 0,0 0 0,0 0 0,0 0 0,0 0 0,0 0 0,0 0 0,0 0 0,0 0 0,0-1 0,0 1 0,0 0 0,0 0 0,0 0 0,0 0 0,0 0 0,0 0 0,0 0 0,0 0 0,0 0 0,0-1 0,0 1 0,0 0 0,0 0 0,0 0 0,0 0 0,0 0 0,0 0 0,0 0 0,0 0 0,12-6 0,321-129 0,-122 40 0,231-71 0,-417 160 0,0 0 0,0 2 0,1 0 0,0 2 0,-1 1 0,42 4 0,-32-3 0,0-2 0,0-2 0,0 0 0,38-12 0,-34 7 0,1 2 0,73-4 0,1005 13 0,-1109-1 0,0 0 0,0 1 0,0 0 0,-1 0 0,1 1 0,-1 0 0,0 1 0,0 0 0,0 0 0,0 1 0,-1 0 0,0 0 0,0 1 0,0-1 0,0 2 0,-1-1 0,0 1 0,-1 0 0,1 0 0,-1 0 0,-1 1 0,1 0 0,2 8 0,-6-15 0,-1 1 0,1-1 0,-1 1 0,0-1 0,0 1 0,0-1 0,0 1 0,0 0 0,0-1 0,0 1 0,0-1 0,-1 1 0,1-1 0,0 1 0,-1-1 0,1 0 0,-1 1 0,0-1 0,0 1 0,1-1 0,-1 0 0,0 0 0,0 1 0,0-1 0,0 0 0,0 0 0,-1 0 0,1 0 0,0 0 0,0 0 0,-1-1 0,1 1 0,0 0 0,-1-1 0,1 1 0,-2 0 0,-8 3 0,-1 0 0,1 0 0,-20 3 0,25-6 0,-135 23 0,-251 10 0,-152-34 0,246-3 0,-372 3 0,654-1 0,12-2 0,31-10 0,401-100 0,-347 94 0,-45 11 0,753-149 0,-700 147 0,-1 4 0,104 7 0,59 1 0,-164-2 0,-77 0 0,0-1 0,0 0 0,-1 0 0,1-1 0,0 0 0,-1 0 0,0-1 0,0-1 0,12-5 0,-17 7 0,0-1 0,1 0 0,-1 0 0,0 0 0,-1 0 0,1 0 0,-1-1 0,1 0 0,-1 1 0,0-1 0,0-1 0,-1 1 0,1 0 0,-1-1 0,0 1 0,0-1 0,-1 1 0,1-1 0,1-9 0,-2 9 0,-1-1 0,1 0 0,-1 1 0,0-1 0,0 1 0,0-1 0,-1 0 0,0 1 0,0-1 0,0 1 0,-1-1 0,0 1 0,-3-8 0,1 8 0,1 0 0,-1 1 0,0-1 0,0 0 0,-1 1 0,1 0 0,-1 0 0,0 0 0,0 1 0,0 0 0,-1 0 0,-6-3 0,-29-12 0,0 3 0,-1 1 0,-63-13 0,-133-10 0,227 35 0,-92-11 0,1 5 0,-196 8 0,265 4 0,1 1 0,-1 2 0,-32 11 0,-94 40 0,87-30 0,31-13 0,-687 237 0,716-248 0,-6 2 0,-1 0 0,0-2 0,0 0 0,-1-1 0,1 0 0,-33-2 0,52 0 0,-1-1 0,0 0 0,1 0 0,-1 0 0,0 0 0,0 0 0,1 0 0,-1 0 0,0 0 0,1-1 0,-1 1 0,0 0 0,1 0 0,-1 0 0,0-1 0,1 1 0,-1 0 0,1-1 0,-1 1 0,0-1 0,1 1 0,-1-1 0,1 1 0,-1-1 0,1 1 0,-1-1 0,1 1 0,0-1 0,-1 1 0,1-1 0,0 0 0,-1 1 0,1-1 0,0 0 0,0 1 0,0-1 0,-1 0 0,1 1 0,0-1 0,0 0 0,0 0 0,0-1 0,2-1 0,-1 1 0,0-1 0,1 0 0,-1 0 0,1 1 0,0-1 0,0 1 0,0-1 0,3-2 0,25-23 0,0 1 0,64-41 0,80-36 0,-122 74 0,361-200 0,-249 140 0,-122 65 0,-35 19 0,-13 6 0,-25 11 0,-743 311 0,528-224 0,199-78 0,31-12 0,0-1 0,-30 9 0,46-16 0,0 0 0,-1 1 0,1-1 0,-1 0 0,1 0 0,0 0 0,-1 1 0,1-1 0,-1 0 0,1 0 0,-1 0 0,1 0 0,-1 0 0,1 0 0,-1 0 0,1 0 0,0 0 0,-1 0 0,1 0 0,-1 0 0,1 0 0,-1 0 0,1 0 0,-1 0 0,1 0 0,-1-1 0,1 1 0,0 0 0,-1 0 0,1-1 0,-1 1 0,1 0 0,0 0 0,-1-1 0,1 1 0,0-1 0,-1 1 0,2-2 0,0 0 0,-1 1 0,1-1 0,0 1 0,0 0 0,0-1 0,1 1 0,-1 0 0,0 0 0,0-1 0,1 1 0,1-1 0,22-16 0,1 1 0,49-25 0,-57 33 0,976-461 0,-983 466 0,129-50 0,-129 53 0,-15 6 0,-26 13 0,-129 56 0,-3-7 0,-186 50 0,219-79 0,-224 34 0,318-70 0,34-1 0,1-1 0,0 0 0,0 0 0,0 0 0,0 0 0,0 0 0,-1 0 0,1 0 0,0 0 0,0 0 0,0 0 0,0 0 0,-1 0 0,1 0 0,0 0 0,0 0 0,0 0 0,0 0 0,-1 0 0,1 0 0,0 0 0,0 0 0,0 0 0,0 0 0,-1 0 0,1 0 0,0 0 0,0 0 0,0-1 0,0 1 0,0 0 0,0 0 0,-1 0 0,1 0 0,0 0 0,0 0 0,0 0 0,0-1 0,0 1 0,0 0 0,0 0 0,0 0 0,0 0 0,0-1 0,-1 1 0,1 0 0,0 0 0,0 0 0,0 0 0,0-1 0,0 1 0,0 0 0,0 0 0,0 0 0,0 0 0,1-1 0,-1 1 0,0 0 0,0 0 0,0 0 0,0 0 0,0 0 0,0-1 0,45-25 0,-23 15 0,241-121 0,429-148 0,-680 276 0,9-4 0,1 1 0,-1 1 0,42-6 0,-60 12 0,-1-1 0,0 1 0,1 0 0,-1 1 0,0-1 0,1 0 0,-1 1 0,0-1 0,5 2 0,-6-1 0,-1-1 0,1 1 0,0-1 0,-1 1 0,1-1 0,0 1 0,-1-1 0,1 1 0,-1-1 0,1 1 0,-1 0 0,1-1 0,-1 1 0,1 0 0,-1-1 0,0 1 0,1 0 0,-1 0 0,0 0 0,1 0 0,-1 2 0,-1 0 0,1 0 0,0 0 0,-1 0 0,1 0 0,-1 0 0,0 0 0,0 0 0,0 0 0,-1 0 0,1-1 0,-1 1 0,1 0 0,-3 2 0,-14 19 0,-1-1 0,-1-1 0,-1-1 0,-1-1 0,-29 21 0,-131 83 0,170-116 0,-111 60 0,76-43 0,46-23 0,6-2 0,14-2 0,87-19 0,109-37 0,-129 33 0,740-219 0,-807 239 0,0 1 0,-1 1 0,2 1 0,-1 0 0,0 2 0,0 0 0,37 5 0,-45-1 0,-14 2 0,-20 5 0,18-9 0,-412 187 0,415-188 0,-11 6 0,0-2 0,0 1 0,0-2 0,0 0 0,-1 0 0,0-2 0,-24 3 0,38-5 0,0 0 0,-1 0 0,1 0 0,0-1 0,-1 1 0,1 0 0,0 0 0,0 0 0,-1-1 0,1 1 0,0 0 0,0-1 0,-1 1 0,1 0 0,0 0 0,0-1 0,-1 1 0,1 0 0,0-1 0,0 1 0,0 0 0,0-1 0,0 1 0,0-1 0,0 1 0,0 0 0,0-1 0,0 1 0,0 0 0,0-1 0,0 1 0,0 0 0,0-1 0,0 1 0,0-1 0,0 1 0,0 0 0,0-1 0,0 1 0,1 0 0,-1-1 0,0 1 0,0 0 0,0 0 0,1-1 0,-1 1 0,0 0 0,1-1 0,-1 1 0,1 0 0,15-24 0,-12 19 0,-4 4 0,0 0 0,1 0 0,-1 0 0,0 0 0,1 1 0,-1-1 0,0 0 0,0 0 0,0 0 0,0 0 0,0 0 0,0 0 0,0 0 0,0 0 0,0 0 0,0 0 0,0 0 0,-1 0 0,1 0 0,0 1 0,-1-1 0,1 0 0,0 0 0,-1 0 0,1 0 0,-1 1 0,0-1 0,1 0 0,-1 1 0,0-1 0,1 0 0,-1 1 0,0-1 0,0 1 0,1-1 0,-1 1 0,0-1 0,0 1 0,0 0 0,0-1 0,0 1 0,0 0 0,1 0 0,-3-1 0,-5-1 0,-1 0 0,0 1 0,-15-2 0,18 3 0,-323-3 0,189 5 0,131-2-273,0 0 0,1 0 0,-1-1 0,-9-3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0:29.6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0:35.44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1066 967,'757'-361,"-468"226,-53 19,-224 111,1 0,-1 1,21-4,-23 6,-1 0,1-1,-1 0,0 0,0-1,-1 0,14-8,15-13,-39 27,0 0,0 0,-1-1,1 1,-1-1,1 1,-1-1,0 0,1 0,-1 0,-3 0,-5 2,-198 53,159-44,-254 59,-1137 251,1096-249,317-68,7 0,-1-1,-39 1,45-9,20-4,22-9,-26 17,166-94,50-26,-195 109,1 1,25-8,-41 16,0 0,1 0,0 1,-1 0,1 0,-1 0,1 1,0 0,0 1,-1-1,1 1,7 2,-13-2,0-1,0 0,1 1,-1 0,0-1,0 1,0-1,0 1,0 0,0 0,0 0,0 0,-1 0,1 0,0 0,0 0,-1 0,1 0,-1 0,1 0,-1 0,1 0,-1 1,0-1,0 0,1 0,-1 1,0-1,0 0,0 0,0 1,-1-1,1 0,0 0,0 1,-1-1,1 0,-1 0,0 2,-3 6,0 0,-1 0,0 0,-7 8,-1 2,11-16,1 0,-1 0,1 0,0 0,0 0,0 0,0 0,1 0,-1 0,1 4,0-7,0 1,0-1,0 0,0 1,0-1,0 0,0 1,1-1,-1 0,0 1,0-1,0 0,1 0,-1 1,0-1,0 0,0 0,1 1,-1-1,0 0,1 0,-1 0,0 1,1-1,-1 0,0 0,1 0,-1 0,0 0,1 0,-1 0,0 0,1 0,22-8,112-65,521-255,27 52,-656 267,-1 1,41-7,-66 15,0-1,1 1,-1 0,1 0,-1 0,1 0,-1 0,0 0,1 0,-1 0,1 0,-1 1,0-1,1 1,-1-1,2 1,-3 0,0-1,0 1,0-1,0 1,0-1,0 1,0-1,0 1,0-1,0 1,0-1,0 1,0-1,0 0,0 1,0-1,0 1,-1-1,1 1,0-1,0 1,-1-1,1 0,0 1,-1-1,1 0,0 1,-1-1,0 1,-37 29,30-24,-104 69,-181 88,241-135,-20 7,72-34,-1-1,1 0,-1 1,1-1,-1 0,1 0,-1 1,1-1,-1 0,1 0,-1 0,0 0,1 0,-1 0,1 0,-1 0,1 0,-1 0,0 0,1 0,-1 0,1 0,-1 0,1-1,-1 1,1 0,-1 0,0-1,1 0,0 0,0 0,1 0,-1 1,1-1,-1 0,0 1,1-1,-1 0,1 1,0-1,-1 0,1 1,-1-1,1 1,0-1,-1 1,1-1,0 1,1-1,24-13,0 2,1 0,0 2,52-13,-59 22,-20 1,0 0,1 0,-1 0,0 1,0-1,0 0,0 0,1 0,-1 0,0 1,0-1,0 0,0 0,0 0,0 0,1 1,-1-1,0 0,0 0,0 0,0 1,0-1,0 0,0 0,0 1,0-1,0 0,0 0,0 0,0 1,0-1,0 0,0 0,0 1,0-1,-1 0,1 0,0 0,0 1,0-1,0 0,-3 4,0 0,0-1,0 1,0-1,-1 0,-6 5,-330 207,249-161,-82 47,-170 103,333-198,0 0,-1 0,-12 4,22-9,1-1,0 0,0 0,-1 0,1 1,0-1,-1 0,1 0,0 0,0 0,-1 0,1 0,0 1,-1-1,1 0,0 0,-1 0,1 0,-1 0,1 0,0 0,-1-1,1 1,0 0,-1 0,1 0,0 0,0 0,-1 0,1-1,0 1,-1 0,1 0,-1-1,8-10,22-18,428-332,28 25,-482 334,42-27,-110 73,-76 68,65-49,-701 590,697-577,70-70,19-17,273-213,-196 159,408-301,-484 361,-8 6,-15 19,-201 244,77-96,-91 122,220-274,19-19,35-26,789-546,-329 229,-501 343,19-13,-40 35,-183 172,-388 389,552-541,-42 60,70-86,20-25,214-226,271-265,-491 492,-16 9,-17 8,5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0:37.27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1196 1967,'-1121'460,"1062"-434,44-21,15-9,33-19,292-162,4 19,871-382,36 36,-1189 495,-37 14,1-1,-1 0,0-1,0 0,16-11,-45 24,-268 145,-23 12,-1174 631,1431-768,52-27,-1 0,1 0,0-1,-1 1,1-1,-1 1,1-1,-1 0,1 1,0-1,-1 0,1 0,-3 0,4-1,0 1,0-1,0 0,0 0,-1 0,2 1,-1-1,0 0,0 0,0 1,0-1,0 0,1 1,-1-1,0 0,1 0,-1 1,0-1,1 1,-1-1,1 0,-1 1,1-1,-1 1,1-1,-1 1,1-1,1 0,18-23,2 0,1 1,31-23,20-19,199-174,1671-1346,-1886 1543,-41 30,0-1,16-15,-46 40,-1-1,0 0,-22 11,-8 7,-594 349,-27-39,659-336,-397 175,397-175,0-1,0 0,0-1,-1 1,1-1,-1 0,1-1,-1 1,1-1,-8-1,11 0,1 0,-1 0,1 0,0 0,0 0,-1 0,1 0,0-1,0 1,0-1,0 0,1 1,-1-1,0 0,1 0,-1 0,1 0,0 0,0-1,-1 1,1 0,1-1,-1 1,0 0,1-1,-1 1,1-1,-1-2,-4-49,2-103,-3-30,4 170,0-11,-1 0,-2 1,-1 0,0 0,-3 0,-12-30,2 19,0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0:39.73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89,'339'-15,"-71"2,-156 13,58-2,-134-1,-1-2,1-1,-1-2,49-18,-57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0:40.92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2265 668,'-88'3,"-117"21,83-8,-1606 82,1698-98,12 0,0 0,-19-4,37 4,-1 0,0 1,1-1,-1 0,0-1,1 1,-1 0,0 0,1 0,-1 0,0 0,1-1,-1 1,0 0,1-1,-1 1,1 0,-1-1,1 1,-1-1,1 1,-1-1,1 1,-1-1,1 1,-1-1,1 1,0-1,-1 0,1 1,0-1,0 1,-1-1,1 0,0 1,0-1,0 0,0 1,0-1,0 0,0 0,0 1,0-1,0 0,0 1,1-1,-1 0,0 1,0-1,1 1,-1-1,0 0,1 1,-1-1,1 1,-1-1,1 1,0-1,3-5,1 0,1 1,-1 0,12-9,34-20,105-53,449-174,23 43,-600 209,385-110,-397 115,-8 2,0-1,0 2,1-1,-1 1,1 0,-1 1,1 0,11 2,-19-2,-1 0,1 0,-1 0,1 0,0 0,-1 1,1-1,-1 0,1 0,-1 1,1-1,-1 0,1 0,-1 1,1-1,-1 1,0-1,1 0,-1 1,0-1,1 1,-1-1,0 1,1-1,-1 1,0-1,0 1,0-1,1 1,-1-1,0 1,0 0,0-1,0 1,0-1,0 1,0-1,0 1,0 0,-1-1,1 1,0-1,0 1,0-1,-1 1,1-1,0 1,0-1,-1 1,1-1,0 1,-1-1,1 0,-1 1,1-1,-1 1,1-1,0 0,-2 1,-30 24,-4-4,-2-1,-42 15,56-25,-921 355,933-362,-4 3,0-1,0 0,-1-2,-30 4,46-7,0 0,-1 0,1 0,-1 0,1 0,-1 0,1 0,-1 0,1-1,-1 1,1-1,0 1,-1-1,1 1,0-1,-1 0,1 0,0 0,-2-1,2 1,1 0,-1 0,1 0,0 0,0 0,-1-1,1 1,0 0,0 0,0 0,0 0,0 0,0 0,0 0,1 0,-1 0,0 0,0 0,1 0,0-2,4-6,0 0,1 0,0 1,10-11,-14 16,71-79,5 4,2 3,94-67,-163 134,42-29,-49 34,1 1,0-1,0 1,-1 0,1 1,0-1,0 1,1 0,7 0,-12 0,-1 1,1 0,0 0,-1 0,1 0,-1 0,1 1,0-1,-1 0,1 0,-1 0,1 0,-1 1,1-1,0 0,-1 0,1 1,-1-1,1 0,-1 1,0-1,1 1,-1-1,1 1,-1-1,0 1,1-1,-1 1,0-1,1 1,-1-1,0 1,0-1,0 1,0 0,1-1,-1 1,0-1,0 1,0 0,0-1,0 1,-1-1,1 1,0 0,0-1,0 1,0-1,-1 1,1-1,0 1,0 0,-1-1,1 1,0-1,-1 1,-21 30,1-16,-1-2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0:44.64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0,'22'2,"0"1,-1 1,1 1,34 12,-9-2,28 7,109 48,-155-58,-16-7,0 0,0 2,-1-1,1 1,-1 1,18 16,-26-21,0 1,1-1,-1 0,1 0,0 0,-1-1,1 0,0 0,0 0,8 1,55 5,-51-8,-1 2,22 4,9 2,1-2,-1-2,1-2,59-5,-8 1,-19 2,-57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0:45.47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0 410,'11'0,"0"-1,-1 0,1 0,17-5,9-2,-21 5,961-181,10 29,-747 128,-176 23,110 8,-172-4,0 1,1-1,-1 0,0 0,0 0,1 0,-1 0,0 0,0 0,1-1,-1 1,0-1,0 0,0 0,0 0,0 0,0 0,0 0,0 0,3-3,3-7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45.7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45.94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23:25:26.7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573 1750 24575,'240'18'0,"-138"-8"0,-63-4 0,58 15 0,-64-12 0,1-2 0,51 5 0,-56-9 0,39 9 0,4 0 0,0-2 0,-1 3 0,82 27 0,-127-34 0,0-1 0,0-1 0,0-1 0,39-1 0,-137 6 0,-605 38 0,616-45 0,36 0 0,-1 0 0,1-2 0,0-1 0,-45-9 0,42 5 0,0 1 0,0 2 0,0 1 0,-53 2 0,-37-2 0,96-1 0,0-2 0,-33-11 0,53 16 0,60-4 0,1299 5 0,-1331 0 0,0 2 0,35 7 0,-33-4 0,49 3 0,95-11 0,66 4 0,-140 11 0,-52-7 0,56 3 0,-75-9 0,23-1 0,0 3 0,68 12 0,-77-9 0,1-1 0,81-4 0,26 2 0,-83 11 0,-49-9 0,0 0 0,21 1 0,1-3 0,11 1 0,51 9 0,-68-7 0,67-1 0,-15-1 0,-18 10 0,-50-9 0,1-1 0,18 2 0,171-5 0,23 2 0,-130 10 0,33 3 0,317-13 0,-232-4 0,-208 2 0,-1-1 0,1 0 0,0-1 0,0 0 0,-1 0 0,1-1 0,-1 0 0,1-1 0,-1 0 0,0 0 0,8-7 0,4-3 0,-1-1 0,-1-1 0,21-23 0,-34 31 0,0 1 0,0-1 0,-1-1 0,0 1 0,0-1 0,-1 0 0,0 0 0,-1 0 0,0 0 0,-1-1 0,1 1 0,-2-1 0,2-16 0,-2 17 0,-1 0 0,0 0 0,0 0 0,-1 0 0,0 0 0,-1 0 0,0 0 0,0 1 0,-1-1 0,0 1 0,0-1 0,-1 1 0,0 0 0,-1 0 0,-5-7 0,6 11 0,0 1 0,0-1 0,0 1 0,0 0 0,-1 1 0,1-1 0,-1 1 0,1 0 0,-1 0 0,0 0 0,0 1 0,0-1 0,0 1 0,0 1 0,-7-1 0,-12-1 0,0 2 0,-25 2 0,12 0 0,-43-1 0,43-3 0,1 3 0,-1 1 0,1 1 0,-63 15 0,-70 43 0,26-10 0,34-13 0,90-33 0,0 0 0,-1-1 0,1-1 0,-1-1 0,0 0 0,-39-3 0,-30 2 0,64 2 0,1 2 0,-46 13 0,48-10 0,-1-2 0,0-1 0,-36 3 0,-192-7 0,119-2 0,115 0 0,0-1 0,0 0 0,-20-6 0,17 3 0,-36-4 0,24 6 0,-39-10 0,11 1 0,42 8 0,0 0 0,-32-14 0,36 12 0,0 1 0,0 0 0,0 2 0,-1-1 0,-19-1 0,-12 0 0,1-1 0,-44-14 0,33 8 0,23 6 0,-35-1 0,46 6 0,0-1 0,1-1 0,-1-1 0,1-1 0,-25-8 0,17 1 0,0 3 0,-1 0 0,0 2 0,0 1 0,-1 1 0,1 2 0,-35 0 0,53 2 0,0 0 0,-1-1 0,1 0 0,1-1 0,-1 0 0,0-1 0,-13-6 0,-15-5 0,15 9 0,-1 1 0,1 2 0,-1 0 0,0 2 0,-1 1 0,-32 4 0,-16-2 0,2 0 0,-99-4 0,59-23 0,42 11 0,50 9 0,0 0 0,-27-1 0,21 3 0,-36-8 0,39 6 0,-1 1 0,-26-1 0,-31 7 0,56-1 0,0 0 0,0-1 0,0-2 0,0-1 0,-25-6 0,-52-10 0,21 5 0,-7-1 0,70 14 0,0-2 0,-1 0 0,1-1 0,0-1 0,1-1 0,-1 0 0,-17-10 0,18 7 0,0 1 0,-23-7 0,27 11 0,0-1 0,0-1 0,1 0 0,-1-1 0,-21-15 0,0-9 0,30 25 0,0 1 0,-1-1 0,0 1 0,0 1 0,0-1 0,0 1 0,-1 0 0,1 0 0,-1 1 0,0 0 0,0 0 0,-9-2 0,-8 3 0,-1 1 0,-29 3 0,73 0 0,-1 0 0,31 10 0,-2-1 0,117 19 0,-147-27 0,1 2 0,-1 0 0,22 9 0,-20-6 0,38 9 0,-16-6 0,43 17 0,-59-18 0,1-2 0,0 0 0,0-1 0,0-2 0,45 4 0,-50-9 0,-7 1 0,0 0 0,0-2 0,0 0 0,0 0 0,16-4 0,-28 4 0,1 1 0,-1-1 0,0 0 0,0 0 0,1 0 0,-1 0 0,0 0 0,0 0 0,0-1 0,0 1 0,0 0 0,-1-1 0,1 0 0,0 0 0,-1 1 0,1-1 0,-1 0 0,0 0 0,1 0 0,-1 0 0,0-1 0,0 1 0,0 0 0,-1 0 0,1-1 0,-1 1 0,1 0 0,-1-1 0,0 1 0,1 0 0,-1-1 0,0 1 0,-1-1 0,1 1 0,0 0 0,-2-5 0,0 1 0,0 0 0,0 0 0,-1 0 0,0 0 0,0 0 0,-1 1 0,1-1 0,-1 1 0,0 0 0,-1 0 0,1 1 0,-1-1 0,0 1 0,0 0 0,0 0 0,-9-4 0,-12-7 0,-1 1 0,-35-13 0,43 19 0,-54-13 0,58 18 0,0-1 0,0-1 0,1 0 0,-22-11 0,-119-58 0,115 54 0,21 11 0,1-1 0,0 0 0,-19-15 0,-7-3 0,43 27 0,1 1 0,0 0 0,0 0 0,0 0 0,0-1 0,0 1 0,0 0 0,0 0 0,0 0 0,0-1 0,0 1 0,0 0 0,0 0 0,0 0 0,0-1 0,0 1 0,0 0 0,0 0 0,0 0 0,0-1 0,1 1 0,-1 0 0,0 0 0,0 0 0,0 0 0,0-1 0,0 1 0,0 0 0,1 0 0,-1 0 0,0 0 0,0 0 0,0-1 0,0 1 0,1 0 0,-1 0 0,0 0 0,0 0 0,0 0 0,0 0 0,1 0 0,-1 0 0,0 0 0,0 0 0,0 0 0,1 0 0,-1 0 0,0 0 0,0 0 0,0 0 0,1 0 0,-1 0 0,0 0 0,0 0 0,0 0 0,1 0 0,-1 0 0,0 0 0,0 0 0,1 1 0,15-2 0,9 1 0,1 2 0,-1 1 0,46 10 0,-29-6 0,1-2 0,0-2 0,85-5 0,-38 0 0,-89 2 0,34 0 0,1 0 0,0 3 0,58 11 0,-53-8 0,0-1 0,1-2 0,-1-1 0,48-5 0,2 0 0,3 2 0,111 3 0,-195 0 0,-1 0 0,1 0 0,-1 1 0,0 0 0,0 0 0,0 1 0,0 1 0,-1-1 0,0 1 0,11 9 0,9 9 0,36 37 0,-35-32 0,0 0 0,-1 2 0,-1 0 0,-1 2 0,23 39 0,-46-67 0,-1-1 0,0 1 0,0 1 0,0-1 0,0 0 0,-1 0 0,1 1 0,-1-1 0,0 1 0,0-1 0,-1 1 0,1-1 0,-1 1 0,0-1 0,-1 1 0,1 0 0,-1-1 0,1 1 0,-2-1 0,1 1 0,0-1 0,-1 0 0,0 0 0,0 1 0,0-1 0,0 0 0,-1-1 0,1 1 0,-1 0 0,0-1 0,0 1 0,-7 5 0,1-2 0,0-1 0,0 0 0,0-1 0,-1 0 0,1 0 0,-1-1 0,0 0 0,-1 0 0,1-1 0,-1-1 0,1 0 0,-1 0 0,-11-1 0,-187-2 0,60-2 0,124 1 0,0-2 0,0 0 0,0-2 0,1 0 0,0-2 0,-25-11 0,-43-13 0,63 23 0,-1-1 0,1-2 0,1 0 0,-42-26 0,34 18 0,-59-23 0,-8-5 0,95 44 0,-11-6 0,1 0 0,0-1 0,1 0 0,0-2 0,-17-16 0,16 11 0,7 8 0,1 0 0,-16-21 0,25 30 0,1 1 0,-1-1 0,1 1 0,-1-1 0,1 1 0,0-1 0,-1 0 0,1 1 0,0-1 0,0 0 0,0 1 0,-1-1 0,1 0 0,0 0 0,0 1 0,0-1 0,0 0 0,0 1 0,0-1 0,0 0 0,0 0 0,1 1 0,-1-1 0,0 0 0,0 1 0,0-1 0,1 0 0,-1 1 0,1-2 0,0 1 0,1 0 0,-1 0 0,0 0 0,1 0 0,-1 0 0,1 0 0,0 0 0,-1 1 0,1-1 0,-1 1 0,1-1 0,2 1 0,53-5 0,-53 5 0,119 3 0,-55 0 0,76-7 0,-142 4 0,0 0 0,0 0 0,0 0 0,0 0 0,0 0 0,0-1 0,0 1 0,0-1 0,-1 1 0,1-1 0,0 0 0,0 0 0,0 0 0,-1 0 0,1 0 0,0 0 0,-1 0 0,1-1 0,-1 1 0,0 0 0,1-1 0,-1 1 0,0-1 0,0 0 0,0 1 0,0-1 0,0 0 0,0 0 0,-1 1 0,1-1 0,0 0 0,-1 0 0,0 0 0,1 0 0,-1 0 0,0 0 0,0 0 0,0 0 0,0 0 0,-1-2 0,0 0 0,0 0 0,0-1 0,0 1 0,-1 1 0,0-1 0,0 0 0,0 0 0,0 1 0,0-1 0,-1 1 0,1-1 0,-1 1 0,0 0 0,0 0 0,-1 1 0,1-1 0,0 1 0,-5-3 0,-25-10 0,-1 1 0,-58-14 0,-25-10 0,114 37 0,-30-13 0,-1 1 0,0 2 0,-52-10 0,37 12 0,-61-21 0,-28-6 0,66 24 0,17 3 0,-55-15 0,95 19 0,0 1 0,1-2 0,-1 0 0,1-1 0,1 0 0,-1-1 0,1-1 0,-18-15 0,29 22 0,-1-1 0,0 1 0,1-1 0,0 0 0,-1 0 0,1 0 0,0 0 0,1-1 0,-1 1 0,0 0 0,1-1 0,0 1 0,0-1 0,0 0 0,0 1 0,1-1 0,-1 0 0,1 1 0,0-1 0,0 0 0,1-5 0,0 4 0,0 0 0,1 0 0,0 0 0,0 0 0,0 1 0,0-1 0,1 1 0,0-1 0,0 1 0,0 0 0,0 0 0,1 0 0,-1 0 0,8-5 0,43-30 0,3 3 0,0 2 0,87-37 0,-14 7 0,-21 6 0,209-105 0,-279 144 0,-28 12 0,1 1 0,-1 1 0,1 0 0,0 0 0,1 1 0,-1 1 0,15-2 0,-7 3 0,1 1 0,-1 0 0,1 2 0,26 4 0,-36-3 0,-1 0 0,1 1 0,-1 0 0,0 0 0,0 1 0,-1 1 0,1 0 0,-1 0 0,0 0 0,10 9 0,-6-3 0,0 0 0,-1 1 0,-1 1 0,18 23 0,-24-28 0,-1 0 0,0 0 0,0 0 0,-1 1 0,0-1 0,0 1 0,-1 0 0,0 0 0,-1 0 0,1 13 0,0 48 0,-7 81 0,4-141 0,-1-1 0,0 0 0,0 0 0,-1 0 0,0 0 0,0 0 0,-1-1 0,0 1 0,-1-1 0,1 0 0,-2 0 0,1-1 0,-1 1 0,-7 5 0,3-3 0,-1-1 0,0 0 0,0-1 0,-1-1 0,0 0 0,0 0 0,-1-1 0,-23 8 0,-17 4 137,28-8-387,0-1-1,0-2 1,0-1 0,-1 0-1,-42 2 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46.12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46.71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1621,'92'-69,"115"-70,141-70,778-364,65 127,-811 347,-239 69,1 7,169-7,-245 28,0 3,0 2,0 4,-1 2,0 3,126 41,-160-41,-2 2,1 0,-2 2,0 2,0 0,-2 2,-1 0,0 2,-2 1,24 29,-18-13,-1 1,-1 2,-3 0,-2 2,-1 1,15 48,-8-1,-3 1,-5 1,-4 1,-4 0,-4 1,-8 168,-1-240,-2 1,0-1,-2 0,-1 0,0 0,-2-1,-1 0,-1-1,0 0,-2 0,-1-1,0 0,-2-1,-30 33,-97 91,-68 39,-192 133,-500 301,645-470,236-137,-37 19,53-27,1-1,-1 1,1-1,-1 0,0 0,1-1,-1 1,0-1,0 0,-5-1,8 0,0 0,0 0,1 0,-1 0,0 0,1 0,-1-1,1 1,0 0,-1-1,1 1,0-1,0 0,0 1,0-1,0 0,0 1,1-1,-1 0,0-3,-13-20,-1 12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47.25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47.43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47.65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47.99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50:08.396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1433 247,'16'-8,"463"-217,-457 215,-16 6,-12 6,-339 111,167-58,-1014 383,1114-402,50-22,-1-1,-53 17,81-30,1 0,-1 1,1-1,-1 0,1 0,-1 0,0 1,1-1,-1 0,1 0,-1 0,0 0,1 0,-1 0,0 0,1 0,-1 0,1 0,-1-1,0 1,1 0,-1 0,1-1,-1 1,1 0,-1-1,0 0,1 0,0 0,1 0,-1 0,0 0,1 0,-1 0,1 0,-1 0,1 0,-1 0,1 1,0-1,-1 0,1 0,0 0,0 1,1-2,35-30,2 1,80-48,-68 47,123-80,6 8,222-93,-357 181,-51 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23:51:09.5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458 391 24575,'173'0'0,"1"-7"0,186-33 0,-49-14 0,-203 42 0,-17 4 0,20-4 0,210 7 0,-189 6 0,-111-2 0,-1-1 0,1-2 0,0 0 0,30-10 0,-23 6 0,42-7 0,40 6 0,175 8 0,-119 4 0,1168-3 0,-1304-2 0,56-10 0,15-1 0,401 11 0,-258 4 0,622-2 0,-854 0 0,0 1 0,0 1 0,0 0 0,0 0 0,20 8 0,-29-9 0,-1 0 0,1 0 0,-1 0 0,1 1 0,-1-1 0,0 1 0,1-1 0,-1 1 0,0 0 0,0 0 0,0 0 0,-1 0 0,4 4 0,-5-4 0,1-1 0,0 1 0,-1 0 0,0-1 0,0 1 0,1 0 0,-1 0 0,0-1 0,0 1 0,0 0 0,-1-1 0,1 1 0,0 0 0,-1 0 0,1-1 0,-1 1 0,1-1 0,-1 1 0,0 0 0,0-1 0,1 1 0,-1-1 0,0 0 0,-2 3 0,-10 11 0,-1 1 0,0-2 0,-1 1 0,-24 17 0,-73 44 0,-174 91 0,250-147 0,12-6 0,-1 0 0,-42 15 0,45-21 0,1 1 0,1 1 0,0 1 0,0 1 0,1 0 0,0 2 0,1 0 0,1 1 0,-27 30 0,-19 32 0,44-50 0,-37 37 0,38-48 0,0-2 0,-1 0 0,-39 22 0,-69 25 0,86-44 0,-2-3 0,0-1 0,0-2 0,-49 6 0,-180 9 0,220-23 0,-568 6 0,378-10 0,-1583 1 0,1797 1 0,1 2 0,-32 6 0,29-3 0,-46 2 0,29-4 0,0 2 0,-46 11 0,48-7 0,-1-2 0,-56 2 0,87-10 0,-17 0 0,1 2 0,-1 0 0,-36 9 0,26-4 0,0-2 0,0-2 0,0-2 0,-44-4 0,-4 1 0,38 3 0,-59-3 0,109 2 0,-1 0 0,1 0 0,0 0 0,0-1 0,0 1 0,0-1 0,0 1 0,0-1 0,0 0 0,0 0 0,0 0 0,0 0 0,0 0 0,0 0 0,0-1 0,1 1 0,-1 0 0,1-1 0,-1 0 0,1 1 0,-1-1 0,1 0 0,-2-2 0,3 1 0,-1 1 0,1 0 0,0 0 0,0 0 0,-1 0 0,2-1 0,-1 1 0,0 0 0,0 0 0,1 0 0,-1 0 0,1 0 0,-1 0 0,1 0 0,0 0 0,0 0 0,0 0 0,0 0 0,0 0 0,0 0 0,1 1 0,-1-1 0,3-2 0,115-115 0,-66 63 0,66-54 0,29-28 0,-141 130 0,-4 6 0,-1 0 0,1-1 0,-1 1 0,0-1 0,0 1 0,0-1 0,3-6 0,-5 9 0,0 0 0,0-1 0,0 1 0,0 0 0,0-1 0,0 1 0,0 0 0,0-1 0,0 1 0,0 0 0,0-1 0,0 1 0,-1 0 0,1-1 0,0 1 0,0 0 0,0 0 0,0-1 0,0 1 0,-1 0 0,1-1 0,0 1 0,0 0 0,-1 0 0,1-1 0,0 1 0,0 0 0,-1 0 0,1 0 0,0-1 0,-21-3 0,-15 2 0,0 2 0,0 2 0,0 1 0,1 1 0,-1 2 0,-46 15 0,-72 21 0,145-40 0,1-1 0,-1 1 0,1-1 0,-1-1 0,0 0 0,1 0 0,-1 0 0,-8-3 0,14 3 0,0-1 0,0 1 0,1-1 0,-1 0 0,0 0 0,1 0 0,-1 0 0,1-1 0,-1 1 0,1-1 0,0 1 0,0-1 0,0 0 0,-1 0 0,2 0 0,-1 0 0,0 0 0,0 0 0,1-1 0,-1 1 0,1-1 0,0 1 0,-1-1 0,1 1 0,0-1 0,1 0 0,-1 1 0,0-5 0,1 5 0,0 1 0,0-1 0,0 0 0,1 0 0,-1 1 0,0-1 0,1 0 0,0 1 0,-1-1 0,1 0 0,0 1 0,0-1 0,0 1 0,0-1 0,0 1 0,0 0 0,0-1 0,0 1 0,1 0 0,-1 0 0,0 0 0,1 0 0,-1 0 0,1 0 0,-1 0 0,1 0 0,0 1 0,-1-1 0,1 1 0,0-1 0,-1 1 0,4-1 0,7-2 0,0 1 0,0 0 0,16 0 0,-26 2 0,47-2 0,0 2 0,0 2 0,0 2 0,-1 2 0,0 3 0,90 27 0,-32-6 0,130 19 0,17 4 0,-156-31 0,-46-11 0,80 27 0,-127-36 0,0 0 0,0-1 0,0 1 0,0-1 0,1 0 0,-1-1 0,0 1 0,1-1 0,7 0 0,-10 0 0,1-1 0,-1 0 0,1 0 0,-1 0 0,0 0 0,1-1 0,-1 1 0,0-1 0,0 1 0,0-1 0,0 0 0,0 1 0,0-1 0,0 0 0,-1 0 0,1-1 0,1-3 0,10-16 0,-2-1 0,0 0 0,12-39 0,4-11 0,77-133 0,-93 186 0,-2 0 0,12-33 0,-21 52 0,0 1 0,0-1 0,1 1 0,-1-1 0,0 0 0,0 1 0,0-1 0,0 1 0,0-1 0,0 1 0,0-1 0,0 0 0,0 1 0,0-1 0,0 1 0,0-1 0,0 1 0,0-1 0,-1 1 0,1-1 0,0 0 0,0 1 0,-1-1 0,1 1 0,0 0 0,-1-1 0,1 1 0,0-1 0,-1 1 0,1-1 0,-1 1 0,-1-1 0,1 0 0,-1 1 0,1 0 0,-1-1 0,1 1 0,-1 0 0,0 0 0,1 0 0,-1 0 0,1 0 0,-4 1 0,-47 13 0,46-12 0,-93 37 0,-118 64 0,130-58 0,-178 64 0,246-103 0,-68 18 0,116-47 0,296-161-151,16 22-161,-230 111 210,-19 7 25,199-88 14,-193 92 76,102-27 1,-186 64-14,31-9 0,-43 12 0,0 0 0,0-1 0,1 1 0,-1 0 0,0 0 0,0 0 0,1 0 0,-1 0 0,0 1 0,0-1 0,1 1 0,-1-1 0,0 1 0,2 1 0,-1 5 0,-13 4 0,-19 9 0,-1 0 0,-40 18 0,34-18 0,-180 90 169,-304 110 1,-254 24 169,130-62-339,612-171 0,0 1 0,-48 26 0,-4 2 0,2-4 0,-61 22 0,232-56 0,-38-6 0,0-2 0,-1-2 0,1-3 0,67-23 0,-45 13 0,494-144-604,193-54-331,-716 207 935,264-58 0,-258 67 422,-42 3-298,1 0 0,0-1 1,-1 0-1,1 0 0,-1-1 0,1 0 0,-1 0 0,11-6 0,10-3-124,53-16 0,-6 3 0,257-89 0,-159 55 0,418-131-1014,15 32-1,-554 145 1342,0 3-1,0 2 1,0 2 0,1 3-1,61 5 1,4 3-258,-117-6-69,-1 0 0,0 0 0,0 0 0,0 0 0,1 1 0,-1-1 0,0 0 0,0 0 0,0 1 0,0-1 0,1 1 0,-1-1 0,0 1 0,0 0 0,0-1 0,0 1 0,0 0 0,0 0 0,-1 0 0,1-1 0,1 3 0,-2-3 0,0 1 0,1 0 0,-1 0 0,0 0 0,0 0 0,0 0 0,0 0 0,0 0 0,0 0 0,0 0 0,-1 0 0,1 0 0,0 0 0,-1 0 0,1 0 0,0 0 0,-1 0 0,1 0 0,-1 0 0,0 1 0,-4 4 0,0 0 0,0 0 0,0-1 0,-1 1 0,0-1 0,-7 4 0,-72 49 0,-127 61 0,-102 29 0,149-76 0,-196 56 0,357-127 0,-16 6 0,0-2 0,0 0 0,0-1 0,0-1 0,-29 0 0,20-2 0,18 0 0,0-1 0,0 0 0,0-1 0,-11-2 0,22 3 0,0 0 0,0 0 0,1 0 0,-1 0 0,0 0 0,0 0 0,0 0 0,0 0 0,0 0 0,0 0 0,1 0 0,-1 0 0,0 0 0,0 0 0,0 0 0,0 0 0,0 0 0,0 0 0,1 0 0,-1 0 0,0 0 0,0-1 0,0 1 0,0 0 0,0 0 0,0 0 0,0 0 0,0 0 0,1 0 0,-1 0 0,0 0 0,0 0 0,0-1 0,0 1 0,0 0 0,0 0 0,0 0 0,0 0 0,0 0 0,0 0 0,0-1 0,0 1 0,0 0 0,0 0 0,0 0 0,0 0 0,0 0 0,0 0 0,0-1 0,0 1 0,0 0 0,0 0 0,0 0 0,0 0 0,0 0 0,0 0 0,0-1 0,-1 1 0,1 0 0,0 0 0,0 0 0,0 0 0,0 0 0,0 0 0,0 0 0,0 0 0,-1 0 0,17-6 0,685-160 0,-467 113 0,-164 37 0,235-49 0,-241 56 0,0 2 0,119 4 0,-149 3 0,-25-1 0,-1 0 0,1 1 0,-1 1 0,1-1 0,-1 2 0,0-1 0,14 5 0,-22-6 0,0 0 0,0 0 0,1 0 0,-1 0 0,0 0 0,0 0 0,0 0 0,0 0 0,1 1 0,-1-1 0,0 0 0,0 0 0,0 0 0,0 0 0,0 0 0,1 1 0,-1-1 0,0 0 0,0 0 0,0 0 0,0 1 0,0-1 0,0 0 0,0 0 0,0 0 0,0 1 0,0-1 0,0 0 0,0 0 0,0 0 0,0 1 0,0-1 0,0 0 0,0 0 0,0 0 0,0 1 0,0-1 0,0 0 0,0 0 0,0 0 0,0 1 0,-10 8 0,-17 6 0,24-14 0,-308 130 0,-11-26 0,157-52 0,-26 3 0,249-56 0,-4-8 0,0-2 0,82-28 0,-68 18 0,280-84 0,202-53 0,-525 150 0,0 1 0,1 2 0,-1 0 0,1 2 0,0 0 0,34 4 0,-58-2 0,-1 0 0,1 0 0,-1 0 0,1 0 0,-1 1 0,1-1 0,-1 1 0,1-1 0,-1 1 0,0-1 0,1 1 0,-1 0 0,0 0 0,1 0 0,-1 0 0,0 0 0,0 0 0,0 0 0,0 0 0,1 2 0,-1-2 0,-1 0 0,0 0 0,1 1 0,-1-1 0,0 0 0,0 1 0,0-1 0,0 0 0,0 1 0,0-1 0,0 0 0,0 1 0,-1-1 0,1 0 0,-1 1 0,1-1 0,-1 0 0,0 2 0,-4 6 0,-1 0 0,0 0 0,-1-1 0,-11 12 0,15-16 0,-31 30 0,-1-1 0,-2-2 0,-1-2 0,-54 33 0,-176 83 0,264-143 0,-77 32 0,106-30 0,37-8 0,0-2 0,0-3 0,75-21 0,-1 1 0,-85 22 0,1 3 0,0 2 0,55 5 0,-7-1 0,-94-2 0,0 0 0,-1 1 0,1 0 0,-1 0 0,1 0 0,-1 1 0,7 2 0,-11-4 0,0 1 0,0-1 0,-1 0 0,1 1 0,0-1 0,0 1 0,-1-1 0,1 1 0,0 0 0,-1-1 0,1 1 0,-1 0 0,1-1 0,-1 1 0,1 0 0,-1-1 0,1 1 0,-1 0 0,0 0 0,1 0 0,-1 1 0,0-1 0,0 1 0,-1-1 0,1 1 0,0-1 0,-1 0 0,1 1 0,-1-1 0,0 0 0,1 1 0,-1-1 0,0 0 0,0 0 0,0 0 0,1 0 0,-1 0 0,-1 0 0,1 0 0,-1 2 0,-18 13 0,-1-1 0,0 0 0,-1-1 0,-28 12 0,-101 39 0,113-50 0,-138 42 0,491-130 0,-250 62 0,-59 10 0,1 1 0,-1 0 0,0 0 0,0 0 0,0 1 0,1 0 0,-1 0 0,8 3 0,-13-4 0,1 1 0,-1-1 0,1 1 0,-1 0 0,0-1 0,0 1 0,1 0 0,-1 0 0,0 0 0,0 0 0,0 0 0,0 0 0,0 0 0,0 1 0,0-1 0,0 0 0,0 1 0,-1-1 0,1 0 0,-1 1 0,1-1 0,0 3 0,-1-2 0,0 1 0,0-1 0,0 1 0,0 0 0,0-1 0,-1 1 0,1-1 0,-1 1 0,0-1 0,0 1 0,0-1 0,-1 3 0,-4 6 0,-1-1 0,0 0 0,-1 0 0,-10 11 0,-1-3 0,0-2 0,-1 0 0,-1-1 0,0-1 0,-27 13 0,13-7 0,-31 24 0,39-30 0,27-14 0,0 0 0,0 0 0,0-1 0,0 1 0,0 0 0,0 0 0,0 0 0,0 0 0,0 0 0,0 0 0,0 0 0,0 0 0,0 0 0,0 0 0,0 0 0,0 0 0,0-1 0,0 1 0,0 0 0,0 0 0,0 0 0,0 0 0,0 0 0,0 0 0,0 0 0,0 0 0,0 0 0,0 0 0,0 0 0,0 0 0,0 0 0,0-1 0,0 1 0,0 0 0,0 0 0,-1 0 0,1 0 0,0 0 0,0 0 0,0 0 0,0 0 0,0 0 0,0 0 0,0 0 0,0 0 0,0 0 0,0 0 0,0 0 0,0 0 0,0 0 0,-1 0 0,1 0 0,0 0 0,0 0 0,0 0 0,0 0 0,0 0 0,0 0 0,0 0 0,0 0 0,0 0 0,0 0 0,0 0 0,-1 0 0,15-11 0,45-26 0,90-40 0,-125 65 0,-7 4 0,1-1 0,18-5 0,-31 13 0,-1-1 0,1 1 0,1 0 0,-1 1 0,0-1 0,0 1 0,0 0 0,0 0 0,0 0 0,0 1 0,0 0 0,7 2 0,-11-3 0,0 0 0,-1 0 0,1 0 0,0 1 0,0-1 0,0 1 0,0-1 0,0 0 0,-1 1 0,1-1 0,0 1 0,0 0 0,-1-1 0,1 1 0,-1 0 0,1-1 0,0 1 0,-1 0 0,1 0 0,0 0 0,-1 0 0,0 0 0,0-1 0,0 1 0,0 0 0,0-1 0,0 1 0,-1 0 0,1-1 0,0 1 0,0 0 0,0-1 0,-1 1 0,1 0 0,0-1 0,-1 1 0,1-1 0,0 1 0,-1-1 0,1 1 0,-2 0 0,-1 2 0,0 0 0,0-1 0,0 1 0,-1-1 0,1 0 0,-1 0 0,-4 2 0,-92 27 0,-1-4 0,-151 21 0,162-33 0,-125 5 0,143-16 0,63-3 0,1 0 0,-1 1 0,1 0 0,-1 0 0,1 1 0,0 0 0,0 0 0,-10 7 0,-3 3 0,-31 25 0,34-24 0,6-6 0,1-1 0,-1 0 0,0-1 0,0 0 0,-19 5 0,-71 17 0,66-19 0,-8-1 0,0-2 0,-1-2 0,1-2 0,-65-5 0,14 1 0,-315 2 0,357 2 0,-99 19 0,120-15 0,-72 18 0,75-16 0,0-1 0,0-1 0,0-2 0,-34 1 0,15-3 0,-58 10 0,-40 1 0,132-13 0,-32 0 0,-1 1 0,1 2 0,0 3 0,-54 12 0,63-9 0,-1-2 0,0-2 0,-51 0 0,136-9 0,49-11 0,-7 1 0,982-86 0,-530 94 0,-337 8 0,75 21 0,-240-18 0,33 7 0,-43-6 0,57 3 0,405-10 0,-485 1 0,-1 0 0,1 0 0,-1 1 0,1 0 0,-1 0 0,1 0 0,-1 1 0,1-1 0,7 5 0,-11-5 0,-1 0 0,0 0 0,0 0 0,0 0 0,1 0 0,-1 0 0,0 0 0,0 1 0,0-1 0,-1 0 0,1 1 0,0-1 0,0 1 0,-1-1 0,1 1 0,-1-1 0,1 1 0,-1-1 0,0 1 0,0-1 0,1 1 0,-1 0 0,0-1 0,0 1 0,-1-1 0,1 1 0,0 0 0,0-1 0,-1 1 0,1-1 0,-1 1 0,1-1 0,-1 1 0,0-1 0,0 0 0,0 1 0,-1 1 0,-3 7 0,-1 0 0,1-1 0,-1 0 0,-1 0 0,-13 13 0,16-19 0,0 1 0,0-1 0,-1 0 0,0-1 0,1 1 0,-1-1 0,0 0 0,0 0 0,0-1 0,0 1 0,-1-1 0,1 0 0,-10 0 0,-5 0 0,1-2 0,0 0 0,-1-1 0,1-1 0,0 0 0,-36-13 0,-108-53 0,74 29 0,-421-188 0,196 103 0,282 113 0,-1 2 0,1 1 0,-38-6 0,-37-9 0,57 11 0,0 1 0,0 3 0,-1 2 0,0 2 0,-56 3 0,-110-11 0,23 0 0,104 14 0,-73-2 0,161 1 0,0-1 0,0 1 0,0 0 0,1-1 0,-1 1 0,0-1 0,1 1 0,-1-1 0,0 0 0,1 0 0,-1 0 0,1 0 0,-1 0 0,1 0 0,-1 0 0,-1-2 0,3 2 0,0 1 0,0 0 0,-1-1 0,1 1 0,0-1 0,0 1 0,0-1 0,0 1 0,0-1 0,-1 1 0,1-1 0,0 1 0,0 0 0,0-1 0,0 1 0,0-1 0,0 1 0,1-1 0,-1 1 0,0-1 0,0 1 0,0-1 0,0 1 0,1-1 0,15-12 0,21-1 0,2 0 0,0 3 0,0 1 0,54-6 0,-21 4 0,99-21-70,1157-206-1834,-1284 231 1968,232-32-528,-213 34 1120,-1 3 0,90 7 1,44 1-252,-194-5-405,0 0 0,0 0 0,0 0 0,0 1 0,-1-1 0,1 1 0,0-1 0,0 1 0,0-1 0,-1 1 0,1 0 0,0 0 0,-1 0 0,1 0 0,-1 0 0,1 0 0,-1 0 0,0 1 0,1-1 0,-1 0 0,0 1 0,0-1 0,0 1 0,0 0 0,0-1 0,1 3 0,-2-2 0,0 0 0,0 0 0,1 0 0,-2 0 0,1 0 0,0 0 0,0 0 0,-1 0 0,1 0 0,-1 0 0,0 0 0,1-1 0,-1 1 0,0 0 0,0 0 0,0 0 0,0-1 0,-1 1 0,1-1 0,0 1 0,-1-1 0,1 1 0,-1-1 0,-2 2 0,-29 20 0,-2-1 0,0-2 0,-1-2 0,-52 20 0,55-24 0,-205 74 0,202-79 0,0 0 0,-1-2 0,0-2 0,-67 1 0,-1103-12 0,807 7 0,357 0 0,1 2 0,1 2 0,-55 14 0,-121 44 0,189-55 0,0-2 0,-45 4 0,39-6 0,-41 10 0,17 2 0,19-4 0,-1-2 0,1-2 0,-80 6 0,103-16 0,20-4 0,29-8 0,6 4 0,1 2 0,1 2 0,77-3 0,-43 5 0,-49 1 0,-1-1 0,0-2 0,-1 0 0,46-18 0,2-11 0,-52 24 0,1 1 0,0 0 0,0 2 0,36-9 0,121-31 0,-81 21 0,20-4 0,-65 22 0,0-2 0,97-37 0,-98 34 0,-33 9 0,-54 6 0,-23 7 0,-104 27 0,71-13 0,-17 1 0,-353 72 0,371-76 0,-91 31 0,153-43 0,-1-1 0,0-2 0,-51 2 0,80-6 0,63-6 0,71-16 0,-78 11 0,-1 3 0,76-3 0,-64 13 0,-120 1 0,-104 22 0,114-15 0,1-3 0,-1-2 0,0-1 0,-48-3 0,60-7 0,26-2 0,15-5 0,15-4 0,0 2 0,1 0 0,1 1 0,0 2 0,50-17 0,-61 22-1365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23:52:35.1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5344 1672 24575,'-931'0'0,"910"-1"0,-1-1 0,-37-9 0,34 6 0,-36-3 0,-254 8 0,73 28 0,208-23 0,-53 15 0,57-11 0,-1-2 0,-40 4 0,-537 73 0,592-81 0,-191 38 0,102-17 0,-187 16 0,-87-8 0,111 19 0,14-1 0,159-43 0,-134-7 0,94-3 0,112 3 0,-20 2 0,-1-3 0,0-2 0,1-1 0,-79-19 0,77 9 0,0 2 0,-1 2 0,0 2 0,-51-2 0,50 7 0,0-1 0,-47-11 0,91 14 0,-1 0 0,0 0 0,1-1 0,-1 1 0,1-1 0,0 0 0,-1 0 0,-2-3 0,6 5 0,-1 0 0,1-1 0,-1 1 0,1-1 0,-1 1 0,1-1 0,0 1 0,-1-1 0,1 1 0,0-1 0,-1 0 0,1 1 0,0-1 0,-1 1 0,1-1 0,0 0 0,0 1 0,0-1 0,0 0 0,0-1 0,0 2 0,0-1 0,1 0 0,-1 0 0,1 0 0,-1 1 0,1-1 0,-1 0 0,1 0 0,0 1 0,-1-1 0,1 0 0,0 1 0,-1-1 0,1 1 0,0-1 0,0 1 0,0 0 0,-1-1 0,1 1 0,1-1 0,15-4 0,-1 1 0,1 1 0,0 0 0,0 1 0,0 1 0,32 1 0,-19 0 0,797 0 0,-356 3 0,1283-3 0,-1728 1 0,0 2 0,-1 1 0,1 1 0,32 11 0,51 10 0,-56-17 0,-11-2 0,70 4 0,-61-10 0,252-4 0,-247-3 0,60-14 0,53-6 0,-11 25 0,-118 4 0,1-3 0,0-1 0,-1-2 0,0-2 0,45-11 0,-50 7 0,1 1 0,1 1 0,-1 2 0,1 2 0,46 1 0,-62 2 0,87-2 0,-94 1 0,-1-1 0,0-1 0,0 0 0,0-1 0,0-1 0,13-6 0,-8 3 0,0 1 0,0 1 0,1 1 0,-1 0 0,21-2 0,95-3 0,-59 6 0,-63 2 0,1 1 0,-1-1 0,0-1 0,0-1 0,0 1 0,-1-2 0,1 1 0,-1-2 0,17-10 0,-7 1 0,-1-1 0,-1 0 0,29-32 0,-4 4 0,-28 29 0,0-2 0,0 1 0,-2-2 0,0 0 0,18-31 0,-18 24 0,25-33 0,-17 27 0,-6 5 0,-1 0 0,-1-1 0,-1-1 0,-1 0 0,11-42 0,-18 39 0,-1-1 0,-1 1 0,-1-1 0,-2 1 0,-6-47 0,5 70 0,-1 1 0,0-1 0,0 1 0,0-1 0,-1 1 0,0 0 0,-1 0 0,1 0 0,-1 0 0,-1 1 0,1 0 0,-1 0 0,0 0 0,-1 0 0,1 1 0,-1-1 0,0 2 0,0-1 0,-1 1 0,-7-5 0,-8-2 0,0 0 0,-1 2 0,0 0 0,-48-10 0,1 1 0,37 9 0,-1 0 0,0 3 0,-65-5 0,80 11 0,1 1 0,-1 2 0,1-1 0,0 2 0,-34 11 0,-83 43 0,77-31 0,-580 269 0,600-282 0,-17 9 0,52-21 0,0-1 0,0 1 0,0 0 0,0 0 0,0 0 0,1 0 0,-1 0 0,1 1 0,0-1 0,0 1 0,-1 0 0,2 0 0,-3 3 0,3-4 0,1 0 0,-1-1 0,1 1 0,0 0 0,0 0 0,0-1 0,0 1 0,0 0 0,0 0 0,0 0 0,1-1 0,-1 1 0,0 0 0,1-1 0,0 1 0,-1 0 0,1-1 0,0 1 0,0 0 0,0-1 0,0 0 0,0 1 0,0-1 0,0 1 0,1-1 0,-1 0 0,0 0 0,1 0 0,-1 0 0,1 0 0,-1 0 0,1 0 0,2 1 0,8 4 0,0 0 0,1-1 0,17 5 0,-22-7 0,33 8 0,0-1 0,0-1 0,74 4 0,129-10 0,-179-4 0,-15 1 0,63-9 0,-96 6 0,0 0 0,1-2 0,-2 1 0,1-2 0,-1 0 0,0-1 0,20-12 0,-28 14 0,4-2 0,0 0 0,-1-1 0,0 0 0,9-10 0,-18 16 0,-1 0 0,1 1 0,-1-1 0,1 0 0,-1 0 0,0 0 0,0 0 0,0 0 0,0 0 0,0 0 0,-1 0 0,1 0 0,0-4 0,-1 4 0,0 1 0,0-1 0,0 1 0,-1-1 0,1 1 0,-1 0 0,1-1 0,-1 1 0,1-1 0,-1 1 0,0 0 0,0-1 0,0 1 0,1 0 0,-1 0 0,-1 0 0,1 0 0,0 0 0,0 0 0,0 0 0,0 0 0,-3-1 0,-1-1 0,-1 0 0,0 0 0,0 1 0,0 0 0,0 0 0,-1 0 0,1 1 0,0 0 0,-9-1 0,-63 2 0,51 0 0,-45 0 0,-97 5 0,166-5 0,0 1 0,1-1 0,0 1 0,-1 0 0,1 0 0,-1-1 0,1 2 0,0-1 0,0 0 0,-1 0 0,1 1 0,0-1 0,0 1 0,-3 3 0,5-5 0,-1 1 0,1-1 0,0 1 0,0-1 0,-1 1 0,1-1 0,0 1 0,0-1 0,-1 0 0,1 1 0,0 0 0,0-1 0,0 1 0,0-1 0,0 1 0,0-1 0,0 1 0,0-1 0,0 1 0,0-1 0,0 1 0,0-1 0,0 1 0,1-1 0,-1 1 0,0 0 0,1 0 0,1 0 0,-1 0 0,0 0 0,0 0 0,0 0 0,0 0 0,1 0 0,-1-1 0,0 1 0,1 0 0,-1-1 0,1 1 0,-1-1 0,3 1 0,17 3 0,0-1 0,1-1 0,-1-1 0,37-2 0,88-16 0,-124 14 0,-5 1 0,40-5 0,0-3 0,-1-2 0,71-25 0,-124 36 0,0 0 0,1-1 0,-1 1 0,0-1 0,0 0 0,0 0 0,0 0 0,-1 0 0,1 0 0,0-1 0,-1 1 0,0-1 0,1 0 0,-1 1 0,2-6 0,-3 7 0,-1 0 0,0 0 0,1 0 0,-1 0 0,0 0 0,0 0 0,0 0 0,0 0 0,0 0 0,0 0 0,0 0 0,0 0 0,-1 0 0,1 0 0,0 0 0,0 0 0,-1 0 0,1 0 0,-2-2 0,1 1 0,-1 0 0,0 0 0,0 0 0,0 0 0,0 0 0,0 1 0,0-1 0,0 1 0,0-1 0,-1 1 0,-2-1 0,-7-3 0,0 1 0,0 0 0,-1 1 0,1 1 0,-21-2 0,-68 1 0,63 3 0,-195 7 0,189-3 0,1 3 0,-1 1 0,-53 18 0,93-25 0,0 1 0,0-1 0,0 1 0,1 0 0,-1 0 0,1 0 0,0 1 0,-1-1 0,1 1 0,0 0 0,0-1 0,1 1 0,-1 1 0,1-1 0,-1 0 0,1 1 0,0-1 0,0 1 0,1 0 0,-1-1 0,1 1 0,-2 4 0,1 4 0,1-1 0,-1 1 0,2-1 0,0 1 0,0 0 0,3 17 0,3-6 0,-5-19 0,0 0 0,0 1 0,0-1 0,0 0 0,-1 1 0,1 5 0,-1-9 0,-1 0 0,1 1 0,0-1 0,-1 0 0,1 0 0,0 0 0,-1 0 0,1 0 0,-1 0 0,0 0 0,1 0 0,-1 0 0,0 0 0,1 0 0,-1-1 0,0 1 0,0 0 0,0 0 0,0-1 0,0 1 0,0-1 0,0 1 0,0-1 0,0 1 0,0-1 0,0 1 0,0-1 0,0 0 0,-2 1 0,-21 2 0,0 0 0,-1-1 0,1-2 0,-25-2 0,-1 1 0,-114 7 0,-268 45 0,387-45 0,-101 7 0,68-9 0,74-3 0,-1 0 0,1 0 0,-1 0 0,1 0 0,0 1 0,-1 0 0,1 0 0,0 0 0,-6 4 0,9-5 0,0-1 0,1 1 0,-1-1 0,0 1 0,1 0 0,-1-1 0,1 1 0,-1 0 0,1-1 0,-1 1 0,1 0 0,-1 0 0,1 0 0,0-1 0,-1 1 0,1 0 0,0 0 0,0 0 0,-1 0 0,1 0 0,0 1 0,1-1 0,-1 0 0,1 1 0,-1-1 0,1 0 0,0 0 0,-1 0 0,1 0 0,0 0 0,0 0 0,0 0 0,0 0 0,0 0 0,0 0 0,0 0 0,0 0 0,0-1 0,0 1 0,0 0 0,2 0 0,6 3 0,0-1 0,0 0 0,0 0 0,0-1 0,0 0 0,16 2 0,62-1 0,-57-3 0,-14 1 0,146-3 0,-142 1 0,-1-2 0,1 0 0,-1-1 0,1-1 0,-1 0 0,19-10 0,-36 15 0,0-1 0,0 0 0,-1 0 0,1 1 0,0-1 0,0 0 0,-1-1 0,1 1 0,-1 0 0,1 0 0,-1-1 0,1 1 0,-1-1 0,0 1 0,0-1 0,0 1 0,0-1 0,0 0 0,0 0 0,1-3 0,-2 4 0,0-1 0,0 1 0,0-1 0,-1 1 0,1-1 0,-1 1 0,1-1 0,-1 1 0,1-1 0,-1 1 0,0-1 0,0 1 0,1 0 0,-1 0 0,0-1 0,0 1 0,-1 0 0,1 0 0,0 0 0,-2-1 0,-6-5 0,-1 1 0,0 0 0,0 0 0,-1 1 0,-18-6 0,-20-4 0,-2 2 0,1 3 0,-1 2 0,-63-2 0,-214 8 0,220 4 0,88-1 0,0-1 0,42 0 0,49-3 0,-1-4 0,0-2 0,-1-4 0,0-2 0,-1-4 0,-1-2 0,80-38 0,-87 33 0,-1-2 0,93-61 0,-150 88 0,0 0 0,-1 0 0,1 0 0,0-1 0,-1 1 0,0 0 0,1-1 0,-1 0 0,0 1 0,0-1 0,0 0 0,0 1 0,0-1 0,0 0 0,0 0 0,-1 0 0,1 0 0,-1 0 0,1 0 0,-1 0 0,0 0 0,0 0 0,1 0 0,-2 0 0,1 0 0,0 0 0,0 0 0,-1 0 0,1 0 0,-1 0 0,1 1 0,-1-1 0,0 0 0,0 0 0,0 0 0,0 1 0,0-1 0,-3-3 0,1 1 0,-1 0 0,1 0 0,-1 0 0,0 0 0,-1 1 0,1-1 0,-1 1 0,0 0 0,1 1 0,-1-1 0,0 1 0,-1 0 0,-7-3 0,-2 4 0,0 0 0,0 0 0,0 2 0,0 0 0,0 0 0,0 2 0,0 0 0,1 0 0,-24 10 0,-39 7 0,58-16 0,1 0 0,0 1 0,1 1 0,-1 0 0,-22 13 0,22-10 0,-1-1 0,1-2 0,-1 1 0,-1-2 0,-21 3 0,40-7 0,0-1 0,1 0 0,-1 0 0,1 1 0,-1-1 0,0 0 0,1 0 0,-1 0 0,0 0 0,1 0 0,-1 0 0,0 0 0,1 0 0,-1 0 0,0 0 0,1 0 0,-1 0 0,0-1 0,1 1 0,-1 0 0,1 0 0,-1-1 0,0 1 0,1 0 0,-1-1 0,0 0 0,9-12 0,30-19 0,-36 31 0,370-263 0,-366 260 0,-1 0 0,1-1 0,-1 0 0,0 0 0,0 0 0,4-6 0,-9 10 0,1 0 0,-1 1 0,1-1 0,-1 0 0,0 1 0,1-1 0,-1 0 0,0 1 0,0-1 0,0 0 0,1 0 0,-1 1 0,0-1 0,0 0 0,0 0 0,0 1 0,0-1 0,0 0 0,-1 0 0,1 1 0,0-1 0,0 0 0,0 0 0,-1 0 0,-1-1 0,1 1 0,0 0 0,-1 0 0,1 0 0,0 1 0,-1-1 0,1 0 0,-1 0 0,1 1 0,-1-1 0,0 1 0,1-1 0,-1 1 0,0 0 0,1 0 0,-4 0 0,-21-2 0,0 2 0,-1 1 0,1 1 0,-42 8 0,-104 34 0,164-42 0,-190 57 0,-78 22 0,218-65 0,29-6 0,0-2 0,-1-2 0,0 0 0,-44 2 0,53-12 0,21 4 0,-1 0 0,1 0 0,-1-1 0,1 1 0,0 0 0,-1 0 0,1 0 0,0-1 0,-1 1 0,1 0 0,0-1 0,0 1 0,-1 0 0,1-1 0,0 1 0,0 0 0,-1-1 0,1 1 0,0 0 0,0-1 0,0 1 0,0-1 0,0 1 0,0 0 0,-1-1 0,1 0 0,1-1 0,0 0 0,0-1 0,0 1 0,0 0 0,1 0 0,-1 0 0,1 0 0,-1 1 0,1-1 0,-1 0 0,1 1 0,0-1 0,0 1 0,0-1 0,2 0 0,37-25 0,71-34 0,-70 39 0,325-160-798,738-254 1,-1076 427 797,-22 5 0,1 1 0,1 0 0,-1 1 0,0-1 0,1 2 0,-1-1 0,1 1 0,-1 1 0,1-1 0,10 2 0,-15 4 0,-10 5 0,-8 1 0,-1 0 0,0-1 0,0-1 0,-1 0 0,-24 9 0,15-6 0,-1261 578 633,738-394-87,95-39-130,435-149-416,-1-2 0,0 0 0,-1-1 0,1-1 0,-1-1 0,0 0 0,-35-1 0,55-2 0,-13-3 0,14 3 0,-1-1 0,1 0 0,-1 0 0,0 0 0,1 1 0,0-1 0,-1 0 0,1 1 0,-1-1 0,1 0 0,0 1 0,-1-1 0,1 1 0,0-1 0,0 1 0,-1-1 0,1 1 0,0-1 0,1 1 0,37-22 0,1 2 0,44-15 0,-57 24 0,457-171-1009,551-129 1,-915 281 1008,145-18 0,-221 45 0,-33 6 0,-11 4 0,-15 8 0,-44 29 336,-2-3 0,-131 67 0,-152 40 673,56-44-1296,-315 68 1,-310 19-383,788-167 963,-2-7-1,0-5 1,-188-5 0,119-8-210,-29-2-101,218 3 17,0-1 0,0 0 0,0-1 0,0 0 0,-11-4 0,17 5 0,0 1 0,0 0 0,0 0 0,1-1 0,-1 1 0,0-1 0,0 1 0,0-1 0,0 1 0,1-1 0,-1 1 0,0-1 0,0 0 0,1 1 0,-1-1 0,1 0 0,-1 0 0,1 0 0,-1 1 0,1-1 0,-1 0 0,1 0 0,0 0 0,-1 0 0,1 0 0,0 0 0,0 0 0,0 0 0,-1 0 0,1 0 0,0 0 0,0 0 0,1 0 0,-1 1 0,0-1 0,0 0 0,0 0 0,1 0 0,-1 0 0,0 0 0,1 0 0,-1 0 0,1 0 0,-1 1 0,1-1 0,-1 0 0,1 0 0,0 1 0,-1-1 0,2-1 0,4-3 0,0 0 0,0 0 0,1 1 0,-1 0 0,1 0 0,0 0 0,0 1 0,0 0 0,0 0 0,13-2 0,-8 1 0,313-80 0,1483-241-3514,-1734 314 3403,23-4 86,151-5 1,-232 23 850,-37 0 314,-39-1-643,-1-4 0,-91-12 1,46 2-282,-778-10-216,791 30 0,0 5 0,-116 30 0,50-8 0,127-31 0,19-6 0,13 2 0,0 0 0,0-1 0,0 1 0,0 0 0,0 0 0,-1-1 0,1 1 0,0 0 0,0 0 0,0-1 0,0 1 0,0 0 0,0 0 0,0-1 0,0 1 0,1 0 0,-1 0 0,0-1 0,0 1 0,0 0 0,0 0 0,0-1 0,0 1 0,0 0 0,0 0 0,1-1 0,-1 1 0,0 0 0,0 0 0,0 0 0,1 0 0,-1-1 0,0 1 0,0 0 0,0 0 0,1 0 0,-1 0 0,0 0 0,0 0 0,1 0 0,-1-1 0,0 1 0,12-7 0,0 0 0,0 0 0,1 1 0,24-8 0,-18 7 0,869-272 0,-825 262 0,-16 2 0,-47 15 0,0 0 0,-1 0 0,1 0 0,0 0 0,0 0 0,0 0 0,0 0 0,0 0 0,0 0 0,0 0 0,0 0 0,0 0 0,0 0 0,0 0 0,0 0 0,0 0 0,0-1 0,0 1 0,0 0 0,0 0 0,0 0 0,0 0 0,0 0 0,0 0 0,0 0 0,0 0 0,0 0 0,0 0 0,0 0 0,0 0 0,0 0 0,0 0 0,0 0 0,0 0 0,0 0 0,0 0 0,0 0 0,0 0 0,0 0 0,0-1 0,-12 3 0,-86 17 0,-405 114 0,-6 2 0,470-128 0,-66 3 0,8-2 0,41 3 0,-88 28 0,38-9 0,76-24 0,-36 3 0,42-6 0,0 0 0,-47 13 0,36-4 0,1 1 0,0 1 0,1 2 0,-51 33 0,-16 21 0,-4-5 0,-184 84 0,254-136 0,-33 15 0,62-25 0,1-1 0,-1 1 0,1-1 0,0 1 0,0 1 0,0-1 0,0 0 0,1 1 0,0 0 0,-1 0 0,-2 4 0,6-7 0,-1 0 0,1 0 0,-1 0 0,1 0 0,-1 1 0,1-1 0,0 0 0,-1 0 0,1 0 0,0 0 0,0 0 0,0 0 0,0 0 0,0 1 0,0-1 0,0 0 0,0 0 0,1 0 0,-1 0 0,0 0 0,1 0 0,-1 0 0,1 0 0,0 2 0,1-1 0,0 0 0,0 0 0,0 0 0,0 0 0,0-1 0,0 1 0,0-1 0,0 1 0,1-1 0,2 2 0,7 1 0,1 1 0,-1-2 0,17 4 0,-28-7 0,40 5 0,0-1 0,0-2 0,46-4 0,-14 0 0,-49 1 0,-1-1 0,1-1 0,-1-1 0,0-1 0,23-8 0,108-49 0,-60 23 0,-87 37 0,-1-1 0,0 0 0,0 0 0,0 0 0,0-1 0,-1 0 0,1 0 0,-1 0 0,6-8 0,-9 11 0,-1-1 0,0 0 0,1 0 0,-1-1 0,0 1 0,0 0 0,0 0 0,0 0 0,-1-1 0,1 1 0,-1 0 0,1-1 0,-1 1 0,0 0 0,0-1 0,0 1 0,0-1 0,0 1 0,-1 0 0,1-1 0,-1 1 0,1 0 0,-1-1 0,0 1 0,0 0 0,0 0 0,0 0 0,0 0 0,-3-3 0,-11-16 0,-2 1 0,0 0 0,-31-25 0,12 10 0,3 6 0,-2 1 0,-69-43 0,60 43 0,20 14 0,-2 2 0,1 1 0,-2 1 0,-28-8 0,24 8 0,4 4 0,1 0 0,-1 2 0,0 1 0,0 1 0,0 1 0,0 2 0,-28 4 0,52-5 0,-1 1 0,0 0 0,1 0 0,0 1 0,-1-1 0,1 1 0,0 0 0,0-1 0,0 2 0,0-1 0,0 0 0,0 0 0,1 1 0,-1 0 0,1-1 0,-1 1 0,1 0 0,0 0 0,0 0 0,1 1 0,-1-1 0,0 0 0,1 1 0,0-1 0,0 1 0,-1 4 0,-2 11 0,0 1 0,1 0 0,0 29 0,3-43 0,-2 16 0,2 1 0,0-1 0,2 1 0,7 43 0,-7-61 0,-1 0 0,1 0 0,-1 0 0,1 0 0,1 0 0,-1 0 0,1 0 0,0-1 0,0 1 0,0-1 0,0 0 0,1 0 0,0 0 0,0-1 0,0 1 0,0-1 0,0 0 0,1 0 0,-1 0 0,1-1 0,0 1 0,0-1 0,0 0 0,0-1 0,0 1 0,9 0 0,30 2 0,0-2 0,68-5 0,-16 0 0,-79 3 0,46 0 0,-1-2 0,107-18 0,-143 15 0,28-5 0,-1-2 0,-1-3 0,100-42 0,-119 35 0,-32 21 0,0 1 0,0-1 0,0 1 0,0-1 0,-1 1 0,1-1 0,0 0 0,0 1 0,-1-1 0,1 0 0,-1 0 0,1 0 0,-1 1 0,1-1 0,-1 0 0,1 0 0,-1 0 0,1 0 0,-1 0 0,0 0 0,0 0 0,0 0 0,1 0 0,-1 0 0,0 0 0,0 0 0,0 0 0,0 0 0,-1 0 0,1 0 0,0 0 0,0 0 0,-1 0 0,1 0 0,-1-1 0,0 1 0,0 0 0,-1 1 0,1-1 0,0 1 0,0-1 0,-1 0 0,1 1 0,0 0 0,-1-1 0,1 1 0,0 0 0,-1 0 0,1 0 0,0 0 0,-1 0 0,1 0 0,-1 0 0,1 0 0,-2 1 0,-28 8 0,29-9 0,-27 13 0,0 1 0,1 2 0,1 1 0,0 0 0,-30 28 0,-5 2 0,-39 28 0,-110 106 0,208-178 0,0 0 0,0 0 0,0 0 0,1 0 0,-1 1 0,1-1 0,0 1 0,0-1 0,0 1 0,1 0 0,-1 0 0,1 0 0,0 0 0,0 0 0,0 0 0,1 0 0,-1 0 0,1 0 0,0 0 0,0 1 0,1 3 0,0-4 0,0-1 0,0 1 0,0-1 0,1 0 0,-1 0 0,1 1 0,0-1 0,0 0 0,0 0 0,0-1 0,1 1 0,-1 0 0,1-1 0,-1 1 0,1-1 0,0 0 0,0 0 0,0 0 0,0 0 0,1-1 0,-1 1 0,0-1 0,1 0 0,3 1 0,20 4 0,0-1 0,0-2 0,36 1 0,13 1 0,7 3 0,405 36 0,8-28 0,-479-17 0,0-1 0,-1-1 0,1 0 0,-1-1 0,1-1 0,25-11 0,89-51 0,-129 66 0,93-55 0,91-47 0,-83 57 0,-2-5 0,-3-5 0,97-71 0,-173 113 0,-18 13 0,0-1 0,-1 1 0,1-1 0,-1-1 0,0 1 0,0 0 0,0-1 0,0 1 0,0-1 0,0 0 0,-1 0 0,3-4 0,-5 7 0,0-1 0,0 1 0,0-1 0,0 1 0,0-1 0,0 1 0,0-1 0,-1 1 0,1-1 0,0 1 0,0 0 0,0-1 0,-1 1 0,1-1 0,0 1 0,-1-1 0,1 1 0,0 0 0,-1-1 0,1 1 0,0 0 0,-1-1 0,1 1 0,-1 0 0,1-1 0,-1 1 0,1 0 0,0 0 0,-1 0 0,1 0 0,-1-1 0,1 1 0,-1 0 0,1 0 0,-1 0 0,1 0 0,-2 0 0,-23-3 0,22 3 0,-90-3 13,-1 4 0,-155 21 0,110 2-109,-156 48-1,-637 235-2029,718-233 1936,-287 79 190,487-149 145,-1-1 0,0 0 0,-1-1-1,1 0 1,0-1 0,-21-2 0,35 1 12,5-1 52,15-2 276,32 0 120,205-2-668,1982-19-1674,-2189 25 1962,0-3 0,0-1 0,0-3 0,-1-2 0,0-2 0,-1-2 0,82-32 0,-63 18-225,0 3 0,2 3 0,111-17 0,-176 36 0,-1 1 0,1-1 0,-1 0 0,0 0 0,1 1 0,-1-2 0,0 1 0,0 0 0,1 0 0,-1-1 0,0 1 0,3-4 0,-5 5 0,0 0 0,1-1 0,-1 1 0,0-1 0,0 1 0,1-1 0,-1 1 0,0-1 0,0 1 0,0-1 0,1 1 0,-1-1 0,0 1 0,0-1 0,0 1 0,0-1 0,0 1 0,0-1 0,0 1 0,0-1 0,0 1 0,-1-1 0,1 0 0,-1 0 0,1-1 0,-1 1 0,0 0 0,0 0 0,0 0 0,0 0 0,0 0 0,0 1 0,0-1 0,0 0 0,0 0 0,-1 1 0,-1-2 0,-7-2 0,1 1 0,-1 0 0,0 1 0,0 0 0,0 0 0,0 1 0,-20 1 0,-2 1 0,-39 6 0,-197 45 0,159-29 0,-239 62 0,311-76 0,-1-2 0,-69 5 0,-75-11 0,137-1 0,39 0 0,0-1 0,0 0 0,1 1 0,-1-2 0,0 1 0,1-1 0,-8-3 0,12 5 0,0 0 0,1-1 0,-1 1 0,0 0 0,0-1 0,1 1 0,-1-1 0,1 1 0,-1-1 0,0 0 0,1 1 0,-1-1 0,1 1 0,-1-1 0,1 0 0,0 0 0,-1 1 0,1-1 0,0 0 0,-1 0 0,1 1 0,0-1 0,0-1 0,0 1 0,0-1 0,1 1 0,-1-1 0,1 1 0,0-1 0,-1 1 0,1 0 0,0 0 0,0-1 0,0 1 0,0 0 0,0 0 0,0 0 0,0 0 0,0 0 0,0 0 0,0 0 0,2-1 0,13-8 0,0 0 0,0 1 0,1 1 0,0 0 0,25-7 0,96-22 0,-112 31 0,413-76 0,-369 70 0,10-1 0,0 4 0,94 1 0,-149 11 0,-16 1 0,-18 3 0,-18 3 0,-1-1 0,0-1 0,-36 5 0,-91 6 0,102-14 0,-41 6 127,-269 15-1619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23:52:55.9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2227 996 24575,'113'3'0,"1"4"0,-1 6 0,116 27 0,-156-21 0,54 9 0,-10-5 0,22 3 0,492 7 0,-188-34 0,-398-2 0,0-3 0,0-1 0,-1-2 0,63-22 0,1 1 0,-19 11 0,-39 9 0,52-18 0,-80 21 0,1 2 0,0 0 0,0 1 0,34-1 0,96 7 0,-65 1 0,780-3 0,-848-1 0,1-1 0,23-5 0,29-4 0,641 5 0,-389 37 0,-178-13 0,83 5 0,-150-7 0,-54-10 0,-1-1 0,1-1 0,44 1 0,-64-5 0,-1-1 0,1 1 0,-1-1 0,0-1 0,1 1 0,-1-1 0,0 1 0,0-1 0,0-1 0,0 1 0,0-1 0,-1 0 0,1 0 0,-1 0 0,0-1 0,0 1 0,0-1 0,0 0 0,-1 0 0,1-1 0,4-8 0,-2 3 0,-2 0 0,0 0 0,0 0 0,-1 0 0,0-1 0,0 0 0,-2 1 0,1-1 0,-1-21 0,-1 21 0,1 0 0,-1-1 0,0 1 0,-1 0 0,-1 0 0,0-1 0,-3-11 0,4 21 0,0-1 0,0 1 0,0 0 0,-1 0 0,1-1 0,-1 1 0,1 0 0,-1 0 0,0 1 0,0-1 0,1 0 0,-1 1 0,0-1 0,-1 1 0,1-1 0,0 1 0,0 0 0,-1 0 0,1 0 0,0 0 0,-1 0 0,1 1 0,-1-1 0,1 1 0,-1 0 0,1-1 0,-1 1 0,1 0 0,-1 1 0,1-1 0,-1 0 0,1 1 0,-4 0 0,-26 7 0,-1 2 0,1 1 0,1 2 0,0 1 0,-32 20 0,28-14 0,1 2 0,-52 43 0,63-49 0,0-2 0,0-1 0,-1 0 0,-46 16 0,34-15 0,-48 27 0,-198 136 0,238-147 0,-25 16 0,-76 66 0,89-56 0,-60 74 0,88-98 0,6-4 0,0 0 0,2 1 0,1 1 0,2 1 0,-21 50 0,29-61 0,0-1 0,-1 0 0,-1-1 0,0 0 0,-1-1 0,-2 0 0,-14 15 0,19-23 0,0-1 0,0 0 0,-1 0 0,0-1 0,0 0 0,-1-1 0,0 0 0,0-1 0,0 0 0,-1 0 0,1-2 0,-1 1 0,-18 2 0,-53-1 0,-138-10 0,212 5 0,-21-2 0,0-1 0,1-2 0,-1-1 0,1-1 0,1-1 0,-32-14 0,41 15 0,0-2 0,0 0 0,1-1 0,0-1 0,1-1 0,0 0 0,1-1 0,1-1 0,-20-22 0,34 35 0,-1 0 0,1 0 0,0-1 0,0 1 0,0 0 0,0 0 0,0-1 0,1 1 0,-1-1 0,0 1 0,1-1 0,-1 1 0,0-1 0,1 1 0,0-1 0,-1 1 0,1-1 0,0 0 0,0 1 0,0-1 0,0 0 0,0 1 0,1-1 0,-1 1 0,0-1 0,1 0 0,-1 1 0,1-1 0,-1 1 0,1-1 0,0 1 0,0 0 0,0-1 0,0 1 0,0 0 0,0-1 0,0 1 0,0 0 0,0 0 0,0 0 0,1 0 0,-1 0 0,0 0 0,1 0 0,2-1 0,6-2 0,0 0 0,0 1 0,0 0 0,0 0 0,19-1 0,462-59 0,-378 49 0,1 5 0,198 11 0,-275 2 0,61 17 0,16 1 0,4-13 0,150-9 0,-109-2 0,-150 2 0,-5-1 0,1 1 0,-1 0 0,0 0 0,0 0 0,0 0 0,0 1 0,0 0 0,0 0 0,0 0 0,0 0 0,0 0 0,6 4 0,-10-4 0,0-1 0,0 0 0,1 0 0,-1 1 0,0-1 0,0 0 0,0 0 0,0 1 0,0-1 0,0 0 0,0 0 0,0 1 0,0-1 0,0 0 0,0 0 0,0 1 0,0-1 0,0 0 0,0 0 0,-1 1 0,1-1 0,0 0 0,0 0 0,0 1 0,0-1 0,0 0 0,0 0 0,-1 0 0,1 1 0,0-1 0,0 0 0,0 0 0,-1 0 0,1 0 0,0 1 0,0-1 0,-1 0 0,1 0 0,0 0 0,0 0 0,-1 0 0,1 0 0,0 0 0,-1 0 0,-13 6 0,14-5 0,-34 8 0,1-1 0,-1-2 0,-68 4 0,51-5 0,-570 13 0,577-18 0,37 0 0,-1 0 0,1-1 0,0 0 0,0 0 0,0-1 0,0 1 0,0-2 0,-10-4 0,15 6 0,1 1 0,-1-1 0,0 0 0,1-1 0,-1 1 0,1 0 0,-1 0 0,1 0 0,0-1 0,0 1 0,-1-1 0,1 1 0,0-1 0,0 0 0,1 1 0,-1-1 0,0 0 0,0 1 0,1-1 0,-1 0 0,1 0 0,0 0 0,-1 0 0,1 0 0,0 1 0,0-1 0,0 0 0,0 0 0,1 0 0,-1 0 0,0 0 0,1 1 0,-1-1 0,1 0 0,0 0 0,0 1 0,1-4 0,2-1 0,0 0 0,0 0 0,1 0 0,-1 0 0,1 1 0,1 0 0,-1 0 0,1 1 0,7-6 0,2-1 0,42-32 0,89-50 0,73-24 0,-183 99 0,-23 11 0,0 0 0,-1-1 0,0 0 0,0 0 0,-1-2 0,0 1 0,-1-2 0,0 1 0,12-18 0,-16 19 0,-1 0 0,0-1 0,0 0 0,-1 0 0,0 0 0,-1-1 0,0 1 0,0-1 0,-1 0 0,-1 0 0,0 1 0,0-1 0,-2-14 0,-2 1 0,-1 1 0,-2-1 0,0 1 0,-1 0 0,-2 1 0,-19-38 0,-17-48 0,41 94 0,0 3 0,0-1 0,1 0 0,0-1 0,-2-20 0,5 28 0,0 1 0,1 0 0,-1 0 0,1-1 0,0 1 0,0 0 0,0 0 0,0 0 0,1 0 0,0 0 0,0 0 0,0 1 0,0-1 0,0 1 0,1-1 0,0 1 0,-1 0 0,5-4 0,19-18 0,-1 1 0,45-36 0,44-24 0,106-104 0,-210 179 0,0-1 0,0 0 0,-1-1 0,10-15 0,-15 20 0,-1-1 0,0 1 0,0-1 0,-1 0 0,0 1 0,0-1 0,-1 0 0,1 0 0,-2-1 0,1-8 0,1 0 0,-2 0 0,0 1 0,0-1 0,-2 0 0,0 0 0,0 0 0,-2 1 0,0-1 0,-8-18 0,7 23 0,1 3 0,1 0 0,-1 0 0,-1 0 0,1 1 0,-12-14 0,15 20 0,0 0 0,0 0 0,-1 0 0,1 1 0,0-1 0,0 0 0,-1 0 0,1 1 0,0-1 0,-1 1 0,1-1 0,-1 1 0,1-1 0,-1 1 0,1 0 0,-1 0 0,-1 0 0,1 0 0,0 0 0,0 1 0,0 0 0,0-1 0,0 1 0,0 0 0,0 0 0,0 0 0,1 0 0,-1 0 0,0 1 0,1-1 0,-1 1 0,1-1 0,-3 3 0,-10 14 0,0-1 0,2 2 0,0 0 0,1 0 0,-11 28 0,-36 112 0,36-94 0,-78 278 0,65-209 0,29-111 0,1 0 0,1 0 0,1 1 0,0 34 0,3-47 0,1 0 0,0 1 0,0-1 0,1 0 0,1 0 0,0 0 0,0 0 0,1-1 0,1 1 0,0-1 0,7 12 0,-9-18 0,0-1 0,1 1 0,-1-1 0,1 0 0,0 0 0,-1 0 0,1-1 0,0 1 0,1-1 0,-1 0 0,0 0 0,1 0 0,-1-1 0,1 0 0,-1 0 0,1 0 0,0 0 0,-1-1 0,1 1 0,0-1 0,-1 0 0,1-1 0,5 0 0,5-1 0,-1-1 0,0 0 0,0-1 0,0-1 0,-1 0 0,18-8 0,-4-4 0,1-1 0,-2-1 0,-1-2 0,44-43 0,-58 53 0,-7 7 0,1-1 0,-1 1 0,0-1 0,0 0 0,-1 0 0,1 0 0,-1-1 0,0 1 0,-1-1 0,1 0 0,-1 0 0,1-7 0,-2 8 0,0 0 0,-1 0 0,0 0 0,0 0 0,-1 0 0,1 0 0,-1 0 0,0 0 0,-1 0 0,1 0 0,-1 0 0,0 0 0,0 1 0,0-1 0,-5-6 0,-5-6 0,0 1 0,-1 0 0,-1 0 0,-32-26 0,-72-47 0,80 62 0,22 16 0,-26-21 0,-1 2 0,-1 2 0,-2 2 0,-73-31 0,94 48 0,0 0 0,-1 2 0,-1 1 0,1 0 0,-1 3 0,0 0 0,0 1 0,0 2 0,1 1 0,-1 0 0,0 3 0,0 0 0,-33 10 0,13 1 0,2 2 0,0 1 0,-56 34 0,78-39 0,1 1 0,1 2 0,0 0 0,1 1 0,1 1 0,0 0 0,-28 39 0,42-49 0,0 0 0,1 0 0,0 0 0,1 0 0,-1 1 0,2-1 0,-1 1 0,1 0 0,0 0 0,1 0 0,0 0 0,1 0 0,0 0 0,0 0 0,1 0 0,0 0 0,1 0 0,-1 0 0,2-1 0,6 18 0,-3-12 0,0 0 0,1-1 0,1 0 0,0 0 0,1 0 0,1-1 0,0-1 0,0 0 0,1 0 0,0-1 0,21 15 0,-2-5 0,26 18 0,86 45 0,-133-79 0,0 0 0,1-1 0,-1 0 0,1 0 0,-1-1 0,1 0 0,0 0 0,0-2 0,0 1 0,0-1 0,0 0 0,13-3 0,-18 2 0,0 0 0,0 0 0,0-1 0,-1 0 0,1 0 0,0 0 0,-1-1 0,1 1 0,-1-1 0,0 0 0,0 0 0,0-1 0,-1 1 0,1-1 0,-1 0 0,0 0 0,0 0 0,0 0 0,0-1 0,-1 1 0,1-1 0,-1 1 0,-1-1 0,1 0 0,1-7 0,-1 4 0,-1-1 0,-1 0 0,1 0 0,-1 1 0,-1-1 0,1 0 0,-2 0 0,1 1 0,-1-1 0,0 1 0,-1-1 0,0 1 0,0 0 0,-1 0 0,0 0 0,-1 0 0,1 1 0,-1 0 0,-12-13 0,-3-1 0,0 0 0,-2 1 0,0 2 0,-45-30 0,26 23 0,0 1 0,-2 2 0,0 2 0,-2 2 0,0 2 0,0 2 0,-2 2 0,1 2 0,-2 2 0,1 3 0,-54-1 0,-9 10-85,0 5 1,0 4-1,2 5 0,0 5 0,1 5 0,2 4 0,-184 84 0,148-41 142,-142 103 0,255-161 89,9-5-62,1 0 0,0 1 0,1 0-1,-17 19 1,34-32-84,-1 1 0,0 0 0,0-1 0,1 1 0,-1 0 0,1 0 0,-1 0 0,1-1 0,-1 1 0,1 0 0,-1 0 0,1 0 0,0 0 0,-1 0 0,1 0 0,0 0 0,0 0 0,0 0 0,-1 0 0,1 0 0,0 0 0,1 0 0,-1 0 0,0 0 0,0 2 0,1-2 0,0 0 0,0 0 0,0 0 0,0 0 0,0 0 0,0-1 0,0 1 0,0 0 0,1 0 0,-1-1 0,0 1 0,0 0 0,1-1 0,-1 0 0,0 1 0,3-1 0,8 3 0,1-2 0,0 1 0,16-2 0,-19 0 0,218-1 0,-180-2 0,0-2 0,84-21 0,-122 24 0,0-2 0,0 1 0,0-1 0,0 0 0,-1-1 0,1 0 0,-1-1 0,-1 0 0,1 0 0,13-14 0,-21 20 0,-1-1 0,1 0 0,0 0 0,-1 1 0,1-1 0,-1 0 0,1 0 0,-1 0 0,0 1 0,1-1 0,-1 0 0,0 0 0,0 0 0,1 0 0,-1 0 0,0 0 0,0 0 0,0 0 0,0 1 0,0-1 0,0 0 0,-1 0 0,1 0 0,0 0 0,0 0 0,-1 0 0,1 0 0,0 0 0,-1 1 0,1-1 0,-1 0 0,1 0 0,-1 1 0,1-1 0,-1 0 0,0 0 0,1 1 0,-1-1 0,0 1 0,1-1 0,-1 1 0,0-1 0,0 1 0,0-1 0,0 1 0,1 0 0,-2-1 0,-7-3 0,0 1 0,0-1 0,-17-2 0,20 4 0,-77-15 0,-139-11 0,-87 13 0,252 14 0,-734-5 0,779 6 0,0 0 0,0-2 0,0 1 0,0-2 0,0 1 0,0-2 0,-18-7 0,45 9 0,599 15-164,-142-41-1533,873-165-1,-1224 162 1633,28-5 1000,-142 37-54,-18 6-181,-25 7 52,-563 186-527,48-70-553,-994 105 0,1076-218 1115,438-23-787,31 6 0,0 0 0,0 0 0,0 0 0,-1 0 0,1 0 0,0 0 0,0 0 0,0 0 0,0 0 0,-1 0 0,1 0 0,0 0 0,0-1 0,0 1 0,0 0 0,0 0 0,-1 0 0,1 0 0,0 0 0,0 0 0,0-1 0,0 1 0,0 0 0,0 0 0,0 0 0,0 0 0,0 0 0,0-1 0,-1 1 0,1 0 0,0 0 0,0 0 0,0 0 0,0-1 0,0 1 0,0 0 0,0 0 0,0 0 0,0 0 0,0-1 0,0 1 0,1 0 0,-1 0 0,0 0 0,0 0 0,0 0 0,0-1 0,19-6 0,1083-181 0,-1080 185 0,35-4 0,0 1 0,113 6 0,-226 7 0,-660 99 0,415-56 0,118-19 0,-147 21 0,261-49 0,42-2 0,22-1 0,8 0 0,37-2 0,306 3 0,-345-1 0,0 0 0,0-1 0,0 1 0,1 0 0,-1 1 0,0-1 0,0 0 0,0 0 0,0 0 0,0 1 0,0-1 0,0 0 0,0 1 0,0-1 0,0 1 0,0 0 0,0-1 0,0 1 0,0 0 0,0-1 0,-1 1 0,3 1 0,-3-1 0,0 0 0,-1 0 0,1 0 0,0 0 0,0 0 0,0 0 0,0 0 0,-1-1 0,1 1 0,0 0 0,-1 0 0,1 0 0,-1-1 0,1 1 0,-1 0 0,1-1 0,-1 1 0,0 0 0,1-1 0,-1 1 0,-1 0 0,-5 5 0,0 0 0,-1-1 0,0 0 0,-10 4 0,-8 2 0,-1-1 0,0-1 0,-48 8 0,-89 5 0,140-19 0,-63 4 0,-1-3 0,-113-10 0,197 6 0,0-1 0,-1 0 0,1 1 0,1-1 0,-1-1 0,0 1 0,0-1 0,0 1 0,1-1 0,-1 0 0,1-1 0,-1 1 0,1 0 0,0-1 0,0 0 0,0 0 0,0 0 0,1 0 0,-1 0 0,1-1 0,0 1 0,-1-1 0,2 1 0,-1-1 0,0 0 0,1 0 0,0 0 0,0 1 0,-1-9 0,-1-6 0,1 0 0,1-1 0,1 1 0,0 0 0,5-25 0,-2 30 0,0-1 0,1 1 0,1 0 0,0 0 0,1 1 0,0-1 0,1 1 0,0 0 0,1 1 0,0 0 0,1 0 0,0 1 0,1 0 0,0 1 0,16-12 0,-18 17 0,0 0 0,0 0 0,1 1 0,-1 0 0,1 0 0,0 1 0,0 0 0,0 0 0,0 1 0,0 1 0,1-1 0,-1 2 0,0-1 0,0 1 0,0 0 0,0 1 0,11 4 0,-17-5 0,0 1 0,0 0 0,-1 0 0,1 0 0,-1 0 0,1 0 0,-1 1 0,0-1 0,0 1 0,0 0 0,0 0 0,0-1 0,-1 1 0,1 0 0,-1 0 0,0 1 0,0-1 0,0 0 0,0 0 0,-1 0 0,1 1 0,-1-1 0,0 0 0,0 1 0,0-1 0,0 0 0,0 1 0,-2 5 0,0-1 0,1 0 0,-1 0 0,0 0 0,-1 0 0,0 0 0,0-1 0,-1 1 0,0-1 0,0 0 0,-9 11 0,4-12 0,0 1 0,0-1 0,0-1 0,0 0 0,-1 0 0,0-1 0,0 0 0,0 0 0,-17 3 0,-16 6 0,38-11 0,0-1 0,-1 1 0,1-1 0,-1 0 0,0-1 0,1 1 0,-9-1 0,13 0 0,0 0 0,0 0 0,0-1 0,0 1 0,0 0 0,0 0 0,0-1 0,0 1 0,0 0 0,0-1 0,0 1 0,1-1 0,-1 0 0,0 1 0,0-1 0,0 1 0,1-1 0,-1 0 0,-1-1 0,2 1 0,0-1 0,-1 1 0,1 0 0,0-1 0,0 1 0,-1 0 0,1-1 0,0 1 0,1 0 0,-1-1 0,0 1 0,0 0 0,0-1 0,1 1 0,-1 0 0,1 0 0,-1-1 0,1 1 0,0-2 0,5-4 0,-1-1 0,1 1 0,1 0 0,-1 0 0,1 1 0,0 0 0,0 0 0,1 1 0,16-10 0,-2 1 0,1-2 0,117-74 0,-112 73 0,1 2 0,1 1 0,33-10 0,-41 18 0,0 2 0,1 0 0,0 1 0,0 2 0,-1 0 0,1 1 0,28 5 0,-45-4 0,0 0 0,-1 1 0,1-1 0,-1 1 0,0 0 0,1 1 0,-1 0 0,0-1 0,-1 2 0,1-1 0,0 0 0,-1 1 0,0 0 0,0 0 0,0 0 0,0 1 0,-1-1 0,1 1 0,-1 0 0,-1 0 0,1 0 0,-1 0 0,1 1 0,-1-1 0,1 8 0,1 0 0,-1 0 0,0 0 0,-2 0 0,1 0 0,-1 0 0,-1 0 0,0 1 0,-1-1 0,-1 0 0,-3 14 0,0-10 0,-1 1 0,-1-1 0,-1 0 0,0 0 0,-2-1 0,0 0 0,0-1 0,-1 0 0,-22 22 0,-12 7 0,-75 57 0,66-58 0,-185 140 0,213-164 0,-6 3 0,-39 18 0,39-22 0,27-15 0,1-1 0,0 0 0,-1 0 0,1 0 0,-1-1 0,0 0 0,0 1 0,-6-1 0,10-3 0,7-2 0,9-4 0,150-27 0,-89 14 0,123-18 0,-49 9 0,-57 8 0,73-9 0,-103 19 0,-40 7 0,1 0 0,26 0 0,-294 17 0,-273 5 0,1325-16 0,-392-3 0,316 2 0,-1739 44 0,756-31 0,229-11 0,0 0 0,0 2 0,1 1 0,-1 0 0,-36 16 0,9-5 0,23-8 0,0-2 0,-43 6 0,258-14 0,-99 3 0,426-18 0,138 6 0,-440 12 0,-204-2 0,0-1 0,-1 1 0,1-2 0,0 1 0,-1-1 0,1-1 0,-1 0 0,0 0 0,16-10 0,-14 7 0,0 1 0,0 1 0,1 0 0,0 0 0,22-5 0,10 5 0,0 2 0,78 5 0,39-2 0,-77-14 0,-57 9 0,50-5 0,-57 10 0,12-1 0,0 0 0,58-12 0,73-15 0,-13-18 0,-119 39 0,0 2 0,0 1 0,43 1 0,-1097 5 0,541-3 0,447 2 0,-59 11 0,56-5 0,-45 0 0,-47-8 0,-63 2 0,25 27 0,414-49 0,-181 13 0,513-53 0,17 37 0,419 28 0,-635-5 0,-373 1 0,0 1 0,1 0 0,-1 0 0,0 0 0,1 0 0,9 5 0,-15-6 0,0 1 0,0-1 0,0 1 0,0-1 0,0 1 0,-1-1 0,1 1 0,0 0 0,0-1 0,-1 1 0,1 0 0,0 0 0,-1-1 0,1 1 0,0 0 0,-1 0 0,1 0 0,-1 0 0,0 0 0,1 1 0,-1-1 0,0 0 0,0 1 0,-1-1 0,1 0 0,0 1 0,-1-1 0,1 0 0,-1 0 0,1 1 0,-1-1 0,1 0 0,-1 0 0,0 0 0,0 0 0,0 0 0,0 0 0,0 0 0,0 0 0,0 0 0,-2 1 0,-12 8 0,-2 0 0,1-1 0,-1 0 0,-1-2 0,1 0 0,-21 5 0,9-2 0,-1856 537 0,1827-534 0,-223 43 0,241-49 0,-40 12 0,74-17 0,-58 20 0,50-16 0,0 0 0,-1-2 0,0 1 0,-24 2 0,438-89 0,-391 80 0,144-37 0,109-24 0,-224 54 0,54-21 0,-61 19 0,-11 2 0,-19 9 0,0 0 0,0 0 0,0 0 0,0-1 0,0 1 0,1 0 0,-1 0 0,0 0 0,0 0 0,0 0 0,0 0 0,0-1 0,0 1 0,0 0 0,0 0 0,0 0 0,0 0 0,0 0 0,0-1 0,0 1 0,0 0 0,0 0 0,0 0 0,0 0 0,0 0 0,0-1 0,0 1 0,0 0 0,0 0 0,0 0 0,0 0 0,0 0 0,0 0 0,0-1 0,0 1 0,0 0 0,-1 0 0,1 0 0,0 0 0,0 0 0,0 0 0,0 0 0,0-1 0,0 1 0,0 0 0,-1 0 0,1 0 0,0 0 0,0 0 0,0 0 0,0 0 0,0 0 0,-1 0 0,1 0 0,0 0 0,-47-7 0,-549-8-566,400 15 149,-1829-67-3231,1975 64 3593,-252-28-120,234 14 1105,53 12-209,-1 0 0,0 2 0,0 0-1,-20-1 1,-153 7-557,-254 37 0,385-33-165,-123 18 1,59-7 0,-205 4 0,304-21 0,0 1 0,0 2 0,1 0 0,-1 2 0,-32 12 0,20-7 0,33-10 0,0-1 0,0 1 0,0-1 0,0 1 0,0 0 0,1 0 0,-1 0 0,0 0 0,1 0 0,-1 0 0,0 1 0,1-1 0,0 1 0,-1-1 0,1 1 0,0-1 0,0 1 0,-1 0 0,1-1 0,1 1 0,-1 0 0,-1 3 0,1-1 0,1 0 0,0-1 0,-1 1 0,2 0 0,-1-1 0,0 1 0,1 0 0,0-1 0,-1 1 0,1-1 0,3 7 0,4 6 0,0-1 0,1 1 0,0-1 0,13 14 0,18 16-1365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2T23:25:50.3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923 426 24575,'-467'0'0,"447"-1"0,-1-1 0,-36-9 0,35 6 0,0 2 0,-26-3 0,-12 7 0,46 0 0,-1 0 0,0-1 0,1-1 0,-1 0 0,1-1 0,-1 0 0,1-1 0,-1-1 0,1 0 0,-17-8 0,24 8 0,-16-12 0,25 9 0,16-1 0,11 1 0,1 1 0,0 1 0,44-1 0,97 7 0,-71 1 0,862-2 0,-958 0 0,1 0 0,-1 1 0,1-1 0,-1 1 0,1 0 0,-1 0 0,1 0 0,-1 0 0,0 1 0,1 0 0,-1 0 0,5 3 0,-8-4 0,0 0 0,1 1 0,-1-1 0,0 1 0,0-1 0,0 1 0,0-1 0,0 1 0,0-1 0,0 1 0,-1 0 0,1 0 0,0-1 0,-1 1 0,0 0 0,1 0 0,-1 0 0,0 0 0,0-1 0,0 1 0,0 0 0,0 0 0,-1 0 0,1 0 0,0-1 0,-1 1 0,1 0 0,-1 0 0,0-1 0,0 1 0,1 0 0,-3 2 0,-1 2 0,1 0 0,-1 0 0,-1-1 0,1 0 0,-1 1 0,0-1 0,0-1 0,-11 9 0,-50 28 0,63-40 0,-7 3 0,0 0 0,0-1 0,0 0 0,-1-1 0,0 0 0,1 0 0,-1-1 0,0-1 0,0 0 0,1 0 0,-15-3 0,12 2 0,0 0 0,-1 1 0,1 0 0,0 1 0,0 1 0,-14 3 0,26-5 0,0 0 0,1 0 0,-1 0 0,0 1 0,0-1 0,1 0 0,-1 0 0,0 1 0,0-1 0,1 0 0,-1 1 0,0-1 0,1 1 0,-1-1 0,0 1 0,1-1 0,-1 1 0,1 0 0,-1-1 0,1 1 0,-1 0 0,1-1 0,-1 1 0,1 0 0,0-1 0,-1 1 0,1 0 0,0 0 0,-1 1 0,2-1 0,-1 1 0,1-1 0,-1 0 0,1 1 0,0-1 0,-1 0 0,1 1 0,0-1 0,0 0 0,0 0 0,0 0 0,0 0 0,0 0 0,2 2 0,3 2 0,1 0 0,-1-1 0,1 0 0,14 6 0,374 114 0,-334-105 0,-37-11 0,0 0 0,1-2 0,0-1 0,31 3 0,-25-4 0,0 0 0,50 15 0,-53-11 0,0-2 0,1 0 0,43 2 0,54-8 0,151 9 0,547 9 0,-550-20 0,-249 2 0,-1 2 0,1 0 0,-1 1 0,26 7 0,-11-3 0,1-2 0,0-1 0,0-3 0,55-4 0,-5 1 0,8 3 0,104-3 0,-185 0 0,-1-1 0,0-1 0,-1 0 0,1-1 0,-1-1 0,1 0 0,-2-1 0,1-1 0,-1 0 0,0-1 0,-1 0 0,17-16 0,3 1 0,-23 17 0,-1 0 0,1-1 0,15-16 0,-8 1 0,-1 0 0,-1-1 0,-1-1 0,14-33 0,-24 48 0,4-4 0,-2 0 0,0-1 0,0 0 0,-1 0 0,-1 0 0,-1 0 0,0-1 0,1-28 0,-3 15 0,-5-161 0,4 185 0,0 1 0,-1-1 0,0 0 0,0 1 0,-1-1 0,1 1 0,-1 0 0,0-1 0,0 1 0,0 0 0,-1 0 0,1 0 0,-1 1 0,0-1 0,0 0 0,0 1 0,-1 0 0,1 0 0,-1 0 0,0 0 0,0 1 0,0-1 0,0 1 0,0 0 0,0 0 0,-1 0 0,-6-1 0,-9-1 0,-1 0 0,1 1 0,-1 2 0,-40 1 0,37 0 0,-91 4 0,0 6 0,1 4 0,-142 37 0,-329 119 0,434-122 0,-714 208 0,529-151 0,22-6 0,42-15 0,256-81 0,0 1 0,0-2 0,0 0 0,0-2 0,-18 0 0,34 0 0,0 0 0,0 0 0,0 0 0,1 0 0,-1 0 0,0-1 0,0 1 0,0 0 0,0 0 0,0 0 0,0 0 0,0 0 0,0 0 0,0-1 0,0 1 0,0 0 0,0 0 0,0 0 0,0 0 0,0 0 0,0-1 0,0 1 0,0 0 0,0 0 0,0 0 0,0 0 0,0 0 0,0-1 0,0 1 0,0 0 0,0 0 0,0 0 0,0 0 0,0 0 0,0 0 0,0-1 0,-1 1 0,1 0 0,0 0 0,0 0 0,0 0 0,0 0 0,0 0 0,0 0 0,0 0 0,-1 0 0,1 0 0,0 0 0,0-1 0,0 1 0,0 0 0,0 0 0,-1 0 0,14-6 0,13-1 0,0 1 0,1 1 0,43-2 0,-28 4 0,700-40 0,4 40 0,-432 4 0,-122-14 0,-24 0 0,43 13 0,73-2 0,-167-15 0,-67 8 0,-42 6 0,-1 1 0,1-1 0,-1 0 0,0-1 0,0 0 0,0 0 0,-1-1 0,1 1 0,-1-1 0,0-1 0,-1 1 0,1-1 0,-1 0 0,0 0 0,-1-1 0,1 1 0,-1-1 0,0 0 0,-1 0 0,0-1 0,0 1 0,-1-1 0,3-10 0,-5 11 0,0 0 0,-1-1 0,0 1 0,0 0 0,0 0 0,-1-1 0,0 1 0,-1 0 0,1 0 0,-1 1 0,-1-1 0,1 1 0,-1-1 0,0 1 0,-1 0 0,-6-7 0,5 7 0,1 0 0,-1 0 0,-1 1 0,1 0 0,-1 0 0,0 0 0,0 1 0,0 0 0,0 0 0,-1 1 0,0 0 0,1 0 0,-1 1 0,-10-2 0,-39 1 0,-84 4 0,38 2 0,6-4 0,-107 3 0,178 2 0,1 1 0,0 1 0,-43 16 0,12-3 0,-102 29 0,-2-7 0,-218 26 0,-119-36 0,-1-29 0,280-3 0,193 0 0,0-1 0,0-1 0,0-1 0,1-1 0,0-1 0,0-2 0,0 0 0,1-1 0,-36-21 0,31 16 0,21 11 0,0 0 0,-1-1 0,1 0 0,0-1 0,-11-9 0,-12-11 0,23 20 0,1 0 0,0 0 0,0 0 0,1-1 0,-1 1 0,-7-12 0,12 15 0,0 0 0,0 0 0,1-1 0,-1 1 0,0 0 0,1-1 0,-1 1 0,1-1 0,0 1 0,0 0 0,0-1 0,0 1 0,0-1 0,0 1 0,1 0 0,-1-1 0,1 1 0,0 0 0,0-1 0,0 1 0,0 0 0,0 0 0,0 0 0,0 0 0,1 0 0,1-3 0,5-3 0,0 0 0,1 0 0,-1 1 0,1 0 0,1 1 0,17-10 0,-3 1 0,111-61 0,37-7 0,-96 49 0,-51 21 0,1 2 0,0 0 0,1 2 0,0 1 0,0 1 0,0 1 0,36-2 0,-39 6 0,0-2 0,-1 0 0,0-2 0,29-10 0,-17 5 0,-18 7 0,0 1 0,23-3 0,28-4 0,-65 9 0,1 0 0,-1 0 0,0 1 0,0-1 0,0 1 0,1 0 0,-1 0 0,0 0 0,0 1 0,1-1 0,-1 1 0,0 0 0,0 0 0,0 0 0,0 0 0,0 0 0,0 1 0,0-1 0,5 4 0,-4-1 0,0 0 0,0 0 0,0 0 0,-1 1 0,0-1 0,1 1 0,-2 0 0,1-1 0,-1 2 0,1-1 0,1 6 0,-1-2 0,0 1 0,-1 0 0,0 0 0,-1 1 0,0-1 0,0 0 0,-1 0 0,0 1 0,-1-1 0,0 0 0,-1 0 0,-5 18 0,2-16 0,-1-1 0,-1 1 0,1-1 0,-2 0 0,1-1 0,-2 0 0,1 0 0,-1-1 0,-1 0 0,0 0 0,0-1 0,-1 0 0,0-1 0,0-1 0,0 1 0,-1-2 0,-18 7 0,0 1 0,0-2 0,-1-2 0,0 0 0,0-2 0,-1-2 0,-57 4 0,44-9 0,-75-2 0,119 2 0,-1-1 0,1 1 0,-1 0 0,1 0 0,-1 0 0,1-1 0,-1 1 0,1-1 0,0 1 0,-1-1 0,1 0 0,-1 1 0,-1-2 0,3 1 0,0 1 0,0 0 0,0-1 0,-1 1 0,1 0 0,0-1 0,0 1 0,0 0 0,0-1 0,0 1 0,0-1 0,0 1 0,0 0 0,0-1 0,0 1 0,0 0 0,0-1 0,0 1 0,0 0 0,0-1 0,0 1 0,0 0 0,0-1 0,1 1 0,-1 0 0,0-1 0,0 1 0,0 0 0,1-1 0,-1 1 0,0 0 0,0 0 0,1-1 0,2-2 0,0 1 0,0-1 0,0 1 0,0 0 0,0 0 0,1 0 0,-1 1 0,1-1 0,4-1 0,19-3 0,-1 1 0,1 2 0,0 0 0,41 2 0,-30 0 0,48-6 0,48-25 0,-94 21 0,0 1 0,57-6 0,-9 2 0,-62 9 0,1 1 0,27-1 0,-6 3 0,204 5 0,-240 0 0,1 0 0,-1 0 0,0 1 0,0 1 0,-1 0 0,23 13 0,-6-2 0,130 81 0,-134-81 0,88 65 0,-62-42 0,97 54 0,-122-77 0,0 0 0,23 20 0,33 21 0,-75-52 0,0 0 0,0 0 0,0 0 0,-1 1 0,9 9 0,19 20 0,-24-29 0,-1 1 0,0 0 0,0 1 0,0 0 0,-1 0 0,-1 0 0,1 1 0,-1 0 0,-1 0 0,1 0 0,-2 1 0,1 0 0,-2 0 0,1 0 0,-1 1 0,-1-1 0,0 1 0,0-1 0,-1 1 0,0 15 0,0-10 0,-2 0 0,0 0 0,0 0 0,-1 0 0,-6 20 0,5-29 0,1-1 0,-1 1 0,0-1 0,0 0 0,-1 0 0,0 0 0,0-1 0,0 1 0,-1-1 0,0 0 0,0 0 0,0 0 0,0-1 0,-11 6 0,-61 40-1365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23:53:15.1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491 193 24575,'1935'0'0,"-1609"-27"0,-43 0 0,-216 22 0,98-20 0,-52 6 0,-65 15 0,52 1 0,-56 2 0,78-9 0,89-22 0,392-7 0,-4 62 0,-431-20 0,-6 0 0,-78 10 0,-55-7 0,48 2 0,170-7 0,-112-2 0,-133 1 0,33 3 0,-34-3 0,-1 0 0,1 0 0,0 0 0,-1 1 0,1-1 0,-1 0 0,1 0 0,-1 1 0,1-1 0,-1 0 0,1 0 0,-1 1 0,1-1 0,-1 1 0,1-1 0,-1 0 0,1 1 0,-1-1 0,0 1 0,1-1 0,-1 1 0,0-1 0,0 1 0,1-1 0,-1 1 0,0-1 0,0 1 0,0 0 0,1-1 0,-1 1 0,0-1 0,0 1 0,0-1 0,0 1 0,0 0 0,0-1 0,0 1 0,-1-1 0,1 1 0,0 0 0,0-1 0,0 1 0,0-1 0,-1 1 0,1-1 0,0 1 0,-1-1 0,1 1 0,0-1 0,-1 1 0,1-1 0,-1 0 0,1 1 0,0-1 0,-1 1 0,-6 6 0,0-1 0,0 1 0,0-1 0,0-1 0,-1 1 0,0-1 0,-11 5 0,-63 26 0,53-26 0,-56 11 0,-14 5 0,80-20 0,0-2 0,-1 0 0,1-1 0,-29 1 0,-83-5 0,63-1 0,-66 0 0,-240 4 0,37 24 0,-197 4 0,-494-31 0,999 3 0,0 0 0,-29 8 0,25-5 0,-35 3 0,-69-5 0,-85 5 0,-251 9 0,298-3 0,16-1 0,96-8 0,-1 2 0,2 3 0,-69 20 0,44-9 0,46-15 0,-1-1 0,1-3 0,-74-4 0,34 0 0,-688 2 0,765 0 0,0 0 0,-1 0 0,1 0 0,-1 1 0,1 0 0,0 0 0,0 0 0,-1 0 0,1 0 0,0 1 0,0 0 0,0 0 0,-4 3 0,6-3 0,1-1 0,0 1 0,-1-1 0,1 1 0,0 0 0,0 0 0,0-1 0,1 1 0,-1 0 0,0 0 0,0 0 0,1 0 0,0 0 0,-1 0 0,1 0 0,0 0 0,0 0 0,0 0 0,0 0 0,0 0 0,0 0 0,1 0 0,-1 0 0,1 0 0,-1 0 0,1 0 0,0 0 0,0 0 0,0-1 0,2 4 0,3 5 0,0 0 0,1 0 0,0-1 0,0 0 0,1 0 0,0-1 0,1 0 0,0-1 0,0 0 0,1 0 0,-1-1 0,13 6 0,6 2 0,0-2 0,1-1 0,44 12 0,208 29 0,6-24 0,-193-19 0,127 3 0,-90-5 0,-37 5 0,-66-7 0,54 3 0,-47-10 0,65-10 0,-62 5 0,51-1 0,123-8 0,-128 7 0,24-2 0,125-7 0,-182 15 0,0-1 0,68-15 0,97-34 0,-59 12 0,-29 22 0,-98 16 0,0-1 0,0-1 0,-1-1 0,43-16 0,-48 12 0,0 2 0,1 0 0,0 2 0,31-4 0,55-15 0,-82 17 0,-1 1 0,1 2 0,31-3 0,-2 3 0,-1-3 0,87-24 0,-44 8 0,-13 9 0,0 2 0,172 0 0,-162 9 0,124-21 0,-43 2 0,31-3 0,38-4 0,-128 19 0,188-7 0,-274 17 0,0-3 0,0 0 0,47-14 0,19-3 0,-45 16 0,0 2 0,70 4 0,-28 1 0,-69 0 0,0 1 0,31 6 0,-28-3 0,46 2 0,-61-8 0,-8 0 0,1 0 0,-1 1 0,1-1 0,-1 1 0,0 1 0,8 2 0,-13-3 0,1 0 0,-1 0 0,0 0 0,0 0 0,0 1 0,0-1 0,0 1 0,0 0 0,-1-1 0,1 1 0,-1 0 0,1 0 0,-1 0 0,1 0 0,-1 0 0,0 1 0,0-1 0,0 0 0,0 0 0,-1 1 0,1-1 0,0 5 0,0 0 0,0 0 0,0 0 0,-1 0 0,0-1 0,-1 1 0,1 0 0,-1 0 0,-1 0 0,1-1 0,-1 1 0,-4 10 0,1-7 0,0 0 0,-1 0 0,0 0 0,-1-1 0,0 0 0,-12 11 0,-8 5 0,-1-2 0,-2 0 0,-41 23 0,68-44 0,-314 184 0,55-34 0,245-141 0,-1-1 0,-1-1 0,1 0 0,-1-1 0,0-2 0,-1 0 0,-22 4 0,-62 8 0,-194 7 0,-192-26 0,427 4 0,1 4 0,-104 23 0,-30 4 0,0-9 0,-85 8 0,169-26 0,-72 8 0,73-7 0,-131-5 0,143-4 0,90 1 0,0-1 0,-1 1 0,1-2 0,0 1 0,1-1 0,-1 0 0,0-1 0,1 0 0,-1-1 0,1 0 0,-11-6 0,15 7 0,1 0 0,-1 1 0,1-1 0,0-1 0,0 1 0,0 0 0,0-1 0,0 0 0,1 0 0,0 1 0,-1-1 0,2-1 0,-1 1 0,0 0 0,1 0 0,0-1 0,0 1 0,0 0 0,0-1 0,1 1 0,0-1 0,0 1 0,0-1 0,1-8 0,1 7 0,0-1 0,0 1 0,0 0 0,1-1 0,0 1 0,0 0 0,1 0 0,0 1 0,-1-1 0,2 1 0,-1 0 0,1 0 0,0 0 0,0 1 0,0-1 0,0 1 0,1 0 0,12-5 0,8-5 0,1 1 0,55-16 0,34-6 0,43-15 0,342-92 0,-461 135 0,1 1 0,43 0 0,-42 3 0,59-8 0,40-2 0,241 14 0,-358-3 0,1 0 0,34-8 0,-31 4 0,38-2 0,75 6 0,79-7 0,-64-6 0,-81 10 0,136-27 0,-175 25 0,0 2 0,0 1 0,67 3 0,20-2 0,-96-4 0,-27 7 0,0 0 0,1 0 0,-1 0 0,0 0 0,0 0 0,0 0 0,0 0 0,0-1 0,0 1 0,0 0 0,0 0 0,0 0 0,0 0 0,0 0 0,0 0 0,0 0 0,0-1 0,0 1 0,0 0 0,0 0 0,0 0 0,0 0 0,0 0 0,0 0 0,0 0 0,0-1 0,0 1 0,0 0 0,0 0 0,0 0 0,0 0 0,0 0 0,0 0 0,0 0 0,0 0 0,0 0 0,0-1 0,0 1 0,0 0 0,-1 0 0,1 0 0,0 0 0,0 0 0,0 0 0,0 0 0,0 0 0,0 0 0,0 0 0,0 0 0,-1 0 0,1 0 0,0 0 0,0 0 0,0 0 0,0 0 0,0 0 0,0 0 0,0 0 0,-1 0 0,1 0 0,0 0 0,0 0 0,0 0 0,-24-4 0,-91 4 10,-160 20-1,96-4-192,-1663 156-657,1512-137 1258,-79 11 168,93-11-586,20-3 0,27 23 0,-4 0 0,194-44 0,-26 4 0,-118 2 0,156-17 0,26-1 0,-1 1 0,0 2 0,0 3 0,-44 9 0,3 7 0,-116 14 0,-138-29 0,192-8 0,125 2 0,0-1 0,-31-5 0,45 5 0,1-1 0,-1 1 0,0-1 0,1 0 0,-1 0 0,1-1 0,0 1 0,0-1 0,0 0 0,0-1 0,0 1 0,0-1 0,-4-5 0,9 9 0,-1-1 0,1 1 0,-1-1 0,1 0 0,-1 1 0,1-1 0,0 1 0,-1-1 0,1 0 0,0 1 0,-1-1 0,1 0 0,0 0 0,0 1 0,0-1 0,0 0 0,0 1 0,0-1 0,0 0 0,0 0 0,0 1 0,0-1 0,0 0 0,0 1 0,0-1 0,1 0 0,-1 0 0,0 1 0,1-2 0,0 0 0,1 1 0,-1-1 0,1 1 0,-1 0 0,1-1 0,0 1 0,-1 0 0,1 0 0,0 0 0,3-1 0,5-2 0,0 1 0,0 0 0,14-2 0,56-4 0,85 1 0,-23 2 0,153-16 0,422-24 0,-173 43 0,-284 5 0,-238-1 0,0 1 0,35 8 0,-31-4 0,37 2 0,353-6 0,-213-4 0,-168 0 0,59-10 0,-58 6 0,55-2 0,-79 8 0,-2 0 0,1 0 0,-1 0 0,0-1 0,0-1 0,0 1 0,13-5 0,-23 6 0,1 0 0,-1 0 0,0 0 0,0 0 0,0 0 0,0 0 0,1 0 0,-1 0 0,0 0 0,0 0 0,0 0 0,0 0 0,1 0 0,-1 0 0,0 0 0,0 0 0,0-1 0,0 1 0,0 0 0,1 0 0,-1 0 0,0 0 0,0 0 0,0 0 0,0 0 0,0 0 0,0-1 0,1 1 0,-1 0 0,0 0 0,0 0 0,0 0 0,0 0 0,0-1 0,0 1 0,0 0 0,0 0 0,0 0 0,0 0 0,0-1 0,0 1 0,0 0 0,0 0 0,0 0 0,0 0 0,0-1 0,0 1 0,0 0 0,0 0 0,0 0 0,0-1 0,-12-3 0,-20 1 0,-78 6 0,0 4 0,-116 22 0,-404 126 0,453-106 0,-367 79 0,350-85 0,172-38 0,-190 35 0,209-39-72,0-1 1,0 1-1,0-1 0,-1 0 0,1 0 0,0 0 0,0 0 0,0 0 1,-1-1-1,1 0 0,0 1 0,0-1 0,0 0 0,0-1 0,0 1 1,0 0-1,0-1 0,-2-2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23:53:37.3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588 106 24575,'3514'0'0,"-3093"-17"0,-205 6 0,-25-2 0,94-2 0,470 16 0,-743-2 0,-1-1 0,0 0 0,0-1 0,0 0 0,0 0 0,19-10 0,-22 9 0,0 1 0,0 0 0,0 0 0,0 0 0,0 1 0,1 0 0,-1 0 0,1 1 0,0 0 0,-1 1 0,1 0 0,11 2 0,-16-1 0,0 0 0,0 0 0,0 1 0,0 0 0,0 0 0,0 0 0,0 0 0,-1 1 0,1-1 0,-1 1 0,0 0 0,0 0 0,0 0 0,0 0 0,4 7 0,-3-4 0,-1 0 0,0 1 0,0 0 0,0 0 0,-1 0 0,0 0 0,0 0 0,1 14 0,-2-12 0,0 1 0,-1 0 0,0-1 0,-1 1 0,0 0 0,-1-1 0,0 0 0,0 1 0,-1-1 0,0 0 0,0 0 0,-1 0 0,0 0 0,-8 11 0,-3-3 0,-1 0 0,-1-1 0,0 0 0,-2-2 0,1 0 0,-1-1 0,-25 12 0,9-7 0,0-2 0,-1-1 0,-56 13 0,16-5 0,43-13 0,-1 0 0,-62 8 0,-242 34 0,158-20 0,32-8 0,-235 8 0,153-19 0,-11 0 0,-1512-14 0,1671-3 0,-115-20 0,-49-3 0,-107 26 0,164 3 0,174-3 0,0 0 0,-1-2 0,1 1 0,1-2 0,-1 0 0,1-1 0,-1 0 0,1-1 0,1-1 0,-1 0 0,1-1 0,-17-13 0,18 13 0,-1 1 0,-1 1 0,-22-9 0,22 10 0,1 0 0,0-1 0,0-1 0,-15-10 0,19 11 0,0 0 0,1-1 0,0 0 0,0-1 0,1 0 0,-9-11 0,16 18 0,-1 0 0,1 1 0,-1-1 0,1 0 0,0 0 0,-1 0 0,1 0 0,0 0 0,0 0 0,0 0 0,0 0 0,0 0 0,0 0 0,0 0 0,0 1 0,0-1 0,0 0 0,0 0 0,1 0 0,-1 0 0,0 0 0,1 0 0,-1 0 0,0 0 0,1 1 0,-1-1 0,1 0 0,0 0 0,-1 1 0,1-1 0,0 0 0,-1 1 0,1-1 0,0 1 0,0-1 0,-1 0 0,1 1 0,0 0 0,0-1 0,0 1 0,0 0 0,1-1 0,44-13 0,-41 13 0,339-58 0,-173 39 0,206 2 0,-299 20 0,95 14 0,70 12 0,-131-19 0,184-6 0,-142-6 0,181 3 0,-564 12 0,67-3 0,-142 7 0,-192 4 0,-5 15 0,335-18 0,-20 12 0,20-1 0,-181 37 0,239-40 0,-208 20 0,249-39 0,-68 14 0,133-20 0,-1 1 0,1-1 0,0 1 0,0-1 0,0 1 0,0 0 0,0 0 0,0 0 0,0 0 0,0 0 0,0 0 0,0 0 0,0 1 0,-2 2 0,4-3 0,-1-1 0,1 1 0,-1 0 0,1 0 0,-1 0 0,1 0 0,0 0 0,0 0 0,0 0 0,-1 0 0,1 0 0,0 0 0,0 0 0,0 0 0,0 0 0,0 0 0,1 0 0,-1 0 0,0 0 0,0 0 0,1 0 0,0 1 0,1 2 0,1 0 0,0 0 0,0 0 0,0 0 0,0 0 0,1-1 0,-1 0 0,1 0 0,0 0 0,0 0 0,8 4 0,44 21 0,2-3 0,95 29 0,128 19 0,-231-62 0,45 9 0,1-5 0,136 5 0,196-19 0,-184-4 0,-239 3 0,1 0 0,-1-1 0,0 1 0,1-1 0,-1 0 0,0 0 0,0-1 0,0 0 0,7-3 0,-2-1 0,0 0 0,-1-1 0,11-10 0,-7 7 0,0 1 0,1 0 0,0 1 0,0 1 0,1 0 0,-1 1 0,2 1 0,18-5 0,137-20 0,-97 20 0,312-59 0,437-57 0,-760 120 0,309-16 0,590 23 0,-941-2 0,-1-1 0,38-9 0,-42 7 0,0 0 0,0 2 0,0 0 0,0 1 0,21 0 0,-24 6 0,-14 3 0,-21 7 0,-3-6 0,-1 0 0,0-2 0,0-1 0,-31 2 0,12-1 0,-367 51-191,-2-19 1,-518-17-1,714-18 382,0 9-1,-237 46 1,-406 78-191,803-124 0,40-8 0,1-1 0,-1-1 0,-35 2 0,53-4 0,-1-1 0,0 0 0,0 0 0,0 0 0,0 0 0,0 0 0,0 0 0,0 0 0,0 0 0,1 0 0,-1-1 0,0 1 0,0 0 0,0 0 0,0-1 0,0 1 0,1-1 0,-1 1 0,0-1 0,0 1 0,1-1 0,-1 1 0,0-1 0,1 0 0,-1 1 0,0-1 0,1 0 0,-1 1 0,0-3 0,2 2 0,-1 0 0,0 0 0,1 0 0,-1 0 0,1 0 0,0 0 0,-1 0 0,1 0 0,0 0 0,0 0 0,-1 1 0,1-1 0,0 0 0,0 0 0,0 1 0,0-1 0,0 0 0,0 1 0,0-1 0,0 1 0,0 0 0,1-1 0,1 1 0,10-5 0,0 2 0,0 0 0,0 0 0,22 0 0,-29 2 0,798-47-774,-777 47 741,1150-11 672,-790 13-471,-374-1-168,1-1 0,-1 0 0,1-1 0,-1-1 0,0 0 0,24-9 0,-98 17 0,-817 71-588,489-48 417,344-24 220,-402 15 535,444-19-487,11-1-49,27 0-44,2 0-27,539-49 23,-326 22 0,342-49 0,44-5 0,-238 74 0,-460 11 0,0 3 0,0 3 0,-66 17 0,4-1 0,-624 71 0,628-84 0,-588 83 0,586-69 0,219-21 0,1377-7 0,-1450 1 0,1-1 0,28-7 0,23-3 0,-60 11 0,0-1 0,0 0 0,-1-1 0,31-10 0,-42 8 0,-11 2 0,-16 1 0,-377 0 0,214 4 0,756-39 0,-511 31 0,452-6 0,-345 13 0,-145 0 0,-1 1 0,32 7 0,22 3 0,11-6 0,156-10 0,-239 4 0,0 0 0,0 0 0,0 0 0,0 0 0,0 0 0,0-1 0,1 1 0,-1-1 0,0 1 0,-1-1 0,1 0 0,0 0 0,0 0 0,0 0 0,0 0 0,-1 0 0,1 0 0,0-1 0,-1 1 0,1-1 0,-1 1 0,0-1 0,1 0 0,-1 1 0,0-1 0,0 0 0,0 0 0,0 0 0,0 0 0,-1 0 0,1 0 0,-1 0 0,1 0 0,-1 0 0,0 0 0,1 0 0,-1 0 0,0 0 0,0 0 0,-1 0 0,1 0 0,-1-4 0,-2-5 0,0 1 0,-1-1 0,0 0 0,-1 1 0,0 0 0,-9-13 0,-8-7 0,0 1 0,-2 2 0,0 0 0,-2 2 0,-1 0 0,-1 2 0,-33-21 0,47 35 0,7 3 0,-1 0 0,0 1 0,0 0 0,0 0 0,0 1 0,-1 0 0,0 0 0,0 1 0,0 1 0,-12-3 0,-34-5 0,0-3 0,-100-36 0,65 18 0,58 21 0,-4-3 0,-2 2 0,1 1 0,-1 2 0,-51-4 0,-43 0 0,-18-1 0,37 13 0,-123 16 0,136-5 0,3-2 0,1 4 0,-115 31 0,66-3 0,-264 41 0,319-68 0,-132 38 0,194-46 0,-49 5 0,54-9 0,0 1 0,0 0 0,-38 13 0,-11 5 0,-8 3 0,71-18 0,16-2 0,21-1 0,504-9 0,-332-2 0,-72 4 0,912 1 0,-725 29 0,-21-1 0,-204-20 0,0 5 0,169 39 0,-220-41 0,1-2 0,1-2 0,-1-1 0,1-2 0,40-5 0,14 2 0,2 4 0,105-5 0,-196 3 0,0-1 0,0 1 0,0-1 0,0-1 0,0 1 0,0-1 0,-1 0 0,1 0 0,-1-1 0,0 0 0,1 0 0,6-5 0,-9 4 0,0 1 0,0-1 0,0 1 0,0-1 0,-1 0 0,0 0 0,0 0 0,0 0 0,0 0 0,-1 0 0,1-1 0,-1 1 0,0-1 0,-1 1 0,1 0 0,-1-10 0,1 1 0,0 0 0,-2 0 0,0-1 0,0 1 0,-7-26 0,7 34 0,-1 0 0,0 0 0,0 1 0,-1-1 0,0 1 0,1-1 0,-2 1 0,1 0 0,0 0 0,-1 0 0,0 0 0,1 1 0,-2-1 0,1 1 0,0 0 0,-1 0 0,1 1 0,-6-3 0,-38-14 0,-1 3 0,-98-19 0,37 10 0,96 22 0,-41-12 0,-1 2 0,-1 3 0,-73-5 0,24 16 0,-1 4 0,-146 25 0,-202 70 0,269-59 0,-46 13 0,180-41 0,25-7 0,0 1 0,-33 14 0,19-2 0,-73 48 0,100-57 0,-1-1 0,1 0 0,-1-1 0,-1-1 0,1 0 0,-1-1 0,-1-1 0,1-1 0,-1 0 0,0-1 0,-33 2 0,-90-4 0,0-6 0,-237-39 0,-222-96 0,524 118 0,-79-34 0,122 41 0,1-2 0,1-1 0,-42-34 0,13 9 0,34 29 0,1 0 0,-2 2 0,0 0 0,-33-9 0,24 11 0,0 2 0,0 1 0,-1 1 0,0 2 0,-50 1 0,-324 4 0,404-1 0,-1 0 0,1 1 0,0-1 0,-1 1 0,1 1 0,0-1 0,0 1 0,0 0 0,0 0 0,0 1 0,0 0 0,1 0 0,-1 0 0,1 1 0,-7 4 0,9-4 0,-1 0 0,1 0 0,0 0 0,0 1 0,0-1 0,1 1 0,-1-1 0,1 1 0,0 0 0,0 0 0,1 0 0,0 0 0,0 0 0,0 0 0,0 0 0,1 1 0,0-1 0,0 10 0,1-10 0,0 0 0,0 1 0,1-1 0,0 0 0,-1 0 0,2-1 0,-1 1 0,0 0 0,1-1 0,0 1 0,0-1 0,0 0 0,1 0 0,0 0 0,-1 0 0,1-1 0,0 0 0,1 0 0,-1 0 0,0 0 0,8 3 0,11 5 0,0-1 0,1-1 0,29 7 0,-30-9 0,75 21 0,0-5 0,2-4 0,1-4 0,-1-5 0,113-2 0,122-10 0,-331 2-91,0 0 0,0 0 0,0 0 0,0 0 0,0-1 0,0 1 0,0-1 0,0 0 0,0 0 0,-1 0 0,1-1 0,0 0 0,-1 1 0,7-5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23:53:37.4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23:54:37.1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136 278 24575,'16'0'0,"40"1"0,0-3 0,91-14 0,-104 10 0,1 2 0,1 1 0,50 5 0,58-3 0,-55-14 0,-28 3 0,135-15 0,-121 15 0,-42 5 0,53-1 0,326 8 0,-399-1 0,1-1 0,41-11 0,-11 2 0,0 1 0,-21 4 0,1 0 0,36 0 0,415 6 0,-222 1 0,-209-3 0,57-11 0,50-1 0,-8 15 0,-30 1 0,122-15 0,89-4 0,-295 15 0,60-10 0,25-1 0,-35 14 0,-53 0 0,1-1 0,-1-1 0,54-10 0,-26 1 0,-1 4 0,1 2 0,97 6 0,-44 0 0,376-2 0,-488-1 0,0 1 0,0 0 0,0 1 0,0-1 0,1 1 0,-1 0 0,0 0 0,0 0 0,0 1 0,-1-1 0,1 1 0,0 0 0,6 4 0,-8-4 0,1 1 0,-2-1 0,1 0 0,0 1 0,0 0 0,-1-1 0,1 1 0,-1 0 0,0 0 0,0-1 0,0 1 0,0 0 0,0 0 0,-1 0 0,1 0 0,-1 1 0,0-1 0,0 0 0,0 4 0,-1 2 0,0-1 0,-1 1 0,0-1 0,0 0 0,-1 0 0,1 0 0,-8 13 0,-35 52 0,16-26 0,21-33 0,-1 0 0,-17 20 0,22-29 0,-1 0 0,1-1 0,-1 0 0,0 0 0,0 0 0,0-1 0,-1 0 0,1 0 0,-11 4 0,6-2 0,0 0 0,0 1 0,0 1 0,1-1 0,0 1 0,0 1 0,1 0 0,-11 13 0,-26 22 0,-3-4 0,-2-2 0,-2-3 0,-1-2 0,-1-2 0,-2-2 0,-1-3 0,0-3 0,-104 26 0,-141 23 0,-263 56 0,539-122 0,-54 12 0,-164 11 0,86-15 0,-14 0 0,-919-14 0,1050-1 0,-1-2 0,-73-17 0,71 11 0,-1 2 0,-46-2 0,-521 8 0,299 5 0,-341-3 0,646 0 0,1-1 0,0 1 0,0-1 0,0-1 0,0 0 0,0 0 0,0 0 0,0 0 0,1-1 0,-1 0 0,1-1 0,0 0 0,0 0 0,-8-6 0,12 8 0,-1-1 0,1 1 0,0 0 0,0-1 0,0 0 0,1 0 0,-1 1 0,0-1 0,1 0 0,0 0 0,0-1 0,0 1 0,0 0 0,0 0 0,1 0 0,-1-1 0,1 1 0,0 0 0,0 0 0,0-1 0,0 1 0,1 0 0,-1-1 0,1 1 0,0 0 0,0 0 0,0 0 0,0 0 0,1 0 0,-1 0 0,1 0 0,0 0 0,3-3 0,1-1 0,0 0 0,1 0 0,0 1 0,1 0 0,-1 1 0,1-1 0,0 1 0,1 1 0,13-6 0,23-14 0,3-4 0,76-31 0,-112 54 0,185-71 0,-175 68 0,0 0 0,1 2 0,0 0 0,0 2 0,0 0 0,40 0 0,275-34 0,-179 17 0,178-1 0,-305 20 0,56-9 0,-55 6 0,52-3 0,-20 7 0,153 4 0,-135 10 0,-56-8 0,35 3 0,370-6 0,-222-4 0,551 2 0,-734-1 0,0-2 0,32-7 0,-30 5 0,46-4 0,-2 10 0,-49 1 0,-1-2 0,0 0 0,1-2 0,44-9 0,-34 5 0,-1 0 0,1 2 0,0 2 0,0 1 0,38 4 0,81-4 0,-123-3 0,0-2 0,48-15 0,4-2 0,-74 21 0,0-1 0,0-1 0,0 0 0,11-6 0,-15 7 0,0 0 0,0 0 0,1 1 0,-1 0 0,1 0 0,-1 0 0,1 0 0,0 0 0,0 1 0,0 0 0,0 0 0,0 1 0,0-1 0,10 2 0,-14-1 0,0 0 0,1 0 0,-1 1 0,0-1 0,0 1 0,1-1 0,-1 1 0,0-1 0,0 1 0,0 0 0,0 0 0,0-1 0,0 1 0,0 0 0,0 0 0,0 0 0,0 0 0,0 0 0,-1 0 0,1 0 0,0 1 0,-1-1 0,1 0 0,0 2 0,-1-1 0,0 0 0,0 0 0,0 0 0,0 0 0,0 0 0,-1 0 0,1 0 0,0 0 0,-1 0 0,0 0 0,1 0 0,-1 0 0,-2 3 0,-2 4 0,-1 0 0,0-1 0,-1 0 0,0 0 0,-8 6 0,-7 6 0,-2-1 0,-1-2 0,0 0 0,-1-2 0,-51 22 0,-146 40 0,198-69 0,-22 6 0,-126 35 0,139-41 0,1-3 0,-1 0 0,-44-1 0,-1369-6 0,1427 1 0,-1-1 0,-36-9 0,35 7 0,-1 0 0,-25-1 0,-382 4 0,205 2 0,197 1 0,0 0 0,-32 8 0,30-4 0,-48 2 0,-63-10 0,-68 4 0,177 3 0,0 1 0,0 1 0,-33 14 0,31-10 0,0-1 0,-45 7 0,12-6 0,0 3 0,1 4 0,1 2 0,-110 50 0,159-63 0,6-2 0,0 0 0,0-1 0,0 0 0,-1-1 0,0 0 0,-11 1 0,13-3 0,1 0 0,0 0 0,-1 1 0,1 0 0,0 1 0,0 0 0,1 0 0,-1 1 0,1 0 0,-12 7 0,16-8 0,0 0 0,0-1 0,0 1 0,0 0 0,1 0 0,0 1 0,-1-1 0,1 0 0,0 1 0,1 0 0,-1-1 0,1 1 0,-1 0 0,1 0 0,0 0 0,0-1 0,1 1 0,-1 0 0,1 0 0,0 0 0,0 0 0,1 0 0,-1 0 0,2 6 0,0-4 0,0 0 0,0 0 0,1 0 0,0 0 0,0-1 0,1 1 0,-1-1 0,1 0 0,0 0 0,1 0 0,-1-1 0,1 0 0,0 1 0,0-1 0,0-1 0,1 1 0,-1-1 0,12 5 0,4 2 0,1-1 0,1-2 0,41 10 0,4-2 0,325 58 0,-325-61 0,-44-7 0,43 4 0,322-7 0,-194-4 0,13-12 0,7-1 0,535 17 0,-728-4 0,0 0 0,31-7 0,22-3 0,7 9 0,-39 1 0,50-7 0,-6 0 0,168 2 0,-220 7 0,-7-1 0,0-2 0,50-12 0,-51 9 0,25-6 0,-32 6 0,0 2 0,1 0 0,30-1 0,-36 5 0,10 0 0,0 0 0,0-2 0,0-1 0,0-1 0,0-1 0,46-15 0,-56 15 0,0 1 0,0 0 0,0 2 0,0-1 0,19 1 0,-20 2 0,-1-1 0,1-1 0,-1 0 0,0-1 0,0 0 0,0-1 0,15-7 0,-15 6 0,0 0 0,0 1 0,1 0 0,-1 1 0,1 0 0,0 2 0,15-1 0,-7 0 0,38-8 0,-48 8 0,-1-1 0,-1 0 0,1-1 0,0 0 0,-1 0 0,0-1 0,0 0 0,0-1 0,-1 0 0,14-12 0,-18 14 0,0 0 0,0 0 0,1 0 0,-1 1 0,1 0 0,0 0 0,0 0 0,0 1 0,0 0 0,1 0 0,11-2 0,3 2 0,-1 1 0,31 2 0,-32 0 0,1-1 0,36-5 0,35-16 0,-64 13 0,0 1 0,1 2 0,45-4 0,-47 7 0,-1-1 0,0-2 0,0 0 0,-1-2 0,0 0 0,43-21 0,-57 23 0,0-1 0,0 0 0,15-12 0,-19 13 0,-1 0 0,1 1 0,1 0 0,-1 0 0,1 0 0,-1 1 0,1 0 0,0 0 0,0 1 0,14-3 0,-11 4 0,1 2 0,-1-1 0,1 1 0,-1 1 0,1 0 0,-1 1 0,0 0 0,0 0 0,0 1 0,0 0 0,-1 1 0,0 0 0,0 0 0,13 11 0,-19-14 0,0 1 0,-1-1 0,0 1 0,1-1 0,-1 1 0,0 0 0,0 0 0,-1 0 0,1 0 0,0 0 0,-1 1 0,0-1 0,0 0 0,0 1 0,0-1 0,-1 0 0,1 1 0,-1-1 0,0 1 0,0-1 0,0 1 0,0-1 0,-1 1 0,1-1 0,-1 1 0,0-1 0,0 0 0,0 1 0,-1-1 0,1 0 0,-2 3 0,-2 2 0,1-1 0,-1 0 0,1 0 0,-2-1 0,1 0 0,-1 0 0,0 0 0,0 0 0,-1-1 0,0 0 0,-13 7 0,-47 17 0,39-18 0,-30 17 0,47-22 0,-1-1 0,-1-1 0,1 0 0,-14 3 0,11-3 0,1 0 0,-25 10 0,21-6 0,0-2 0,-1 0 0,0-1 0,0-1 0,-29 2 0,20-2 0,-45 11 0,-62 16 0,63-16 0,38-9 0,-1-2 0,0-1 0,-52-4 0,47 0 0,-1 2 0,-48 7 0,-4 3 0,1-5 0,-111-5 0,89-3 0,110 3-91,0-1 0,0 0 0,0 0 0,0 0 0,-1-1 0,1 1 0,0-1 0,0 0 0,0-1 0,0 1 0,0 0 0,0-1 0,1 0 0,-6-3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23:55:11.1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2365 385 24575,'95'2'0,"0"4"0,0 5 0,-1 3 0,180 52 0,-233-54 0,0-3 0,0-1 0,1-2 0,45 1 0,73 9 0,-90-8 0,-34-3 0,55 16 0,-63-13 0,0-1 0,0-2 0,47 4 0,-48-7 0,0 1 0,-1 2 0,45 13 0,-45-11 0,1 0 0,-1-2 0,46 3 0,326-9 0,-327-3 0,1-4 0,-1-2 0,78-23 0,-61 13 0,113-11 0,-32 23 0,54-5 0,-146 7 0,84 5 0,43-3 0,-39-20 0,-9 3 0,-20 3 0,138-2 0,688 21 0,-959 0 0,25-2 0,-28 1 0,1 0 0,0 0 0,0 0 0,-1 0 0,1 0 0,0 0 0,0-1 0,0 1 0,-1 0 0,1 0 0,0 0 0,-1-1 0,1 1 0,0 0 0,0-1 0,-1 1 0,1-1 0,-1 1 0,1-1 0,0 1 0,-1-1 0,1 1 0,-1-1 0,1 0 0,-1 1 0,1-1 0,-1 0 0,0 0 0,0 0 0,-1 1 0,1-1 0,-1 1 0,1-1 0,-1 0 0,1 1 0,-1-1 0,1 1 0,-1-1 0,0 1 0,1 0 0,-1-1 0,0 1 0,1-1 0,-1 1 0,0 0 0,1 0 0,-1-1 0,0 1 0,0 0 0,1 0 0,-2 0 0,-23-4 0,22 4 0,-40-4 0,-2 2 0,-66 6 0,91-1 0,-1 1 0,1 1 0,-19 8 0,18-6 0,-1-1 0,-26 4 0,-83 14 0,-202 64 0,-79 16 0,189-72 0,158-25 0,32-5 0,0 2 0,0 1 0,-60 18 0,71-17 0,-1-1 0,0-1 0,0-1 0,0-2 0,0 0 0,-30-3 0,166 22 0,-43-13 0,360 22 0,42-30 0,-457 0 0,0-1 0,0-1 0,0 0 0,0-1 0,-1 0 0,1-1 0,-1-1 0,14-7 0,45-17 0,-44 22 0,35-4 0,-39 7 0,0 0 0,37-13 0,-49 13 0,-1-1 0,-1 0 0,1-1 0,-1 0 0,-1-1 0,12-10 0,55-61 0,-16 15 0,-46 49 0,-1 0 0,0 0 0,12-20 0,-21 27 0,1 0 0,-2 0 0,1-1 0,-1 0 0,-1 0 0,1 0 0,-2 0 0,4-18 0,-3 10 0,1-1 0,1 1 0,1 0 0,0 0 0,11-21 0,-9 22 0,-1 0 0,0-1 0,-1 0 0,-1 0 0,3-23 0,-7 30 0,-1 6 0,0 1 0,0 0 0,1-1 0,-1 1 0,1 0 0,0 0 0,0-1 0,0 1 0,0 0 0,0 0 0,1 0 0,2-4 0,-4 7 0,1 0 0,0-1 0,-1 1 0,1 0 0,-1 0 0,1 0 0,0 0 0,-1 0 0,1 0 0,-1 0 0,1 0 0,0 0 0,-1 0 0,1 1 0,-1-1 0,1 0 0,0 0 0,-1 0 0,1 1 0,-1-1 0,1 0 0,-1 1 0,1-1 0,-1 0 0,1 1 0,-1-1 0,0 1 0,1-1 0,-1 1 0,1-1 0,-1 1 0,0-1 0,0 1 0,1-1 0,-1 1 0,0-1 0,0 1 0,0-1 0,1 2 0,10 22 0,-11-21 0,1 0 0,-1 0 0,0 0 0,0 0 0,0 0 0,0 0 0,0 0 0,-1 0 0,1 0 0,-1 0 0,0 0 0,0 0 0,0 0 0,0 0 0,-1 0 0,-2 4 0,0-2 0,0-1 0,0 1 0,0 0 0,-1-1 0,1 0 0,-1 0 0,-10 5 0,-5 2 0,-2-1 0,1 0 0,-31 7 0,49-16 0,-128 38 0,-172 25 0,-144-1 0,278-42 0,-615 44 0,-4-53 0,435-27 0,20 1 0,211 7 0,-155-27 0,130 15 0,-59-11 0,39-7 0,132 31 0,0 2 0,0 1 0,0 1 0,-55 5 0,6 0 0,45-3 0,38 0 0,4 0 0,21 0 0,61 5 0,-1 3 0,129 31 0,-163-28 0,199 40 0,240 47 0,-70-27 0,2-27 0,-245-30 0,67 2 0,1032-17 0,-1275 1 0,1 0 0,-1 0 0,1 0 0,-1 0 0,1 1 0,-1-1 0,1 0 0,-1 0 0,1 0 0,-1-1 0,1 1 0,-1 0 0,1 0 0,-1 0 0,1 0 0,-1 0 0,1 0 0,-1-1 0,0 1 0,1 0 0,-1 0 0,1-1 0,-1 1 0,0 0 0,1-1 0,-1 1 0,1-1 0,-10-9 0,-26-9 0,34 18 0,-43-18 0,-1 2 0,-1 2 0,-79-15 0,-151-10 0,184 28 0,-617-39 0,-2 48 0,483 5 0,220-2 0,1 0 0,-1-1 0,1 1 0,-1-1 0,1-1 0,-13-3 0,18 4 0,0 0 0,0 0 0,-1 0 0,1-1 0,0 1 0,0-1 0,1 1 0,-1-1 0,0 0 0,0 1 0,1-1 0,-1 0 0,1 0 0,0 0 0,-1-1 0,1 1 0,0 0 0,0 0 0,0-1 0,1 1 0,-1 0 0,1-1 0,-1-4 0,-1-1 0,1 0 0,1-1 0,0 1 0,0-1 0,0 1 0,1-1 0,0 1 0,5-16 0,-4 19 0,0 0 0,1 0 0,0 0 0,-1 0 0,2 1 0,-1-1 0,0 1 0,1 0 0,0 0 0,0 0 0,0 0 0,1 1 0,-1-1 0,8-3 0,30-16 0,2 1 0,0 3 0,73-22 0,144-23 0,-245 60 0,68-13 0,0 3 0,1 4 0,89 2 0,-137 7 0,1 2 0,60 10 0,-84-8 0,0 1 0,-1 0 0,1 1 0,-1 0 0,0 1 0,0 1 0,-1 0 0,0 0 0,0 1 0,12 11 0,-1 3 0,-1 1 0,-1 0 0,18 27 0,52 86 0,-42-61 0,-37-53 0,-10-17 0,1-1 0,-1 1 0,1-1 0,0 1 0,0-1 0,0 0 0,1 0 0,5 5 0,-9-9 0,1 0 0,-1 0 0,1 0 0,-1 0 0,0 0 0,1 0 0,-1 0 0,1 0 0,-1 0 0,0 0 0,1 0 0,-1 0 0,0-1 0,1 1 0,-1 0 0,1 0 0,-1 0 0,0 0 0,1-1 0,-1 1 0,0 0 0,0 0 0,1-1 0,-1 1 0,0 0 0,0 0 0,1-1 0,-1 1 0,0 0 0,0-1 0,1 1 0,-1 0 0,0-1 0,0 1 0,0-1 0,0 1 0,0 0 0,0-1 0,0 1 0,0 0 0,0-1 0,0 1 0,0-1 0,0 1 0,0 0 0,0-1 0,0 0 0,1-19 0,-1 19 0,0 0 0,1 0 0,-2 0 0,1-1 0,0 1 0,0 0 0,0 0 0,0 0 0,-1 0 0,1 0 0,0 0 0,-1 0 0,1-1 0,-1 1 0,0 0 0,1 1 0,-1-1 0,0 0 0,1 0 0,-1 0 0,0 0 0,0 0 0,0 1 0,0-1 0,0 0 0,0 1 0,0-1 0,0 1 0,0-1 0,0 1 0,0-1 0,0 1 0,0 0 0,0 0 0,0-1 0,-1 1 0,1 0 0,0 0 0,0 0 0,0 0 0,0 0 0,0 1 0,-1-1 0,-1 1 0,-6 1 0,0 2 0,1-1 0,-1 1 0,-13 8 0,11-6 0,-615 322 0,475-244 0,150-83 0,-1-1 0,1 1 0,-1 0 0,1-1 0,-1 1 0,0-1 0,1 0 0,-1 0 0,0 1 0,1-1 0,-1 0 0,0 0 0,1 0 0,-1-1 0,0 1 0,1 0 0,-1-1 0,1 1 0,-4-2 0,5 2 0,-1-1 0,1 1 0,-1 0 0,1-1 0,0 1 0,-1 0 0,1-1 0,-1 1 0,1-1 0,0 1 0,0 0 0,-1-1 0,1 1 0,0-1 0,0 1 0,-1-1 0,1 1 0,0-1 0,0 1 0,0-1 0,0 0 0,0 1 0,0-1 0,0-1 0,1 1 0,-1-1 0,0 1 0,1 0 0,-1 0 0,1-1 0,0 1 0,-1 0 0,1 0 0,0 0 0,0 0 0,0 0 0,1-2 0,9-7 0,1 0 0,-1 1 0,2 0 0,-1 1 0,1 0 0,1 1 0,15-6 0,1 1 0,1 2 0,41-9 0,1 10 0,-59 9 0,1-1 0,-1-1 0,1 0 0,25-9 0,-43 12 0,-394 146 0,-11-31 0,-60-15 0,462-100 0,1 1 0,-1 0 0,0-1 0,0 0 0,1 0 0,-1 0 0,0-1 0,0 0 0,0 0 0,0 0 0,1-1 0,-13-3 0,18 4 0,0-1 0,0 1 0,0-1 0,-1 1 0,1 0 0,0-1 0,0 1 0,0-1 0,0 1 0,0-1 0,0 1 0,0-1 0,0 1 0,0-1 0,0 1 0,0-1 0,0 1 0,1-1 0,-1 1 0,0-1 0,0 1 0,0-1 0,1 1 0,-1-1 0,0 1 0,0-1 0,1 1 0,-1 0 0,0-1 0,1 1 0,-1 0 0,1-1 0,-1 1 0,0 0 0,1 0 0,-1-1 0,1 1 0,-1 0 0,1 0 0,0-1 0,21-14 0,-21 14 0,35-17 0,0 1 0,1 2 0,1 1 0,43-9 0,-37 10 0,-23 6 0,1 1 0,0 1 0,0 0 0,1 2 0,-1 1 0,34 0 0,-54 2 0,-1 0 0,1 0 0,-1 1 0,0-1 0,1 0 0,-1 1 0,1-1 0,-1 0 0,1 1 0,-1 0 0,0-1 0,1 1 0,1 1 0,-3-1 0,0-1 0,1 0 0,-1 1 0,0-1 0,0 0 0,0 1 0,0-1 0,0 1 0,0-1 0,1 0 0,-1 1 0,0-1 0,0 0 0,0 1 0,0-1 0,0 1 0,-1-1 0,1 0 0,0 1 0,0-1 0,0 1 0,0-1 0,0 0 0,0 1 0,-1-1 0,1 0 0,0 1 0,0-1 0,-1 0 0,1 1 0,0-1 0,-1 0 0,-2 4 0,-1-1 0,0 0 0,0 0 0,0 0 0,0 0 0,-1-1 0,-7 3 0,-70 27 0,-100 25 0,-94 10 0,168-43 0,-552 144 0,601-156 0,43-10 0,0 1 0,-26 9 0,42-12 0,0 0 0,-1 0 0,1 0 0,0 0 0,0 0 0,-1 0 0,1 0 0,0 0 0,0 0 0,-1 0 0,1 0 0,0 0 0,0 0 0,-1 0 0,1 0 0,0 0 0,0 0 0,-1 0 0,1 0 0,0 1 0,0-1 0,0 0 0,-1 0 0,1 0 0,0 0 0,0 0 0,0 1 0,0-1 0,-1 0 0,1 0 0,0 1 0,0-1 0,0 0 0,0 0 0,0 0 0,0 1 0,0-1 0,0 0 0,0 0 0,0 1 0,0-1 0,0 0 0,0 0 0,0 1 0,0-1 0,0 0 0,0 0 0,0 1 0,0-1 0,0 0 0,0 0 0,0 0 0,0 1 0,0-1 0,0 0 0,0 0 0,1 1 0,16 4 0,258 21 0,52 7 0,363 68 0,-632-86 0,5 2 0,-58-16 0,0-1 0,0 1 0,0-1 0,0 0 0,0 0 0,0 0 0,0-1 0,-1 0 0,9-2 0,-12 3 0,1-1 0,0 0 0,0 0 0,0 0 0,-1-1 0,1 1 0,0 0 0,-1 0 0,1-1 0,-1 1 0,0-1 0,1 0 0,-1 1 0,0-1 0,0 0 0,0 0 0,0 1 0,0-1 0,-1 0 0,1 0 0,-1 0 0,1 0 0,-1 0 0,1 0 0,-1 0 0,0 0 0,0 0 0,0 0 0,0-1 0,-1 1 0,1 0 0,0 0 0,-1 0 0,0 0 0,0-2 0,-3-9 0,-1 0 0,0 0 0,-13-22 0,17 33 0,-1-1 0,0-1 0,0 1 0,0 0 0,-1 0 0,1 0 0,0 1 0,-1-1 0,0 1 0,0-1 0,0 1 0,0 0 0,0 0 0,0 0 0,0 1 0,-1-1 0,1 1 0,-6-2 0,-2 1 0,1 0 0,-1 1 0,1 1 0,-18 1 0,18-1 0,0 1 0,1-1 0,-1-1 0,1 0 0,-1 0 0,-10-3 0,18 3 0,0 0 0,0 1 0,1-1 0,-1 0 0,0 0 0,0 0 0,0 0 0,1 0 0,-1-1 0,0 1 0,1 0 0,-1-1 0,1 0 0,0 1 0,-1-1 0,1 0 0,0 1 0,0-1 0,0 0 0,0 0 0,0 0 0,1 0 0,-1 0 0,1 0 0,-1 0 0,1 0 0,0 0 0,-1 0 0,1 0 0,0 0 0,0 0 0,1 0 0,-1-1 0,0 1 0,1 0 0,-1 0 0,1 0 0,0 0 0,0 0 0,1-2 0,1-3 0,0 0 0,1 1 0,0 0 0,0 0 0,0 0 0,0 0 0,1 1 0,0 0 0,0 0 0,10-8 0,6 0 0,-12 6 0,0 0 0,1 1 0,0 0 0,0 1 0,1 0 0,-1 0 0,1 1 0,0 1 0,0-1 0,1 2 0,13-2 0,7 4 0,0 1 0,0 1 0,0 2 0,32 8 0,-9-4 0,1-3 0,57-2 0,39 4 0,471 9 0,-447-16 0,-148-2 0,1-1 0,-1-2 0,49-13 0,-43 9 0,61-8 0,-28 8 0,100-28 0,-163 36 0,54-10 0,20-6 0,164-41 0,-96 26 0,-33 8 0,60-16 0,-171 39 0,161-43 0,-153 41 0,-1 0 0,1-1 0,-1 0 0,1 0 0,-1-1 0,14-11 0,-15 11 0,0 0 0,-1 0 0,2 0 0,-1 1 0,0 1 0,1-1 0,0 1 0,11-2 0,-17 5 0,0 1 0,1-1 0,-1 1 0,0-1 0,0 1 0,0 0 0,1 1 0,-1-1 0,0 0 0,0 1 0,-1 0 0,1-1 0,0 1 0,0 0 0,-1 1 0,1-1 0,-1 0 0,0 1 0,0-1 0,0 1 0,0 0 0,0 0 0,0 0 0,1 5 0,3 3 0,0 0 0,-1 1 0,-1 0 0,0 0 0,3 18 0,-3-10 0,2 0 0,13 33 0,-1-2 0,-16-44 0,0 1 0,0 0 0,0-1 0,-1 1 0,-1 0 0,1-1 0,-1 1 0,0 0 0,-1 0 0,0 0 0,0-1 0,-1 1 0,0-1 0,0 1 0,-1-1 0,-5 11 0,3-8 0,-1-1 0,0-1 0,-1 1 0,0-1 0,-1 0 0,1 0 0,-1-1 0,-1 0 0,0-1 0,1 0 0,-16 8 0,-60 28 0,-115 41 0,139-63 0,0-3 0,-87 13 0,2-4 0,51-7 0,-184 12 0,-190-5 0,-80 2 0,482-27 0,-96-4 0,136-4 0,22 1 0,15-2 0,9 1 0,1 0 0,0 2 0,0 0 0,0 2 0,26-2 0,113 4 0,-29 8 0,0 6 0,131 32 0,-141-15 0,-85-18 0,0-3 0,1-1 0,0-1 0,64 2 0,-43-10 0,1-2 0,66-12 0,-16-11 0,-98 23 0,1-1 0,-1-1 0,0 1 0,-1-2 0,1 0 0,-1 0 0,10-8 0,-20 14 0,0-1 0,1 1 0,-1 0 0,0 0 0,0 0 0,1 0 0,-1 0 0,0 0 0,0-1 0,0 1 0,0 0 0,1 0 0,-1 0 0,0 0 0,0-1 0,0 1 0,0 0 0,0 0 0,0 0 0,1-1 0,-1 1 0,0 0 0,0 0 0,0-1 0,0 1 0,0 0 0,0 0 0,0 0 0,0-1 0,0 1 0,0 0 0,0 0 0,0-1 0,0 1 0,0 0 0,0 0 0,0-1 0,0 1 0,-1 0 0,1 0 0,0 0 0,0-1 0,0 1 0,0 0 0,0 0 0,-1 0 0,1-1 0,0 1 0,0 0 0,0 0 0,0 0 0,-1 0 0,1 0 0,0 0 0,0-1 0,0 1 0,-1 0 0,1 0 0,0 0 0,-1 0 0,-21-4 0,-20 4 0,-81 11 0,85-7 0,-790 102-810,-142 16-199,885-110 1447,55-6-162,0-1 0,-1-2 1,1-2-1,-32-1 0,61 0-276,-1 0 0,1 0 0,0 0 0,0 0 0,-1-1 0,1 1 0,0 0 0,-1-1 0,1 1 0,0-1 0,0 1 0,0-1 0,0 0 0,0 1 0,-1-1 0,1 0 0,0 0 0,0 0 0,1 0 0,-1 0 0,0 0 0,0 0 0,0 0 0,1 0 0,-1 0 0,0 0 0,1 0 0,-1-1 0,1 1 0,0 0 0,-1 0 0,1-1 0,0 1 0,0 0 0,0-1 0,0 1 0,0 0 0,0 0 0,0-1 0,0 1 0,0 0 0,1-1 0,-1 1 0,0 0 0,1 0 0,0-3 0,2-2 0,-1 0 0,1 1 0,0-1 0,0 0 0,1 1 0,0 0 0,0 0 0,7-8 0,17-9 0,58-36 0,-48 34 0,46-24 0,3 3 0,131-48 0,-65 30 0,-112 47 0,19-9 0,-50 17 0,-20 7 0,-30 11 0,30-8 0,-165 49 0,-221 97 0,340-123 0,50-22 0,8-2 0,29-10 0,180-72 0,-51 18 0,225-70 0,-260 96 0,146-24 0,-250 57 0,-7 1 0,0 1 0,0 0 0,23 1 0,-33 1 0,-1 0 0,1 1 0,0-1 0,-1 1 0,1 0 0,-1 0 0,1 0 0,-1 1 0,1-1 0,-1 1 0,0 0 0,0 0 0,0 0 0,0 0 0,0 0 0,0 1 0,-1 0 0,4 3 0,0 3 0,1 0 0,0-1 0,0 0 0,1 0 0,0 0 0,0-1 0,1-1 0,0 1 0,0-1 0,0-1 0,18 8 0,1-3 0,1-2 0,0-1 0,1-1 0,39 3 0,7 1 0,-45-4 0,-1 2 0,35 14 0,-44-13 0,1-2 0,0 0 0,0-2 0,1 0 0,38 2 0,-22-6 0,0 2 0,46 8 0,-31-3 0,0-3 0,0-3 0,90-6 0,179-24 0,-247 18 0,-1-2 0,115-35 0,-109 25 0,-65 18 0,13-3 0,-1 0 0,0-2 0,-1-1 0,0-1 0,40-23 0,-234 98 0,-85 42 0,231-97 0,-1-2 0,-38 8 0,41-11 0,0 1 0,1 0 0,0 1 0,-24 12 0,41-17 0,0-1 0,0 0 0,0 1 0,0-1 0,0 1 0,-1 0 0,1-1 0,0 1 0,0 0 0,0 0 0,1-1 0,-1 1 0,0 0 0,0 0 0,0 0 0,1 0 0,-1 0 0,0 0 0,1 0 0,-1 0 0,1 1 0,-1-1 0,1 0 0,-1 2 0,2-3 0,0 1 0,-1 0 0,1 0 0,0 0 0,-1 0 0,1 0 0,0 0 0,0-1 0,0 1 0,0 0 0,0-1 0,0 1 0,0-1 0,0 1 0,0-1 0,0 1 0,0-1 0,0 0 0,2 1 0,11 2 0,0-1 0,25 2 0,267-4 0,-152-1 0,176-25 0,-323 25 0,-1 0 0,1 0 0,0-1 0,-1 0 0,1 0 0,-1-1 0,0 1 0,0-2 0,0 1 0,7-6 0,-11 8 0,0-1 0,0 0 0,0 0 0,-1 0 0,1 0 0,-1 0 0,1 0 0,-1 0 0,0 0 0,0-1 0,0 1 0,0 0 0,0-1 0,0 1 0,-1-1 0,1 1 0,-1-1 0,0 1 0,0-1 0,0 1 0,0-1 0,0 1 0,0-1 0,-1 1 0,1-1 0,-1 1 0,1-1 0,-1 1 0,0 0 0,-2-3 0,1 1 0,0 1 0,0 0 0,-1 0 0,1 0 0,-1 0 0,0 0 0,0 1 0,0-1 0,0 1 0,0 0 0,0 0 0,-1 0 0,1 0 0,-7-2 0,-59-18 0,54 19 0,-526-107 0,226 52 0,258 48 0,-1 3 0,-75 0 0,-117 14 0,210-5 0,-750 74-400,-3 49-273,254-38 465,-727 51 36,1051-127 899,-267 47-1,-968 152-726,488-129 0,809-80 0,134-3 0,0-1 0,-1 0 0,1-1 0,1-2 0,-32-11 0,-133-48 0,182 64 0,-1 1 0,0-1 0,1 1 0,-1-1 0,0 0 0,1 0 0,-1 1 0,1-1 0,-1 0 0,1 0 0,0-1 0,-1 1 0,1 0 0,0 0 0,0-1 0,0 1 0,0 0 0,0-1 0,0 1 0,0-1 0,0 1 0,1-1 0,-1 0 0,0 1 0,1-1 0,0 0 0,-1 0 0,1 1 0,0-1 0,0 0 0,0 0 0,0 1 0,0-3 0,1 1 0,1 0 0,-1-1 0,1 2 0,0-1 0,-1 0 0,1 0 0,1 0 0,-1 1 0,0-1 0,1 1 0,-1 0 0,1 0 0,-1 0 0,1 0 0,0 0 0,5-2 0,13-5 0,0 0 0,0 2 0,23-5 0,-25 7 0,0 0 0,0-2 0,-1 0 0,31-16 0,28-21 0,2 4 0,163-58 0,-211 87 0,414-156 0,-394 149 0,1 2 0,58-10 0,-9 2 0,-28 4 0,129-28 0,-146 43 0,0 1 0,82 6 0,-34 1 0,262-24 0,-269 13 0,-57 3 0,63-16 0,-67 12 0,72-9 0,-37 14 0,121-26 0,-82 5 0,312-64 0,-388 82 0,0-2 0,-1-1 0,59-26 0,-92 36 0,0 1 0,0-1 0,0 0 0,0 0 0,1 0 0,-1 0 0,0 0 0,0 0 0,0 0 0,1 0 0,-1 0 0,0 0 0,0-1 0,0 1 0,0 0 0,1 0 0,-1 0 0,0 0 0,0 0 0,0 0 0,0 0 0,0 0 0,1 0 0,-1 0 0,0-1 0,0 1 0,0 0 0,0 0 0,0 0 0,0 0 0,0 0 0,0-1 0,1 1 0,-1 0 0,0 0 0,0 0 0,0 0 0,0-1 0,0 1 0,0 0 0,0 0 0,0 0 0,0 0 0,0-1 0,0 1 0,0 0 0,0 0 0,0 0 0,0 0 0,0-1 0,0 1 0,0 0 0,-1 0 0,1 0 0,0 0 0,0 0 0,0-1 0,-14-2 0,-25 1 0,-304 8 0,237 2 0,-130 26 0,79 6 0,-39 7 0,152-42 0,0-2 0,-1-2 0,-63-7 0,95 4 0,0-1 0,0-1 0,0 0 0,1-1 0,-16-7 0,-17-7 0,36 15 0,0 0 0,0 0 0,0-1 0,1-1 0,0 1 0,-10-10 0,16 13 0,-1 0 0,1 0 0,-1 0 0,1 0 0,0-1 0,0 1 0,0-1 0,0 0 0,0 1 0,1-1 0,-1 0 0,1 0 0,-1 0 0,1 0 0,0 0 0,1 0 0,-1 0 0,0-1 0,1 1 0,0 0 0,0 0 0,0-4 0,1 3 0,1 1 0,0 0 0,0 0 0,0 0 0,0 0 0,0 0 0,1 1 0,-1-1 0,1 1 0,-1-1 0,1 1 0,0 0 0,0 0 0,0 0 0,6-2 0,50-20 0,-35 18 0,0 0 0,1 2 0,0 0 0,27 0 0,105 7 0,-53-1 0,-15-3 0,95 3 0,-182-2 0,1 1 0,-1-1 0,1 1 0,-1-1 0,0 1 0,1 0 0,-1 0 0,0 0 0,1 0 0,-1 0 0,0 1 0,0-1 0,0 1 0,0-1 0,0 1 0,0 0 0,-1-1 0,3 4 0,-1 0 0,-1-1 0,0 0 0,0 0 0,0 1 0,0 0 0,-1-1 0,0 1 0,0 0 0,1 5 0,-1 3 0,-1 1 0,0-1 0,-1 0 0,0 0 0,-1 0 0,-5 18 0,6-25 0,-2-1 0,1 1 0,-1-1 0,1 1 0,-1-1 0,-1 0 0,1 0 0,-1 0 0,0-1 0,0 0 0,0 1 0,-10 6 0,-3 1 0,-1-1 0,-27 13 0,-12 7 0,34-18 0,-2-1 0,1-1 0,-40 12 0,0 0 0,42-15 0,0-2 0,-37 6 0,-17 5 0,20-1 0,0-2 0,-1-3 0,0-3 0,-82 3 0,97-9 0,-50 10 0,50-6 0,-52 1 0,48-6 0,-97-3 0,115-6 0,22 1 0,17 0 0,8 3 0,0 1 0,25-2 0,13-1 0,16-3 0,0 3 0,137 6 0,-128 8 0,150 34 0,-89-12 0,-111-24 0,557 91 0,-547-89 0,58 18 0,13 3 0,-78-22 0,4 1 0,0-2 0,50 1 0,-33-6 0,2-1 0,0 2 0,61 11 0,-51-5 0,0-3 0,115-5 0,-66-3 0,721 3 0,-627-14 0,-8 0 0,-199 14 0,59 0 0,118-15 0,-105 6 0,-1 4 0,115 6 0,-64 1 0,-72-2-1365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23:55:40.4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837 1153 24575,'33'0'0,"-1"-1"0,-1-2 0,47-10 0,-47 8 0,1 1 0,-1 2 0,51 2 0,-50 1 0,0-1 0,0-2 0,43-7 0,-8-8 0,-41 9 0,0 2 0,0 1 0,47-4 0,-27 8 0,0-1 0,53-11 0,-78 9 0,37-8 0,0 2 0,106-3 0,1385 15 0,-867-3 0,-502 15 0,0 0 0,943-15 0,-1108 1 0,-1-2 0,1 1 0,-1-2 0,0 0 0,0 0 0,0-2 0,0 1 0,0-2 0,-1 0 0,0 0 0,20-14 0,48-19 0,-52 21 0,-10 7 0,-1-1 0,0-1 0,17-16 0,7-5 0,-33 28 0,0 0 0,-1-1 0,-1 0 0,1 0 0,-1-1 0,8-9 0,93-148 0,-102 154 0,-1-1 0,-1 0 0,1 0 0,-2-1 0,0 1 0,0-1 0,-1 0 0,-1 0 0,0 1 0,-1-1 0,0 0 0,-1 0 0,0 0 0,-1 0 0,-1 1 0,-7-22 0,8 28 0,-1 2 0,0-1 0,-1 0 0,1 0 0,-1 1 0,0 0 0,0 0 0,0 0 0,-1 0 0,1 1 0,-1 0 0,0 0 0,0 0 0,0 0 0,0 1 0,-1 0 0,1 0 0,-10-2 0,-11-2 0,0 1 0,-45-3 0,69 8 0,-107-4 0,-205 21 0,196-8 0,-308 50 0,390-53 0,-197 42 0,158-31 0,-76 9 0,93-17 0,-1 2 0,-79 26 0,-145 44 0,242-74 0,-8 1 0,49-8 0,-1 0 0,1 0 0,-1 0 0,1 0 0,-1 0 0,1 0 0,-1 0 0,1 0 0,-1 1 0,1-1 0,0 0 0,-1 0 0,1 0 0,-1 0 0,1 1 0,0-1 0,-1 0 0,1 0 0,-1 1 0,1-1 0,0 0 0,-1 1 0,1-1 0,0 0 0,0 1 0,-1-1 0,1 1 0,0-1 0,0 0 0,0 1 0,-1-1 0,1 1 0,0-1 0,0 1 0,0-1 0,0 1 0,0-1 0,0 1 0,0-1 0,0 0 0,0 1 0,0-1 0,0 1 0,0-1 0,0 1 0,0-1 0,1 1 0,-1-1 0,0 0 0,0 1 0,0-1 0,1 1 0,-1-1 0,0 0 0,1 1 0,-1-1 0,0 0 0,1 1 0,-1-1 0,0 0 0,1 0 0,-1 1 0,0-1 0,1 0 0,-1 0 0,1 1 0,-1-1 0,1 0 0,33 14 0,0-7 0,63 4 0,-22-3 0,104 28 0,-88-15 0,-46-14 0,63 3 0,25 3 0,-100-8 0,0-1 0,0-1 0,1-2 0,0-1 0,-1-2 0,0-2 0,1 0 0,-2-3 0,50-15 0,21-8 0,-59 18 0,71-29 0,-99 34 0,-3 0 0,0 1 0,0 1 0,1 0 0,-1 0 0,1 2 0,0 0 0,21-2 0,53 1 0,97 10 0,-181-6 0,0 0 0,-1 1 0,1-1 0,0 1 0,-1 0 0,1 0 0,-1 0 0,1 0 0,-1 1 0,0 0 0,1-1 0,-1 1 0,0 0 0,0 1 0,0-1 0,-1 0 0,1 1 0,4 4 0,-5-2 0,1 0 0,-1 1 0,1-1 0,-2 0 0,1 1 0,0-1 0,-1 1 0,0 0 0,-1-1 0,1 1 0,-1 7 0,1-2 0,-1 0 0,0-1 0,-1 1 0,0-1 0,-1 1 0,0-1 0,0 1 0,-1-1 0,-1 0 0,1 0 0,-2-1 0,1 1 0,-1-1 0,-1 0 0,0 0 0,0 0 0,-12 12 0,-8 6 0,-1-1 0,0-1 0,-2-2 0,-1-1 0,-60 34 0,80-52 0,0-1 0,-1 1 0,1-1 0,-1-1 0,0 0 0,-20 1 0,-71-6 0,43 1 0,-815 2 0,852-2 0,0 0 0,1-2 0,-1 0 0,-34-12 0,33 8 0,0 2 0,-1 0 0,-36-2 0,-303 6 0,179 4 0,143-1 0,0 1 0,-65 12 0,43-5 0,0-4 0,-1-2 0,-67-6 0,12 0 0,-5 1 0,-134 5 0,173 10 0,56-7 0,-49 2 0,39-7 0,7-1 0,1 1 0,-1 2 0,-36 8 0,20 1 0,0-2 0,-1-3 0,-68 3 0,95-9 0,0 2 0,-32 6 0,31-4 0,-46 3 0,57-7 0,1 0 0,0 0 0,0 1 0,-1 1 0,2-1 0,-18 8 0,25-9 0,1 0 0,0-1 0,0 1 0,0 0 0,0 1 0,0-1 0,0 0 0,0 0 0,1 1 0,-1-1 0,0 1 0,1 0 0,-1-1 0,1 1 0,-1 0 0,1 0 0,0 0 0,0 0 0,0 0 0,0 0 0,0 0 0,1 1 0,-1-1 0,0 0 0,1 0 0,0 0 0,-1 1 0,1-1 0,0 0 0,0 1 0,1-1 0,-1 0 0,0 0 0,1 1 0,-1-1 0,1 0 0,0 0 0,0 0 0,1 4 0,2 0 0,0 1 0,0-1 0,1 0 0,0 0 0,0 0 0,1-1 0,-1 1 0,1-1 0,0-1 0,1 1 0,11 6 0,11 4 0,46 16 0,-43-18 0,-2-2 0,1-1 0,1-1 0,0-2 0,33 3 0,-5 1 0,-37-6 0,44 3 0,205-8 0,-67-33 0,-118 16 0,26-6 0,-52 9 0,64-6 0,-32 14 0,-50 5 0,66-11 0,-45-1 0,-28 5 0,0 1 0,72-4 0,-85 11 0,8 1 0,-1-2 0,52-8 0,22-9 0,1 5 0,162-1 0,-246 14 0,-1-1 0,27-5 0,-41 5 0,1 0 0,-1 0 0,0-1 0,1 0 0,-1-1 0,0 1 0,0-1 0,-1-1 0,1 1 0,-1-1 0,7-4 0,46-38 0,-45 38 0,-2 0 0,1-1 0,-1-1 0,18-19 0,-23 19 0,0 0 0,-1 0 0,0 0 0,0 0 0,-1-1 0,-1 0 0,0 1 0,0-1 0,-1-1 0,1-20 0,-1-5 0,-2 1 0,-6-40 0,4 63 0,0-1 0,-1 1 0,-1 0 0,0 0 0,-1 0 0,0 0 0,-1 1 0,-1 0 0,0 0 0,-10-14 0,-12-9 0,-57-57 0,34 40 0,29 31 0,0 2 0,-2 1 0,0 0 0,-1 2 0,-48-22 0,-37-24 0,100 55 0,0 1 0,-1 0 0,0 1 0,0 0 0,0 1 0,-1 0 0,0 1 0,-13-1 0,-10 0 0,-60 3 0,-89 1 0,-87 3 0,231 1 0,0 2 0,-47 14 0,-29 5 0,76-20 0,1 2 0,0 2 0,0 1 0,-42 18 0,75-25 0,0 1 0,1 0 0,-1 0 0,1 0 0,0 1 0,0-1 0,0 2 0,1-1 0,-1 1 0,1-1 0,1 2 0,-1-1 0,1 0 0,0 1 0,1 0 0,-1 0 0,1 0 0,1 0 0,-1 0 0,1 1 0,0-1 0,1 1 0,0-1 0,0 1 0,1 0 0,0-1 0,0 1 0,1 0 0,0-1 0,0 1 0,1-1 0,-1 1 0,2-1 0,-1 0 0,1 0 0,0 0 0,1 0 0,0 0 0,5 7 0,7 6 0,0 0 0,2-1 0,27 22 0,-34-32 0,1 0 0,0-1 0,1-1 0,-1 0 0,1-1 0,1 0 0,21 6 0,18 3 0,2-2 0,-1-2 0,1-3 0,78 1 0,-51-8 0,81-4 0,-141 0 0,35-10 0,-24 5 0,4-2 0,70-27 0,-103 34 0,1 0 0,-1 0 0,0 0 0,0 0 0,0-1 0,0 1 0,-1-1 0,1 0 0,-1 0 0,0 0 0,0-1 0,0 1 0,-1-1 0,0 1 0,0-1 0,0 0 0,0 0 0,-1 0 0,2-7 0,1-8 0,-1-1 0,-1 0 0,0-30 0,-1 33 0,0-1 0,2 1 0,0 0 0,1 0 0,1 0 0,0 0 0,15-30 0,-15 39 0,1-1 0,1 2 0,-1-1 0,1 1 0,12-11 0,7-8 0,-12 12 0,2 1 0,0 1 0,1 1 0,0 0 0,1 1 0,20-10 0,32-20 0,-61 36 0,0 0 0,0 0 0,0 1 0,1 0 0,0 1 0,-1 0 0,1 1 0,0 0 0,12-1 0,1 2 0,0 0 0,44 6 0,-65-5 0,0 0 0,1 0 0,-1 0 0,0 1 0,0-1 0,0 1 0,0 0 0,0-1 0,0 1 0,0 0 0,0 0 0,0 0 0,0 1 0,0-1 0,0 0 0,-1 1 0,1-1 0,-1 1 0,1-1 0,-1 1 0,1 0 0,-1 0 0,0 0 0,0 0 0,0 0 0,0 0 0,1 3 0,-2-2 0,0 0 0,1 0 0,-2-1 0,1 1 0,0 0 0,0 0 0,-1 0 0,0 0 0,0 0 0,1 0 0,-2-1 0,1 1 0,0 0 0,0-1 0,-1 1 0,0-1 0,1 1 0,-1-1 0,0 0 0,-4 4 0,-9 7 0,0 0 0,-1-1 0,0-1 0,-1 0 0,-25 11 0,-99 37 0,132-55 0,-157 53 0,-221 48 0,-184-2 0,496-94 0,-138-1 0,-70-24 0,-4 0 0,222 12 0,0-2 0,0-4 0,-115-33 0,149 36 0,0 1 0,0 2 0,-39-1 0,-97 6 0,67 1 0,-176-4 0,-220 5 0,339 15 0,61-7 0,932 16 0,-484-11 0,-49-1 0,383 7 0,-643-22 0,0-3 0,59-10 0,124-15 0,-40-8 0,-22 1 0,-143 31 0,-1-2 0,0-1 0,0 0 0,0-2 0,-1 0 0,0-1 0,26-19 0,-30 16 0,-4 5 0,-1 0 0,0 0 0,-1-1 0,0 0 0,-1-1 0,0 0 0,0 0 0,10-20 0,-11 16 0,-1-1 0,-1-1 0,0 1 0,-1-1 0,0 1 0,-2-1 0,0 0 0,0 0 0,-2-1 0,0 1 0,-3-19 0,2 30 0,0 1 0,0-1 0,-1 0 0,0 1 0,0-1 0,0 1 0,-1 0 0,1-1 0,-1 1 0,0 0 0,0 1 0,-1-1 0,1 0 0,-1 1 0,1 0 0,-1 0 0,0 0 0,-1 0 0,1 1 0,0 0 0,-5-3 0,-12-4 0,0 1 0,-1 0 0,-24-4 0,13 4 0,-1 3 0,-65-4 0,-72 11 0,75 0 0,-1-2 0,-91 3 0,161 0 0,1 2 0,-1 1 0,1 1 0,-33 13 0,29-10 0,0 0 0,-48 8 0,36-11 0,1 1 0,0 3 0,-73 29 0,58-21 0,0-2 0,-61 9 0,108-24 0,-23 4 0,27-4 0,20-2 0,193-30 0,-75 7 0,725-79 0,-582 72 0,-149 6 0,-114 23 0,-15 5 0,-24 4 0,-458 106 0,261-57 0,140-36 0,18-3 0,0-3 0,-1-3 0,-127 7 0,136-15 0,1 3 0,0 2 0,0 2 0,-55 20 0,7-4 0,-20 2 0,-155 16 0,201-33 0,46-6 0,-48 2 0,-273-9 0,333-2 0,20 2 0,0 1 0,0-1 0,0 1 0,0 0 0,0-1 0,0 1 0,0 0 0,0-1 0,0 1 0,1 0 0,-1-1 0,0 1 0,0 0 0,0-1 0,0 1 0,1 0 0,-1-1 0,0 1 0,0 0 0,1 0 0,-1-1 0,0 1 0,1 0 0,-1 0 0,0 0 0,1-1 0,-1 1 0,0 0 0,1 0 0,-1 0 0,45-22 0,-31 16 0,13-5 0,0 1 0,0 2 0,0 0 0,1 2 0,0 1 0,38-2 0,21-4 0,134-31 0,199-24 0,74 16 0,-265 37 0,-1 0 0,-173 7 0,59 0 0,-499 24 0,-12 22 0,254-24 0,-243 41 0,15-2 0,-90-20 0,281-21 0,17 0 0,113-14 0,1 3 0,-1 2 0,1 2 0,-91 25 0,-18 19 0,107-38 0,-94 11 0,184-24 0,1 3 0,57 10 0,-52-6 0,825 113 0,-251-42 0,-608-75 0,0 0 0,-1 0 0,1 1 0,16 8 0,-17-7 0,0-1 0,1 1 0,-1-2 0,18 4 0,18 3 0,67 22 0,-81-21 0,1-2 0,0-1 0,1-1 0,44 3 0,-78-10 6,0 0 0,-1 0-1,1 0 1,0 0 0,0 0-1,0-1 1,0 1 0,0 0-1,-1 0 1,1 0 0,0 0-1,0-1 1,0 1-1,0 0 1,0 0 0,0 0-1,0 0 1,0-1 0,-1 1-1,1 0 1,0 0 0,0 0-1,0-1 1,0 1 0,0 0-1,0 0 1,0 0 0,0-1-1,0 1 1,0 0 0,0 0-1,1 0 1,-1-1 0,0 1-1,0 0 1,0 0 0,0 0-1,0 0 1,0-1 0,0 1-1,0 0 1,1 0 0,-1 0-1,0 0 1,0 0 0,0-1-1,0 1 1,0 0 0,1 0-1,-1 0 1,0 0 0,0 0-1,0 0 1,0 0 0,1 0-1,-1 0 1,0 0 0,1 0-1,-19-14-1079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23:55:40.4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837 1153 24575,'33'0'0,"-1"-1"0,-1-2 0,47-10 0,-47 8 0,1 1 0,-1 2 0,51 2 0,-50 1 0,0-1 0,0-2 0,43-7 0,-8-8 0,-41 9 0,0 2 0,0 1 0,47-4 0,-27 8 0,0-1 0,53-11 0,-78 9 0,37-8 0,0 2 0,106-3 0,1385 15 0,-867-3 0,-502 15 0,0 0 0,943-15 0,-1108 1 0,-1-2 0,1 1 0,-1-2 0,0 0 0,0 0 0,0-2 0,0 1 0,0-2 0,-1 0 0,0 0 0,20-14 0,48-19 0,-52 21 0,-10 7 0,-1-1 0,0-1 0,17-16 0,7-5 0,-33 28 0,0 0 0,-1-1 0,-1 0 0,1 0 0,-1-1 0,8-9 0,93-148 0,-102 154 0,-1-1 0,-1 0 0,1 0 0,-2-1 0,0 1 0,0-1 0,-1 0 0,-1 0 0,0 1 0,-1-1 0,0 0 0,-1 0 0,0 0 0,-1 0 0,-1 1 0,-7-22 0,8 28 0,-1 2 0,0-1 0,-1 0 0,1 0 0,-1 1 0,0 0 0,0 0 0,0 0 0,-1 0 0,1 1 0,-1 0 0,0 0 0,0 0 0,0 0 0,0 1 0,-1 0 0,1 0 0,-10-2 0,-11-2 0,0 1 0,-45-3 0,69 8 0,-107-4 0,-205 21 0,196-8 0,-308 50 0,390-53 0,-197 42 0,158-31 0,-76 9 0,93-17 0,-1 2 0,-79 26 0,-145 44 0,242-74 0,-8 1 0,49-8 0,-1 0 0,1 0 0,-1 0 0,1 0 0,-1 0 0,1 0 0,-1 0 0,1 0 0,-1 1 0,1-1 0,0 0 0,-1 0 0,1 0 0,-1 0 0,1 1 0,0-1 0,-1 0 0,1 0 0,-1 1 0,1-1 0,0 0 0,-1 1 0,1-1 0,0 0 0,0 1 0,-1-1 0,1 1 0,0-1 0,0 0 0,0 1 0,-1-1 0,1 1 0,0-1 0,0 1 0,0-1 0,0 1 0,0-1 0,0 1 0,0-1 0,0 0 0,0 1 0,0-1 0,0 1 0,0-1 0,0 1 0,0-1 0,1 1 0,-1-1 0,0 0 0,0 1 0,0-1 0,1 1 0,-1-1 0,0 0 0,1 1 0,-1-1 0,0 0 0,1 1 0,-1-1 0,0 0 0,1 0 0,-1 1 0,0-1 0,1 0 0,-1 0 0,1 1 0,-1-1 0,1 0 0,33 14 0,0-7 0,63 4 0,-22-3 0,104 28 0,-88-15 0,-46-14 0,63 3 0,25 3 0,-100-8 0,0-1 0,0-1 0,1-2 0,0-1 0,-1-2 0,0-2 0,1 0 0,-2-3 0,50-15 0,21-8 0,-59 18 0,71-29 0,-99 34 0,-3 0 0,0 1 0,0 1 0,1 0 0,-1 0 0,1 2 0,0 0 0,21-2 0,53 1 0,97 10 0,-181-6 0,0 0 0,-1 1 0,1-1 0,0 1 0,-1 0 0,1 0 0,-1 0 0,1 0 0,-1 1 0,0 0 0,1-1 0,-1 1 0,0 0 0,0 1 0,0-1 0,-1 0 0,1 1 0,4 4 0,-5-2 0,1 0 0,-1 1 0,1-1 0,-2 0 0,1 1 0,0-1 0,-1 1 0,0 0 0,-1-1 0,1 1 0,-1 7 0,1-2 0,-1 0 0,0-1 0,-1 1 0,0-1 0,-1 1 0,0-1 0,0 1 0,-1-1 0,-1 0 0,1 0 0,-2-1 0,1 1 0,-1-1 0,-1 0 0,0 0 0,0 0 0,-12 12 0,-8 6 0,-1-1 0,0-1 0,-2-2 0,-1-1 0,-60 34 0,80-52 0,0-1 0,-1 1 0,1-1 0,-1-1 0,0 0 0,-20 1 0,-71-6 0,43 1 0,-815 2 0,852-2 0,0 0 0,1-2 0,-1 0 0,-34-12 0,33 8 0,0 2 0,-1 0 0,-36-2 0,-303 6 0,179 4 0,143-1 0,0 1 0,-65 12 0,43-5 0,0-4 0,-1-2 0,-67-6 0,12 0 0,-5 1 0,-134 5 0,173 10 0,56-7 0,-49 2 0,39-7 0,7-1 0,1 1 0,-1 2 0,-36 8 0,20 1 0,0-2 0,-1-3 0,-68 3 0,95-9 0,0 2 0,-32 6 0,31-4 0,-46 3 0,57-7 0,1 0 0,0 0 0,0 1 0,-1 1 0,2-1 0,-18 8 0,25-9 0,1 0 0,0-1 0,0 1 0,0 0 0,0 1 0,0-1 0,0 0 0,0 0 0,1 1 0,-1-1 0,0 1 0,1 0 0,-1-1 0,1 1 0,-1 0 0,1 0 0,0 0 0,0 0 0,0 0 0,0 0 0,0 0 0,1 1 0,-1-1 0,0 0 0,1 0 0,0 0 0,-1 1 0,1-1 0,0 0 0,0 1 0,1-1 0,-1 0 0,0 0 0,1 1 0,-1-1 0,1 0 0,0 0 0,0 0 0,1 4 0,2 0 0,0 1 0,0-1 0,1 0 0,0 0 0,0 0 0,1-1 0,-1 1 0,1-1 0,0-1 0,1 1 0,11 6 0,11 4 0,46 16 0,-43-18 0,-2-2 0,1-1 0,1-1 0,0-2 0,33 3 0,-5 1 0,-37-6 0,44 3 0,205-8 0,-67-33 0,-118 16 0,26-6 0,-52 9 0,64-6 0,-32 14 0,-50 5 0,66-11 0,-45-1 0,-28 5 0,0 1 0,72-4 0,-85 11 0,8 1 0,-1-2 0,52-8 0,22-9 0,1 5 0,162-1 0,-246 14 0,-1-1 0,27-5 0,-41 5 0,1 0 0,-1 0 0,0-1 0,1 0 0,-1-1 0,0 1 0,0-1 0,-1-1 0,1 1 0,-1-1 0,7-4 0,46-38 0,-45 38 0,-2 0 0,1-1 0,-1-1 0,18-19 0,-23 19 0,0 0 0,-1 0 0,0 0 0,0 0 0,-1-1 0,-1 0 0,0 1 0,0-1 0,-1-1 0,1-20 0,-1-5 0,-2 1 0,-6-40 0,4 63 0,0-1 0,-1 1 0,-1 0 0,0 0 0,-1 0 0,0 0 0,-1 1 0,-1 0 0,0 0 0,-10-14 0,-12-9 0,-57-57 0,34 40 0,29 31 0,0 2 0,-2 1 0,0 0 0,-1 2 0,-48-22 0,-37-24 0,100 55 0,0 1 0,-1 0 0,0 1 0,0 0 0,0 1 0,-1 0 0,0 1 0,-13-1 0,-10 0 0,-60 3 0,-89 1 0,-87 3 0,231 1 0,0 2 0,-47 14 0,-29 5 0,76-20 0,1 2 0,0 2 0,0 1 0,-42 18 0,75-25 0,0 1 0,1 0 0,-1 0 0,1 0 0,0 1 0,0-1 0,0 2 0,1-1 0,-1 1 0,1-1 0,1 2 0,-1-1 0,1 0 0,0 1 0,1 0 0,-1 0 0,1 0 0,1 0 0,-1 0 0,1 1 0,0-1 0,1 1 0,0-1 0,0 1 0,1 0 0,0-1 0,0 1 0,1 0 0,0-1 0,0 1 0,1-1 0,-1 1 0,2-1 0,-1 0 0,1 0 0,0 0 0,1 0 0,0 0 0,5 7 0,7 6 0,0 0 0,2-1 0,27 22 0,-34-32 0,1 0 0,0-1 0,1-1 0,-1 0 0,1-1 0,1 0 0,21 6 0,18 3 0,2-2 0,-1-2 0,1-3 0,78 1 0,-51-8 0,81-4 0,-141 0 0,35-10 0,-24 5 0,4-2 0,70-27 0,-103 34 0,1 0 0,-1 0 0,0 0 0,0 0 0,0-1 0,0 1 0,-1-1 0,1 0 0,-1 0 0,0 0 0,0-1 0,0 1 0,-1-1 0,0 1 0,0-1 0,0 0 0,0 0 0,-1 0 0,2-7 0,1-8 0,-1-1 0,-1 0 0,0-30 0,-1 33 0,0-1 0,2 1 0,0 0 0,1 0 0,1 0 0,0 0 0,15-30 0,-15 39 0,1-1 0,1 2 0,-1-1 0,1 1 0,12-11 0,7-8 0,-12 12 0,2 1 0,0 1 0,1 1 0,0 0 0,1 1 0,20-10 0,32-20 0,-61 36 0,0 0 0,0 0 0,0 1 0,1 0 0,0 1 0,-1 0 0,1 1 0,0 0 0,12-1 0,1 2 0,0 0 0,44 6 0,-65-5 0,0 0 0,1 0 0,-1 0 0,0 1 0,0-1 0,0 1 0,0 0 0,0-1 0,0 1 0,0 0 0,0 0 0,0 0 0,0 1 0,0-1 0,0 0 0,-1 1 0,1-1 0,-1 1 0,1-1 0,-1 1 0,1 0 0,-1 0 0,0 0 0,0 0 0,0 0 0,0 0 0,1 3 0,-2-2 0,0 0 0,1 0 0,-2-1 0,1 1 0,0 0 0,0 0 0,-1 0 0,0 0 0,0 0 0,1 0 0,-2-1 0,1 1 0,0 0 0,0-1 0,-1 1 0,0-1 0,1 1 0,-1-1 0,0 0 0,-4 4 0,-9 7 0,0 0 0,-1-1 0,0-1 0,-1 0 0,-25 11 0,-99 37 0,132-55 0,-157 53 0,-221 48 0,-184-2 0,496-94 0,-138-1 0,-70-24 0,-4 0 0,222 12 0,0-2 0,0-4 0,-115-33 0,149 36 0,0 1 0,0 2 0,-39-1 0,-97 6 0,67 1 0,-176-4 0,-220 5 0,339 15 0,61-7 0,932 16 0,-484-11 0,-49-1 0,383 7 0,-643-22 0,0-3 0,59-10 0,124-15 0,-40-8 0,-22 1 0,-143 31 0,-1-2 0,0-1 0,0 0 0,0-2 0,-1 0 0,0-1 0,26-19 0,-30 16 0,-4 5 0,-1 0 0,0 0 0,-1-1 0,0 0 0,-1-1 0,0 0 0,0 0 0,10-20 0,-11 16 0,-1-1 0,-1-1 0,0 1 0,-1-1 0,0 1 0,-2-1 0,0 0 0,0 0 0,-2-1 0,0 1 0,-3-19 0,2 30 0,0 1 0,0-1 0,-1 0 0,0 1 0,0-1 0,0 1 0,-1 0 0,1-1 0,-1 1 0,0 0 0,0 1 0,-1-1 0,1 0 0,-1 1 0,1 0 0,-1 0 0,0 0 0,-1 0 0,1 1 0,0 0 0,-5-3 0,-12-4 0,0 1 0,-1 0 0,-24-4 0,13 4 0,-1 3 0,-65-4 0,-72 11 0,75 0 0,-1-2 0,-91 3 0,161 0 0,1 2 0,-1 1 0,1 1 0,-33 13 0,29-10 0,0 0 0,-48 8 0,36-11 0,1 1 0,0 3 0,-73 29 0,58-21 0,0-2 0,-61 9 0,108-24 0,-23 4 0,27-4 0,20-2 0,193-30 0,-75 7 0,725-79 0,-582 72 0,-149 6 0,-114 23 0,-15 5 0,-24 4 0,-458 106 0,261-57 0,140-36 0,18-3 0,0-3 0,-1-3 0,-127 7 0,136-15 0,1 3 0,0 2 0,0 2 0,-55 20 0,7-4 0,-20 2 0,-155 16 0,201-33 0,46-6 0,-48 2 0,-273-9 0,333-2 0,20 2 0,0 1 0,0-1 0,0 1 0,0 0 0,0-1 0,0 1 0,0 0 0,0-1 0,0 1 0,1 0 0,-1-1 0,0 1 0,0 0 0,0-1 0,0 1 0,1 0 0,-1-1 0,0 1 0,0 0 0,1 0 0,-1-1 0,0 1 0,1 0 0,-1 0 0,0 0 0,1-1 0,-1 1 0,0 0 0,1 0 0,-1 0 0,45-22 0,-31 16 0,13-5 0,0 1 0,0 2 0,0 0 0,1 2 0,0 1 0,38-2 0,21-4 0,134-31 0,199-24 0,74 16 0,-265 37 0,-1 0 0,-173 7 0,59 0 0,-499 24 0,-12 22 0,254-24 0,-243 41 0,15-2 0,-90-20 0,281-21 0,17 0 0,113-14 0,1 3 0,-1 2 0,1 2 0,-91 25 0,-18 19 0,107-38 0,-94 11 0,184-24 0,1 3 0,57 10 0,-52-6 0,825 113 0,-251-42 0,-608-75 0,0 0 0,-1 0 0,1 1 0,16 8 0,-17-7 0,0-1 0,1 1 0,-1-2 0,18 4 0,18 3 0,67 22 0,-81-21 0,1-2 0,0-1 0,1-1 0,44 3 0,-78-10 6,0 0 0,-1 0-1,1 0 1,0 0 0,0 0-1,0-1 1,0 1 0,0 0-1,-1 0 1,1 0 0,0 0-1,0-1 1,0 1-1,0 0 1,0 0 0,0 0-1,0 0 1,0-1 0,-1 1-1,1 0 1,0 0 0,0 0-1,0-1 1,0 1 0,0 0-1,0 0 1,0 0 0,0-1-1,0 1 1,0 0 0,0 0-1,1 0 1,-1-1 0,0 1-1,0 0 1,0 0 0,0 0-1,0 0 1,0-1 0,0 1-1,0 0 1,1 0 0,-1 0-1,0 0 1,0 0 0,0-1-1,0 1 1,0 0 0,1 0-1,-1 0 1,0 0 0,0 0-1,0 0 1,0 0 0,1 0-1,-1 0 1,0 0 0,1 0-1,-19-14-1079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16.69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16.92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17.28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1T23:46:17.559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79A9A-7504-4DBD-89E2-5CA7B137C9D9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496BC-D324-41E7-8CBE-264730F0BF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418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66750" y="588644"/>
            <a:ext cx="821690" cy="541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61A3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 marR="5080">
              <a:lnSpc>
                <a:spcPts val="1280"/>
              </a:lnSpc>
              <a:spcBef>
                <a:spcPts val="150"/>
              </a:spcBef>
            </a:pPr>
            <a:r>
              <a:rPr b="1" spc="-10" dirty="0">
                <a:latin typeface="Calibri"/>
                <a:cs typeface="Calibri"/>
              </a:rPr>
              <a:t>CONFIDENTIAL</a:t>
            </a:r>
            <a:r>
              <a:rPr spc="-10" dirty="0"/>
              <a:t>: </a:t>
            </a:r>
            <a:r>
              <a:rPr dirty="0"/>
              <a:t>The</a:t>
            </a:r>
            <a:r>
              <a:rPr spc="30" dirty="0"/>
              <a:t> </a:t>
            </a:r>
            <a:r>
              <a:rPr dirty="0"/>
              <a:t>information</a:t>
            </a:r>
            <a:r>
              <a:rPr spc="-5" dirty="0"/>
              <a:t> </a:t>
            </a:r>
            <a:r>
              <a:rPr dirty="0"/>
              <a:t>in this</a:t>
            </a:r>
            <a:r>
              <a:rPr spc="-5" dirty="0"/>
              <a:t> </a:t>
            </a:r>
            <a:r>
              <a:rPr dirty="0"/>
              <a:t>document</a:t>
            </a:r>
            <a:r>
              <a:rPr spc="-10" dirty="0"/>
              <a:t> belongs</a:t>
            </a:r>
            <a:r>
              <a:rPr spc="-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Boston Institute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Analytics</a:t>
            </a:r>
            <a:r>
              <a:rPr spc="-5" dirty="0"/>
              <a:t> </a:t>
            </a:r>
            <a:r>
              <a:rPr dirty="0"/>
              <a:t>LLC.</a:t>
            </a:r>
            <a:r>
              <a:rPr spc="10" dirty="0"/>
              <a:t> </a:t>
            </a:r>
            <a:r>
              <a:rPr dirty="0"/>
              <a:t>Any </a:t>
            </a:r>
            <a:r>
              <a:rPr spc="-10" dirty="0"/>
              <a:t>unauthorized</a:t>
            </a:r>
            <a:r>
              <a:rPr dirty="0"/>
              <a:t> sharing</a:t>
            </a:r>
            <a:r>
              <a:rPr spc="-1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20" dirty="0"/>
              <a:t>this </a:t>
            </a:r>
            <a:r>
              <a:rPr dirty="0"/>
              <a:t>material</a:t>
            </a:r>
            <a:r>
              <a:rPr spc="1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prohibited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subject</a:t>
            </a:r>
            <a:r>
              <a:rPr spc="-3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legal</a:t>
            </a:r>
            <a:r>
              <a:rPr spc="10" dirty="0"/>
              <a:t> </a:t>
            </a:r>
            <a:r>
              <a:rPr dirty="0"/>
              <a:t>action</a:t>
            </a:r>
            <a:r>
              <a:rPr spc="-25" dirty="0"/>
              <a:t> </a:t>
            </a:r>
            <a:r>
              <a:rPr dirty="0"/>
              <a:t>under</a:t>
            </a:r>
            <a:r>
              <a:rPr spc="25" dirty="0"/>
              <a:t> </a:t>
            </a:r>
            <a:r>
              <a:rPr dirty="0"/>
              <a:t>breach</a:t>
            </a:r>
            <a:r>
              <a:rPr spc="-20" dirty="0"/>
              <a:t> </a:t>
            </a:r>
            <a:r>
              <a:rPr dirty="0"/>
              <a:t>of IP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confidentiality</a:t>
            </a:r>
            <a:r>
              <a:rPr spc="-15" dirty="0"/>
              <a:t> </a:t>
            </a:r>
            <a:r>
              <a:rPr spc="-10" dirty="0"/>
              <a:t>clauses.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47AC7E0-EF81-2C14-A253-7EF4FE8F7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61A3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 marR="5080">
              <a:lnSpc>
                <a:spcPts val="1280"/>
              </a:lnSpc>
              <a:spcBef>
                <a:spcPts val="150"/>
              </a:spcBef>
            </a:pPr>
            <a:r>
              <a:rPr b="1" spc="-10" dirty="0">
                <a:latin typeface="Calibri"/>
                <a:cs typeface="Calibri"/>
              </a:rPr>
              <a:t>CONFIDENTIAL</a:t>
            </a:r>
            <a:r>
              <a:rPr spc="-10" dirty="0"/>
              <a:t>: </a:t>
            </a:r>
            <a:r>
              <a:rPr dirty="0"/>
              <a:t>The</a:t>
            </a:r>
            <a:r>
              <a:rPr spc="30" dirty="0"/>
              <a:t> </a:t>
            </a:r>
            <a:r>
              <a:rPr dirty="0"/>
              <a:t>information</a:t>
            </a:r>
            <a:r>
              <a:rPr spc="-5" dirty="0"/>
              <a:t> </a:t>
            </a:r>
            <a:r>
              <a:rPr dirty="0"/>
              <a:t>in this</a:t>
            </a:r>
            <a:r>
              <a:rPr spc="-5" dirty="0"/>
              <a:t> </a:t>
            </a:r>
            <a:r>
              <a:rPr dirty="0"/>
              <a:t>document</a:t>
            </a:r>
            <a:r>
              <a:rPr spc="-10" dirty="0"/>
              <a:t> belongs</a:t>
            </a:r>
            <a:r>
              <a:rPr spc="-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Boston Institute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Analytics</a:t>
            </a:r>
            <a:r>
              <a:rPr spc="-5" dirty="0"/>
              <a:t> </a:t>
            </a:r>
            <a:r>
              <a:rPr dirty="0"/>
              <a:t>LLC.</a:t>
            </a:r>
            <a:r>
              <a:rPr spc="10" dirty="0"/>
              <a:t> </a:t>
            </a:r>
            <a:r>
              <a:rPr dirty="0"/>
              <a:t>Any </a:t>
            </a:r>
            <a:r>
              <a:rPr spc="-10" dirty="0"/>
              <a:t>unauthorized</a:t>
            </a:r>
            <a:r>
              <a:rPr dirty="0"/>
              <a:t> sharing</a:t>
            </a:r>
            <a:r>
              <a:rPr spc="-1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20" dirty="0"/>
              <a:t>this </a:t>
            </a:r>
            <a:r>
              <a:rPr dirty="0"/>
              <a:t>material</a:t>
            </a:r>
            <a:r>
              <a:rPr spc="1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prohibited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subject</a:t>
            </a:r>
            <a:r>
              <a:rPr spc="-3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legal</a:t>
            </a:r>
            <a:r>
              <a:rPr spc="10" dirty="0"/>
              <a:t> </a:t>
            </a:r>
            <a:r>
              <a:rPr dirty="0"/>
              <a:t>action</a:t>
            </a:r>
            <a:r>
              <a:rPr spc="-25" dirty="0"/>
              <a:t> </a:t>
            </a:r>
            <a:r>
              <a:rPr dirty="0"/>
              <a:t>under</a:t>
            </a:r>
            <a:r>
              <a:rPr spc="25" dirty="0"/>
              <a:t> </a:t>
            </a:r>
            <a:r>
              <a:rPr dirty="0"/>
              <a:t>breach</a:t>
            </a:r>
            <a:r>
              <a:rPr spc="-20" dirty="0"/>
              <a:t> </a:t>
            </a:r>
            <a:r>
              <a:rPr dirty="0"/>
              <a:t>of IP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confidentiality</a:t>
            </a:r>
            <a:r>
              <a:rPr spc="-15" dirty="0"/>
              <a:t> </a:t>
            </a:r>
            <a:r>
              <a:rPr spc="-10" dirty="0"/>
              <a:t>clauses.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61A3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 marR="5080">
              <a:lnSpc>
                <a:spcPts val="1280"/>
              </a:lnSpc>
              <a:spcBef>
                <a:spcPts val="150"/>
              </a:spcBef>
            </a:pPr>
            <a:r>
              <a:rPr b="1" spc="-10" dirty="0">
                <a:latin typeface="Calibri"/>
                <a:cs typeface="Calibri"/>
              </a:rPr>
              <a:t>CONFIDENTIAL</a:t>
            </a:r>
            <a:r>
              <a:rPr spc="-10" dirty="0"/>
              <a:t>: </a:t>
            </a:r>
            <a:r>
              <a:rPr dirty="0"/>
              <a:t>The</a:t>
            </a:r>
            <a:r>
              <a:rPr spc="30" dirty="0"/>
              <a:t> </a:t>
            </a:r>
            <a:r>
              <a:rPr dirty="0"/>
              <a:t>information</a:t>
            </a:r>
            <a:r>
              <a:rPr spc="-5" dirty="0"/>
              <a:t> </a:t>
            </a:r>
            <a:r>
              <a:rPr dirty="0"/>
              <a:t>in this</a:t>
            </a:r>
            <a:r>
              <a:rPr spc="-5" dirty="0"/>
              <a:t> </a:t>
            </a:r>
            <a:r>
              <a:rPr dirty="0"/>
              <a:t>document</a:t>
            </a:r>
            <a:r>
              <a:rPr spc="-10" dirty="0"/>
              <a:t> belongs</a:t>
            </a:r>
            <a:r>
              <a:rPr spc="-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Boston Institute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Analytics</a:t>
            </a:r>
            <a:r>
              <a:rPr spc="-5" dirty="0"/>
              <a:t> </a:t>
            </a:r>
            <a:r>
              <a:rPr dirty="0"/>
              <a:t>LLC.</a:t>
            </a:r>
            <a:r>
              <a:rPr spc="10" dirty="0"/>
              <a:t> </a:t>
            </a:r>
            <a:r>
              <a:rPr dirty="0"/>
              <a:t>Any </a:t>
            </a:r>
            <a:r>
              <a:rPr spc="-10" dirty="0"/>
              <a:t>unauthorized</a:t>
            </a:r>
            <a:r>
              <a:rPr dirty="0"/>
              <a:t> sharing</a:t>
            </a:r>
            <a:r>
              <a:rPr spc="-1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20" dirty="0"/>
              <a:t>this </a:t>
            </a:r>
            <a:r>
              <a:rPr dirty="0"/>
              <a:t>material</a:t>
            </a:r>
            <a:r>
              <a:rPr spc="1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prohibited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subject</a:t>
            </a:r>
            <a:r>
              <a:rPr spc="-3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legal</a:t>
            </a:r>
            <a:r>
              <a:rPr spc="10" dirty="0"/>
              <a:t> </a:t>
            </a:r>
            <a:r>
              <a:rPr dirty="0"/>
              <a:t>action</a:t>
            </a:r>
            <a:r>
              <a:rPr spc="-25" dirty="0"/>
              <a:t> </a:t>
            </a:r>
            <a:r>
              <a:rPr dirty="0"/>
              <a:t>under</a:t>
            </a:r>
            <a:r>
              <a:rPr spc="25" dirty="0"/>
              <a:t> </a:t>
            </a:r>
            <a:r>
              <a:rPr dirty="0"/>
              <a:t>breach</a:t>
            </a:r>
            <a:r>
              <a:rPr spc="-20" dirty="0"/>
              <a:t> </a:t>
            </a:r>
            <a:r>
              <a:rPr dirty="0"/>
              <a:t>of IP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confidentiality</a:t>
            </a:r>
            <a:r>
              <a:rPr spc="-15" dirty="0"/>
              <a:t> </a:t>
            </a:r>
            <a:r>
              <a:rPr spc="-10" dirty="0"/>
              <a:t>clauses.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 marR="5080">
              <a:lnSpc>
                <a:spcPts val="1280"/>
              </a:lnSpc>
              <a:spcBef>
                <a:spcPts val="150"/>
              </a:spcBef>
            </a:pPr>
            <a:r>
              <a:rPr b="1" spc="-10" dirty="0">
                <a:latin typeface="Calibri"/>
                <a:cs typeface="Calibri"/>
              </a:rPr>
              <a:t>CONFIDENTIAL</a:t>
            </a:r>
            <a:r>
              <a:rPr spc="-10" dirty="0"/>
              <a:t>: </a:t>
            </a:r>
            <a:r>
              <a:rPr dirty="0"/>
              <a:t>The</a:t>
            </a:r>
            <a:r>
              <a:rPr spc="30" dirty="0"/>
              <a:t> </a:t>
            </a:r>
            <a:r>
              <a:rPr dirty="0"/>
              <a:t>information</a:t>
            </a:r>
            <a:r>
              <a:rPr spc="-5" dirty="0"/>
              <a:t> </a:t>
            </a:r>
            <a:r>
              <a:rPr dirty="0"/>
              <a:t>in this</a:t>
            </a:r>
            <a:r>
              <a:rPr spc="-5" dirty="0"/>
              <a:t> </a:t>
            </a:r>
            <a:r>
              <a:rPr dirty="0"/>
              <a:t>document</a:t>
            </a:r>
            <a:r>
              <a:rPr spc="-10" dirty="0"/>
              <a:t> belongs</a:t>
            </a:r>
            <a:r>
              <a:rPr spc="-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Boston Institute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Analytics</a:t>
            </a:r>
            <a:r>
              <a:rPr spc="-5" dirty="0"/>
              <a:t> </a:t>
            </a:r>
            <a:r>
              <a:rPr dirty="0"/>
              <a:t>LLC.</a:t>
            </a:r>
            <a:r>
              <a:rPr spc="10" dirty="0"/>
              <a:t> </a:t>
            </a:r>
            <a:r>
              <a:rPr dirty="0"/>
              <a:t>Any </a:t>
            </a:r>
            <a:r>
              <a:rPr spc="-10" dirty="0"/>
              <a:t>unauthorized</a:t>
            </a:r>
            <a:r>
              <a:rPr dirty="0"/>
              <a:t> sharing</a:t>
            </a:r>
            <a:r>
              <a:rPr spc="-1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20" dirty="0"/>
              <a:t>this </a:t>
            </a:r>
            <a:r>
              <a:rPr dirty="0"/>
              <a:t>material</a:t>
            </a:r>
            <a:r>
              <a:rPr spc="1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prohibited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subject</a:t>
            </a:r>
            <a:r>
              <a:rPr spc="-3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legal</a:t>
            </a:r>
            <a:r>
              <a:rPr spc="10" dirty="0"/>
              <a:t> </a:t>
            </a:r>
            <a:r>
              <a:rPr dirty="0"/>
              <a:t>action</a:t>
            </a:r>
            <a:r>
              <a:rPr spc="-25" dirty="0"/>
              <a:t> </a:t>
            </a:r>
            <a:r>
              <a:rPr dirty="0"/>
              <a:t>under</a:t>
            </a:r>
            <a:r>
              <a:rPr spc="25" dirty="0"/>
              <a:t> </a:t>
            </a:r>
            <a:r>
              <a:rPr dirty="0"/>
              <a:t>breach</a:t>
            </a:r>
            <a:r>
              <a:rPr spc="-20" dirty="0"/>
              <a:t> </a:t>
            </a:r>
            <a:r>
              <a:rPr dirty="0"/>
              <a:t>of IP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confidentiality</a:t>
            </a:r>
            <a:r>
              <a:rPr spc="-15" dirty="0"/>
              <a:t> </a:t>
            </a:r>
            <a:r>
              <a:rPr spc="-10" dirty="0"/>
              <a:t>clauses.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customXml" Target="../ink/ink2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04717" y="6123420"/>
            <a:ext cx="1998567" cy="5357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6750" y="588644"/>
            <a:ext cx="1380489" cy="541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61A3D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6750" y="6215246"/>
            <a:ext cx="7212965" cy="3625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 marR="5080">
              <a:lnSpc>
                <a:spcPts val="1280"/>
              </a:lnSpc>
              <a:spcBef>
                <a:spcPts val="150"/>
              </a:spcBef>
            </a:pPr>
            <a:r>
              <a:rPr b="1" spc="-10" dirty="0">
                <a:latin typeface="Calibri"/>
                <a:cs typeface="Calibri"/>
              </a:rPr>
              <a:t>CONFIDENTIAL</a:t>
            </a:r>
            <a:r>
              <a:rPr spc="-10" dirty="0"/>
              <a:t>: </a:t>
            </a:r>
            <a:r>
              <a:rPr dirty="0"/>
              <a:t>The</a:t>
            </a:r>
            <a:r>
              <a:rPr spc="30" dirty="0"/>
              <a:t> </a:t>
            </a:r>
            <a:r>
              <a:rPr dirty="0"/>
              <a:t>information</a:t>
            </a:r>
            <a:r>
              <a:rPr spc="-5" dirty="0"/>
              <a:t> </a:t>
            </a:r>
            <a:r>
              <a:rPr dirty="0"/>
              <a:t>in this</a:t>
            </a:r>
            <a:r>
              <a:rPr spc="-5" dirty="0"/>
              <a:t> </a:t>
            </a:r>
            <a:r>
              <a:rPr dirty="0"/>
              <a:t>document</a:t>
            </a:r>
            <a:r>
              <a:rPr spc="-10" dirty="0"/>
              <a:t> belongs</a:t>
            </a:r>
            <a:r>
              <a:rPr spc="-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Boston Institute</a:t>
            </a:r>
            <a:r>
              <a:rPr spc="-5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10" dirty="0"/>
              <a:t>Analytics</a:t>
            </a:r>
            <a:r>
              <a:rPr spc="-5" dirty="0"/>
              <a:t> </a:t>
            </a:r>
            <a:r>
              <a:rPr dirty="0"/>
              <a:t>LLC.</a:t>
            </a:r>
            <a:r>
              <a:rPr spc="10" dirty="0"/>
              <a:t> </a:t>
            </a:r>
            <a:r>
              <a:rPr dirty="0"/>
              <a:t>Any </a:t>
            </a:r>
            <a:r>
              <a:rPr spc="-10" dirty="0"/>
              <a:t>unauthorized</a:t>
            </a:r>
            <a:r>
              <a:rPr dirty="0"/>
              <a:t> sharing</a:t>
            </a:r>
            <a:r>
              <a:rPr spc="-15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20" dirty="0"/>
              <a:t>this </a:t>
            </a:r>
            <a:r>
              <a:rPr dirty="0"/>
              <a:t>material</a:t>
            </a:r>
            <a:r>
              <a:rPr spc="1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prohibited</a:t>
            </a:r>
            <a:r>
              <a:rPr spc="-2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subject</a:t>
            </a:r>
            <a:r>
              <a:rPr spc="-3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legal</a:t>
            </a:r>
            <a:r>
              <a:rPr spc="10" dirty="0"/>
              <a:t> </a:t>
            </a:r>
            <a:r>
              <a:rPr dirty="0"/>
              <a:t>action</a:t>
            </a:r>
            <a:r>
              <a:rPr spc="-25" dirty="0"/>
              <a:t> </a:t>
            </a:r>
            <a:r>
              <a:rPr dirty="0"/>
              <a:t>under</a:t>
            </a:r>
            <a:r>
              <a:rPr spc="25" dirty="0"/>
              <a:t> </a:t>
            </a:r>
            <a:r>
              <a:rPr dirty="0"/>
              <a:t>breach</a:t>
            </a:r>
            <a:r>
              <a:rPr spc="-20" dirty="0"/>
              <a:t> </a:t>
            </a:r>
            <a:r>
              <a:rPr dirty="0"/>
              <a:t>of IP</a:t>
            </a:r>
            <a:r>
              <a:rPr spc="-15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confidentiality</a:t>
            </a:r>
            <a:r>
              <a:rPr spc="-15" dirty="0"/>
              <a:t> </a:t>
            </a:r>
            <a:r>
              <a:rPr spc="-10" dirty="0"/>
              <a:t>clauses.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7A3BE96-1B30-B619-8CF8-65CEBB9665C2}"/>
                  </a:ext>
                </a:extLst>
              </p14:cNvPr>
              <p14:cNvContentPartPr/>
              <p14:nvPr userDrawn="1"/>
            </p14:nvContentPartPr>
            <p14:xfrm>
              <a:off x="10981818" y="630821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7A3BE96-1B30-B619-8CF8-65CEBB9665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28178" y="620021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32FEC1C-D93F-612D-C8B3-4953B4747B36}"/>
                  </a:ext>
                </a:extLst>
              </p14:cNvPr>
              <p14:cNvContentPartPr/>
              <p14:nvPr userDrawn="1"/>
            </p14:nvContentPartPr>
            <p14:xfrm>
              <a:off x="1496178" y="812451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32FEC1C-D93F-612D-C8B3-4953B4747B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2538" y="704811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customXml" Target="../ink/ink3.xml"/><Relationship Id="rId8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customXml" Target="../ink/ink5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db.com/" TargetMode="External"/><Relationship Id="rId2" Type="http://schemas.openxmlformats.org/officeDocument/2006/relationships/hyperlink" Target="https://www.bostoninstituteofanalytics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0.png"/><Relationship Id="rId5" Type="http://schemas.openxmlformats.org/officeDocument/2006/relationships/customXml" Target="../ink/ink56.xml"/><Relationship Id="rId4" Type="http://schemas.openxmlformats.org/officeDocument/2006/relationships/hyperlink" Target="https://www.kaggle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8.png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customXml" Target="../ink/ink15.xml"/><Relationship Id="rId18" Type="http://schemas.openxmlformats.org/officeDocument/2006/relationships/customXml" Target="../ink/ink20.xml"/><Relationship Id="rId26" Type="http://schemas.openxmlformats.org/officeDocument/2006/relationships/customXml" Target="../ink/ink26.xml"/><Relationship Id="rId3" Type="http://schemas.openxmlformats.org/officeDocument/2006/relationships/image" Target="../media/image2.png"/><Relationship Id="rId21" Type="http://schemas.openxmlformats.org/officeDocument/2006/relationships/customXml" Target="../ink/ink22.xml"/><Relationship Id="rId7" Type="http://schemas.openxmlformats.org/officeDocument/2006/relationships/customXml" Target="../ink/ink10.xml"/><Relationship Id="rId12" Type="http://schemas.openxmlformats.org/officeDocument/2006/relationships/image" Target="../media/image70.png"/><Relationship Id="rId17" Type="http://schemas.openxmlformats.org/officeDocument/2006/relationships/customXml" Target="../ink/ink19.xml"/><Relationship Id="rId25" Type="http://schemas.openxmlformats.org/officeDocument/2006/relationships/customXml" Target="../ink/ink25.xml"/><Relationship Id="rId2" Type="http://schemas.openxmlformats.org/officeDocument/2006/relationships/customXml" Target="../ink/ink6.xml"/><Relationship Id="rId16" Type="http://schemas.openxmlformats.org/officeDocument/2006/relationships/customXml" Target="../ink/ink18.xml"/><Relationship Id="rId20" Type="http://schemas.openxmlformats.org/officeDocument/2006/relationships/image" Target="../media/image80.png"/><Relationship Id="rId29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customXml" Target="../ink/ink14.xml"/><Relationship Id="rId24" Type="http://schemas.openxmlformats.org/officeDocument/2006/relationships/customXml" Target="../ink/ink24.xml"/><Relationship Id="rId5" Type="http://schemas.openxmlformats.org/officeDocument/2006/relationships/customXml" Target="../ink/ink8.xml"/><Relationship Id="rId15" Type="http://schemas.openxmlformats.org/officeDocument/2006/relationships/customXml" Target="../ink/ink17.xml"/><Relationship Id="rId23" Type="http://schemas.openxmlformats.org/officeDocument/2006/relationships/customXml" Target="../ink/ink23.xml"/><Relationship Id="rId28" Type="http://schemas.openxmlformats.org/officeDocument/2006/relationships/customXml" Target="../ink/ink28.xml"/><Relationship Id="rId10" Type="http://schemas.openxmlformats.org/officeDocument/2006/relationships/customXml" Target="../ink/ink13.xml"/><Relationship Id="rId19" Type="http://schemas.openxmlformats.org/officeDocument/2006/relationships/customXml" Target="../ink/ink21.xml"/><Relationship Id="rId31" Type="http://schemas.openxmlformats.org/officeDocument/2006/relationships/image" Target="../media/image100.png"/><Relationship Id="rId4" Type="http://schemas.openxmlformats.org/officeDocument/2006/relationships/customXml" Target="../ink/ink7.xml"/><Relationship Id="rId9" Type="http://schemas.openxmlformats.org/officeDocument/2006/relationships/customXml" Target="../ink/ink12.xml"/><Relationship Id="rId14" Type="http://schemas.openxmlformats.org/officeDocument/2006/relationships/customXml" Target="../ink/ink16.xml"/><Relationship Id="rId22" Type="http://schemas.openxmlformats.org/officeDocument/2006/relationships/image" Target="../media/image90.png"/><Relationship Id="rId27" Type="http://schemas.openxmlformats.org/officeDocument/2006/relationships/customXml" Target="../ink/ink27.xml"/><Relationship Id="rId30" Type="http://schemas.openxmlformats.org/officeDocument/2006/relationships/customXml" Target="../ink/ink3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150.png"/><Relationship Id="rId18" Type="http://schemas.openxmlformats.org/officeDocument/2006/relationships/customXml" Target="../ink/ink40.xml"/><Relationship Id="rId26" Type="http://schemas.openxmlformats.org/officeDocument/2006/relationships/image" Target="../media/image180.png"/><Relationship Id="rId3" Type="http://schemas.openxmlformats.org/officeDocument/2006/relationships/image" Target="../media/image2.png"/><Relationship Id="rId21" Type="http://schemas.openxmlformats.org/officeDocument/2006/relationships/customXml" Target="../ink/ink42.xml"/><Relationship Id="rId7" Type="http://schemas.openxmlformats.org/officeDocument/2006/relationships/image" Target="../media/image120.png"/><Relationship Id="rId12" Type="http://schemas.openxmlformats.org/officeDocument/2006/relationships/customXml" Target="../ink/ink36.xml"/><Relationship Id="rId17" Type="http://schemas.openxmlformats.org/officeDocument/2006/relationships/customXml" Target="../ink/ink39.xml"/><Relationship Id="rId25" Type="http://schemas.openxmlformats.org/officeDocument/2006/relationships/customXml" Target="../ink/ink46.xml"/><Relationship Id="rId2" Type="http://schemas.openxmlformats.org/officeDocument/2006/relationships/customXml" Target="../ink/ink31.xml"/><Relationship Id="rId16" Type="http://schemas.openxmlformats.org/officeDocument/2006/relationships/customXml" Target="../ink/ink38.xml"/><Relationship Id="rId20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3.xml"/><Relationship Id="rId11" Type="http://schemas.openxmlformats.org/officeDocument/2006/relationships/image" Target="../media/image140.png"/><Relationship Id="rId24" Type="http://schemas.openxmlformats.org/officeDocument/2006/relationships/customXml" Target="../ink/ink45.xml"/><Relationship Id="rId5" Type="http://schemas.openxmlformats.org/officeDocument/2006/relationships/image" Target="../media/image110.png"/><Relationship Id="rId15" Type="http://schemas.openxmlformats.org/officeDocument/2006/relationships/image" Target="../media/image160.png"/><Relationship Id="rId23" Type="http://schemas.openxmlformats.org/officeDocument/2006/relationships/customXml" Target="../ink/ink44.xml"/><Relationship Id="rId28" Type="http://schemas.openxmlformats.org/officeDocument/2006/relationships/image" Target="../media/image190.png"/><Relationship Id="rId10" Type="http://schemas.openxmlformats.org/officeDocument/2006/relationships/customXml" Target="../ink/ink35.xml"/><Relationship Id="rId19" Type="http://schemas.openxmlformats.org/officeDocument/2006/relationships/customXml" Target="../ink/ink41.xml"/><Relationship Id="rId4" Type="http://schemas.openxmlformats.org/officeDocument/2006/relationships/customXml" Target="../ink/ink32.xml"/><Relationship Id="rId9" Type="http://schemas.openxmlformats.org/officeDocument/2006/relationships/image" Target="../media/image130.png"/><Relationship Id="rId14" Type="http://schemas.openxmlformats.org/officeDocument/2006/relationships/customXml" Target="../ink/ink37.xml"/><Relationship Id="rId22" Type="http://schemas.openxmlformats.org/officeDocument/2006/relationships/customXml" Target="../ink/ink43.xml"/><Relationship Id="rId27" Type="http://schemas.openxmlformats.org/officeDocument/2006/relationships/customXml" Target="../ink/ink4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customXml" Target="../ink/ink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4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ustomXml" Target="../ink/ink50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0.png"/><Relationship Id="rId4" Type="http://schemas.openxmlformats.org/officeDocument/2006/relationships/customXml" Target="../ink/ink5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object 2">
            <a:extLst>
              <a:ext uri="{FF2B5EF4-FFF2-40B4-BE49-F238E27FC236}">
                <a16:creationId xmlns:a16="http://schemas.microsoft.com/office/drawing/2014/main" id="{595FB026-E308-C057-6568-875CDC0B5E0B}"/>
              </a:ext>
            </a:extLst>
          </p:cNvPr>
          <p:cNvGrpSpPr>
            <a:grpSpLocks/>
          </p:cNvGrpSpPr>
          <p:nvPr/>
        </p:nvGrpSpPr>
        <p:grpSpPr bwMode="auto">
          <a:xfrm>
            <a:off x="0" y="5176838"/>
            <a:ext cx="1103313" cy="1681162"/>
            <a:chOff x="0" y="7765434"/>
            <a:chExt cx="1655445" cy="2521585"/>
          </a:xfrm>
        </p:grpSpPr>
        <p:sp>
          <p:nvSpPr>
            <p:cNvPr id="2089" name="object 3">
              <a:extLst>
                <a:ext uri="{FF2B5EF4-FFF2-40B4-BE49-F238E27FC236}">
                  <a16:creationId xmlns:a16="http://schemas.microsoft.com/office/drawing/2014/main" id="{DD2A5781-C7CC-6189-3F9C-05F694EC43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765439"/>
              <a:ext cx="1655445" cy="2521585"/>
            </a:xfrm>
            <a:custGeom>
              <a:avLst/>
              <a:gdLst>
                <a:gd name="T0" fmla="*/ 816216 w 1655445"/>
                <a:gd name="T1" fmla="*/ 2521572 h 2521584"/>
                <a:gd name="T2" fmla="*/ 0 w 1655445"/>
                <a:gd name="T3" fmla="*/ 1314513 h 2521584"/>
                <a:gd name="T4" fmla="*/ 0 w 1655445"/>
                <a:gd name="T5" fmla="*/ 2521572 h 2521584"/>
                <a:gd name="T6" fmla="*/ 816216 w 1655445"/>
                <a:gd name="T7" fmla="*/ 2521572 h 2521584"/>
                <a:gd name="T8" fmla="*/ 1654860 w 1655445"/>
                <a:gd name="T9" fmla="*/ 2521572 h 2521584"/>
                <a:gd name="T10" fmla="*/ 0 w 1655445"/>
                <a:gd name="T11" fmla="*/ 0 h 2521584"/>
                <a:gd name="T12" fmla="*/ 0 w 1655445"/>
                <a:gd name="T13" fmla="*/ 60464 h 2521584"/>
                <a:gd name="T14" fmla="*/ 1615097 w 1655445"/>
                <a:gd name="T15" fmla="*/ 2521572 h 2521584"/>
                <a:gd name="T16" fmla="*/ 1654860 w 1655445"/>
                <a:gd name="T17" fmla="*/ 2521572 h 2521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55445" h="2521584">
                  <a:moveTo>
                    <a:pt x="816216" y="2521572"/>
                  </a:moveTo>
                  <a:lnTo>
                    <a:pt x="0" y="1314513"/>
                  </a:lnTo>
                  <a:lnTo>
                    <a:pt x="0" y="2521572"/>
                  </a:lnTo>
                  <a:lnTo>
                    <a:pt x="816216" y="2521572"/>
                  </a:lnTo>
                  <a:close/>
                </a:path>
                <a:path w="1655445" h="2521584">
                  <a:moveTo>
                    <a:pt x="1654860" y="2521572"/>
                  </a:moveTo>
                  <a:lnTo>
                    <a:pt x="0" y="0"/>
                  </a:lnTo>
                  <a:lnTo>
                    <a:pt x="0" y="60464"/>
                  </a:lnTo>
                  <a:lnTo>
                    <a:pt x="1615097" y="2521572"/>
                  </a:lnTo>
                  <a:lnTo>
                    <a:pt x="1654860" y="2521572"/>
                  </a:lnTo>
                  <a:close/>
                </a:path>
              </a:pathLst>
            </a:custGeom>
            <a:solidFill>
              <a:srgbClr val="9A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090" name="object 4">
              <a:extLst>
                <a:ext uri="{FF2B5EF4-FFF2-40B4-BE49-F238E27FC236}">
                  <a16:creationId xmlns:a16="http://schemas.microsoft.com/office/drawing/2014/main" id="{26EF6463-46B8-C038-1049-0D7148608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0238117"/>
              <a:ext cx="711835" cy="48895"/>
            </a:xfrm>
            <a:custGeom>
              <a:avLst/>
              <a:gdLst>
                <a:gd name="T0" fmla="*/ 63703 w 711835"/>
                <a:gd name="T1" fmla="*/ 48895 h 48895"/>
                <a:gd name="T2" fmla="*/ 62814 w 711835"/>
                <a:gd name="T3" fmla="*/ 44437 h 48895"/>
                <a:gd name="T4" fmla="*/ 47244 w 711835"/>
                <a:gd name="T5" fmla="*/ 21336 h 48895"/>
                <a:gd name="T6" fmla="*/ 24142 w 711835"/>
                <a:gd name="T7" fmla="*/ 5727 h 48895"/>
                <a:gd name="T8" fmla="*/ 0 w 711835"/>
                <a:gd name="T9" fmla="*/ 838 h 48895"/>
                <a:gd name="T10" fmla="*/ 0 w 711835"/>
                <a:gd name="T11" fmla="*/ 33845 h 48895"/>
                <a:gd name="T12" fmla="*/ 11252 w 711835"/>
                <a:gd name="T13" fmla="*/ 36118 h 48895"/>
                <a:gd name="T14" fmla="*/ 23799 w 711835"/>
                <a:gd name="T15" fmla="*/ 44602 h 48895"/>
                <a:gd name="T16" fmla="*/ 26682 w 711835"/>
                <a:gd name="T17" fmla="*/ 48895 h 48895"/>
                <a:gd name="T18" fmla="*/ 63703 w 711835"/>
                <a:gd name="T19" fmla="*/ 48895 h 48895"/>
                <a:gd name="T20" fmla="*/ 279527 w 711835"/>
                <a:gd name="T21" fmla="*/ 48895 h 48895"/>
                <a:gd name="T22" fmla="*/ 239915 w 711835"/>
                <a:gd name="T23" fmla="*/ 5727 h 48895"/>
                <a:gd name="T24" fmla="*/ 211696 w 711835"/>
                <a:gd name="T25" fmla="*/ 0 h 48895"/>
                <a:gd name="T26" fmla="*/ 183476 w 711835"/>
                <a:gd name="T27" fmla="*/ 5727 h 48895"/>
                <a:gd name="T28" fmla="*/ 160362 w 711835"/>
                <a:gd name="T29" fmla="*/ 21336 h 48895"/>
                <a:gd name="T30" fmla="*/ 144754 w 711835"/>
                <a:gd name="T31" fmla="*/ 44437 h 48895"/>
                <a:gd name="T32" fmla="*/ 144729 w 711835"/>
                <a:gd name="T33" fmla="*/ 44602 h 48895"/>
                <a:gd name="T34" fmla="*/ 143852 w 711835"/>
                <a:gd name="T35" fmla="*/ 48895 h 48895"/>
                <a:gd name="T36" fmla="*/ 180911 w 711835"/>
                <a:gd name="T37" fmla="*/ 48895 h 48895"/>
                <a:gd name="T38" fmla="*/ 183794 w 711835"/>
                <a:gd name="T39" fmla="*/ 44602 h 48895"/>
                <a:gd name="T40" fmla="*/ 196354 w 711835"/>
                <a:gd name="T41" fmla="*/ 36118 h 48895"/>
                <a:gd name="T42" fmla="*/ 211696 w 711835"/>
                <a:gd name="T43" fmla="*/ 33007 h 48895"/>
                <a:gd name="T44" fmla="*/ 227101 w 711835"/>
                <a:gd name="T45" fmla="*/ 36118 h 48895"/>
                <a:gd name="T46" fmla="*/ 239649 w 711835"/>
                <a:gd name="T47" fmla="*/ 44602 h 48895"/>
                <a:gd name="T48" fmla="*/ 242531 w 711835"/>
                <a:gd name="T49" fmla="*/ 48895 h 48895"/>
                <a:gd name="T50" fmla="*/ 279527 w 711835"/>
                <a:gd name="T51" fmla="*/ 48895 h 48895"/>
                <a:gd name="T52" fmla="*/ 495401 w 711835"/>
                <a:gd name="T53" fmla="*/ 48895 h 48895"/>
                <a:gd name="T54" fmla="*/ 494499 w 711835"/>
                <a:gd name="T55" fmla="*/ 44437 h 48895"/>
                <a:gd name="T56" fmla="*/ 486791 w 711835"/>
                <a:gd name="T57" fmla="*/ 33007 h 48895"/>
                <a:gd name="T58" fmla="*/ 478929 w 711835"/>
                <a:gd name="T59" fmla="*/ 21336 h 48895"/>
                <a:gd name="T60" fmla="*/ 455828 w 711835"/>
                <a:gd name="T61" fmla="*/ 5727 h 48895"/>
                <a:gd name="T62" fmla="*/ 427532 w 711835"/>
                <a:gd name="T63" fmla="*/ 0 h 48895"/>
                <a:gd name="T64" fmla="*/ 399313 w 711835"/>
                <a:gd name="T65" fmla="*/ 5727 h 48895"/>
                <a:gd name="T66" fmla="*/ 376212 w 711835"/>
                <a:gd name="T67" fmla="*/ 21336 h 48895"/>
                <a:gd name="T68" fmla="*/ 360603 w 711835"/>
                <a:gd name="T69" fmla="*/ 44437 h 48895"/>
                <a:gd name="T70" fmla="*/ 360565 w 711835"/>
                <a:gd name="T71" fmla="*/ 44602 h 48895"/>
                <a:gd name="T72" fmla="*/ 359702 w 711835"/>
                <a:gd name="T73" fmla="*/ 48895 h 48895"/>
                <a:gd name="T74" fmla="*/ 396748 w 711835"/>
                <a:gd name="T75" fmla="*/ 48895 h 48895"/>
                <a:gd name="T76" fmla="*/ 399643 w 711835"/>
                <a:gd name="T77" fmla="*/ 44602 h 48895"/>
                <a:gd name="T78" fmla="*/ 412203 w 711835"/>
                <a:gd name="T79" fmla="*/ 36118 h 48895"/>
                <a:gd name="T80" fmla="*/ 427532 w 711835"/>
                <a:gd name="T81" fmla="*/ 33007 h 48895"/>
                <a:gd name="T82" fmla="*/ 442950 w 711835"/>
                <a:gd name="T83" fmla="*/ 36118 h 48895"/>
                <a:gd name="T84" fmla="*/ 455498 w 711835"/>
                <a:gd name="T85" fmla="*/ 44602 h 48895"/>
                <a:gd name="T86" fmla="*/ 458368 w 711835"/>
                <a:gd name="T87" fmla="*/ 48895 h 48895"/>
                <a:gd name="T88" fmla="*/ 495401 w 711835"/>
                <a:gd name="T89" fmla="*/ 48895 h 48895"/>
                <a:gd name="T90" fmla="*/ 711225 w 711835"/>
                <a:gd name="T91" fmla="*/ 48895 h 48895"/>
                <a:gd name="T92" fmla="*/ 671601 w 711835"/>
                <a:gd name="T93" fmla="*/ 5727 h 48895"/>
                <a:gd name="T94" fmla="*/ 643382 w 711835"/>
                <a:gd name="T95" fmla="*/ 0 h 48895"/>
                <a:gd name="T96" fmla="*/ 615162 w 711835"/>
                <a:gd name="T97" fmla="*/ 5727 h 48895"/>
                <a:gd name="T98" fmla="*/ 592048 w 711835"/>
                <a:gd name="T99" fmla="*/ 21336 h 48895"/>
                <a:gd name="T100" fmla="*/ 576440 w 711835"/>
                <a:gd name="T101" fmla="*/ 44437 h 48895"/>
                <a:gd name="T102" fmla="*/ 576414 w 711835"/>
                <a:gd name="T103" fmla="*/ 44602 h 48895"/>
                <a:gd name="T104" fmla="*/ 575538 w 711835"/>
                <a:gd name="T105" fmla="*/ 48895 h 48895"/>
                <a:gd name="T106" fmla="*/ 612597 w 711835"/>
                <a:gd name="T107" fmla="*/ 48895 h 48895"/>
                <a:gd name="T108" fmla="*/ 615492 w 711835"/>
                <a:gd name="T109" fmla="*/ 44602 h 48895"/>
                <a:gd name="T110" fmla="*/ 628040 w 711835"/>
                <a:gd name="T111" fmla="*/ 36118 h 48895"/>
                <a:gd name="T112" fmla="*/ 643382 w 711835"/>
                <a:gd name="T113" fmla="*/ 33007 h 48895"/>
                <a:gd name="T114" fmla="*/ 658787 w 711835"/>
                <a:gd name="T115" fmla="*/ 36118 h 48895"/>
                <a:gd name="T116" fmla="*/ 671334 w 711835"/>
                <a:gd name="T117" fmla="*/ 44602 h 48895"/>
                <a:gd name="T118" fmla="*/ 674217 w 711835"/>
                <a:gd name="T119" fmla="*/ 48895 h 48895"/>
                <a:gd name="T120" fmla="*/ 711225 w 711835"/>
                <a:gd name="T121" fmla="*/ 48895 h 48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1835" h="48895">
                  <a:moveTo>
                    <a:pt x="63703" y="48895"/>
                  </a:moveTo>
                  <a:lnTo>
                    <a:pt x="62814" y="44437"/>
                  </a:lnTo>
                  <a:lnTo>
                    <a:pt x="47244" y="21336"/>
                  </a:lnTo>
                  <a:lnTo>
                    <a:pt x="24142" y="5727"/>
                  </a:lnTo>
                  <a:lnTo>
                    <a:pt x="0" y="838"/>
                  </a:lnTo>
                  <a:lnTo>
                    <a:pt x="0" y="33845"/>
                  </a:lnTo>
                  <a:lnTo>
                    <a:pt x="11252" y="36118"/>
                  </a:lnTo>
                  <a:lnTo>
                    <a:pt x="23799" y="44602"/>
                  </a:lnTo>
                  <a:lnTo>
                    <a:pt x="26682" y="48895"/>
                  </a:lnTo>
                  <a:lnTo>
                    <a:pt x="63703" y="48895"/>
                  </a:lnTo>
                  <a:close/>
                </a:path>
                <a:path w="711835" h="48895">
                  <a:moveTo>
                    <a:pt x="279527" y="48895"/>
                  </a:moveTo>
                  <a:lnTo>
                    <a:pt x="239915" y="5727"/>
                  </a:lnTo>
                  <a:lnTo>
                    <a:pt x="211696" y="0"/>
                  </a:lnTo>
                  <a:lnTo>
                    <a:pt x="183476" y="5727"/>
                  </a:lnTo>
                  <a:lnTo>
                    <a:pt x="160362" y="21336"/>
                  </a:lnTo>
                  <a:lnTo>
                    <a:pt x="144754" y="44437"/>
                  </a:lnTo>
                  <a:lnTo>
                    <a:pt x="144729" y="44602"/>
                  </a:lnTo>
                  <a:lnTo>
                    <a:pt x="143852" y="48895"/>
                  </a:lnTo>
                  <a:lnTo>
                    <a:pt x="180911" y="48895"/>
                  </a:lnTo>
                  <a:lnTo>
                    <a:pt x="183794" y="44602"/>
                  </a:lnTo>
                  <a:lnTo>
                    <a:pt x="196354" y="36118"/>
                  </a:lnTo>
                  <a:lnTo>
                    <a:pt x="211696" y="33007"/>
                  </a:lnTo>
                  <a:lnTo>
                    <a:pt x="227101" y="36118"/>
                  </a:lnTo>
                  <a:lnTo>
                    <a:pt x="239649" y="44602"/>
                  </a:lnTo>
                  <a:lnTo>
                    <a:pt x="242531" y="48895"/>
                  </a:lnTo>
                  <a:lnTo>
                    <a:pt x="279527" y="48895"/>
                  </a:lnTo>
                  <a:close/>
                </a:path>
                <a:path w="711835" h="48895">
                  <a:moveTo>
                    <a:pt x="495401" y="48895"/>
                  </a:moveTo>
                  <a:lnTo>
                    <a:pt x="494499" y="44437"/>
                  </a:lnTo>
                  <a:lnTo>
                    <a:pt x="486791" y="33007"/>
                  </a:lnTo>
                  <a:lnTo>
                    <a:pt x="478929" y="21336"/>
                  </a:lnTo>
                  <a:lnTo>
                    <a:pt x="455828" y="5727"/>
                  </a:lnTo>
                  <a:lnTo>
                    <a:pt x="427532" y="0"/>
                  </a:lnTo>
                  <a:lnTo>
                    <a:pt x="399313" y="5727"/>
                  </a:lnTo>
                  <a:lnTo>
                    <a:pt x="376212" y="21336"/>
                  </a:lnTo>
                  <a:lnTo>
                    <a:pt x="360603" y="44437"/>
                  </a:lnTo>
                  <a:lnTo>
                    <a:pt x="360565" y="44602"/>
                  </a:lnTo>
                  <a:lnTo>
                    <a:pt x="359702" y="48895"/>
                  </a:lnTo>
                  <a:lnTo>
                    <a:pt x="396748" y="48895"/>
                  </a:lnTo>
                  <a:lnTo>
                    <a:pt x="399643" y="44602"/>
                  </a:lnTo>
                  <a:lnTo>
                    <a:pt x="412203" y="36118"/>
                  </a:lnTo>
                  <a:lnTo>
                    <a:pt x="427532" y="33007"/>
                  </a:lnTo>
                  <a:lnTo>
                    <a:pt x="442950" y="36118"/>
                  </a:lnTo>
                  <a:lnTo>
                    <a:pt x="455498" y="44602"/>
                  </a:lnTo>
                  <a:lnTo>
                    <a:pt x="458368" y="48895"/>
                  </a:lnTo>
                  <a:lnTo>
                    <a:pt x="495401" y="48895"/>
                  </a:lnTo>
                  <a:close/>
                </a:path>
                <a:path w="711835" h="48895">
                  <a:moveTo>
                    <a:pt x="711225" y="48895"/>
                  </a:moveTo>
                  <a:lnTo>
                    <a:pt x="671601" y="5727"/>
                  </a:lnTo>
                  <a:lnTo>
                    <a:pt x="643382" y="0"/>
                  </a:lnTo>
                  <a:lnTo>
                    <a:pt x="615162" y="5727"/>
                  </a:lnTo>
                  <a:lnTo>
                    <a:pt x="592048" y="21336"/>
                  </a:lnTo>
                  <a:lnTo>
                    <a:pt x="576440" y="44437"/>
                  </a:lnTo>
                  <a:lnTo>
                    <a:pt x="576414" y="44602"/>
                  </a:lnTo>
                  <a:lnTo>
                    <a:pt x="575538" y="48895"/>
                  </a:lnTo>
                  <a:lnTo>
                    <a:pt x="612597" y="48895"/>
                  </a:lnTo>
                  <a:lnTo>
                    <a:pt x="615492" y="44602"/>
                  </a:lnTo>
                  <a:lnTo>
                    <a:pt x="628040" y="36118"/>
                  </a:lnTo>
                  <a:lnTo>
                    <a:pt x="643382" y="33007"/>
                  </a:lnTo>
                  <a:lnTo>
                    <a:pt x="658787" y="36118"/>
                  </a:lnTo>
                  <a:lnTo>
                    <a:pt x="671334" y="44602"/>
                  </a:lnTo>
                  <a:lnTo>
                    <a:pt x="674217" y="48895"/>
                  </a:lnTo>
                  <a:lnTo>
                    <a:pt x="711225" y="48895"/>
                  </a:lnTo>
                  <a:close/>
                </a:path>
              </a:pathLst>
            </a:custGeom>
            <a:solidFill>
              <a:srgbClr val="56C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2091" name="object 5">
              <a:extLst>
                <a:ext uri="{FF2B5EF4-FFF2-40B4-BE49-F238E27FC236}">
                  <a16:creationId xmlns:a16="http://schemas.microsoft.com/office/drawing/2014/main" id="{57043986-0AAD-DA2F-8100-0F788B886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20" y="10022261"/>
              <a:ext cx="145333" cy="145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2" name="object 6">
              <a:extLst>
                <a:ext uri="{FF2B5EF4-FFF2-40B4-BE49-F238E27FC236}">
                  <a16:creationId xmlns:a16="http://schemas.microsoft.com/office/drawing/2014/main" id="{B83A9CE0-180A-E4BC-F87A-BD017E934C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76" y="10022261"/>
              <a:ext cx="145333" cy="145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3" name="object 7">
              <a:extLst>
                <a:ext uri="{FF2B5EF4-FFF2-40B4-BE49-F238E27FC236}">
                  <a16:creationId xmlns:a16="http://schemas.microsoft.com/office/drawing/2014/main" id="{1A89498D-958F-1735-6FE2-E152ADFA72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32" y="10022261"/>
              <a:ext cx="145333" cy="145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4" name="object 8">
              <a:extLst>
                <a:ext uri="{FF2B5EF4-FFF2-40B4-BE49-F238E27FC236}">
                  <a16:creationId xmlns:a16="http://schemas.microsoft.com/office/drawing/2014/main" id="{A36130D6-6547-17CC-C457-E30979463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0023101"/>
              <a:ext cx="68522" cy="143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5" name="object 9">
              <a:extLst>
                <a:ext uri="{FF2B5EF4-FFF2-40B4-BE49-F238E27FC236}">
                  <a16:creationId xmlns:a16="http://schemas.microsoft.com/office/drawing/2014/main" id="{4134AD71-19C2-2298-A3A3-7B2497BBD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20" y="9806417"/>
              <a:ext cx="145333" cy="145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6" name="object 10">
              <a:extLst>
                <a:ext uri="{FF2B5EF4-FFF2-40B4-BE49-F238E27FC236}">
                  <a16:creationId xmlns:a16="http://schemas.microsoft.com/office/drawing/2014/main" id="{9F0C8779-083D-DFDF-AEAC-D3735DCFC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76" y="9806417"/>
              <a:ext cx="145333" cy="145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7" name="object 11">
              <a:extLst>
                <a:ext uri="{FF2B5EF4-FFF2-40B4-BE49-F238E27FC236}">
                  <a16:creationId xmlns:a16="http://schemas.microsoft.com/office/drawing/2014/main" id="{1FEED350-15CB-9019-A68A-8C7861F34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32" y="9806417"/>
              <a:ext cx="145333" cy="145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8" name="object 12">
              <a:extLst>
                <a:ext uri="{FF2B5EF4-FFF2-40B4-BE49-F238E27FC236}">
                  <a16:creationId xmlns:a16="http://schemas.microsoft.com/office/drawing/2014/main" id="{85B49BAF-111D-6A7C-2202-E7235D8997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807257"/>
              <a:ext cx="68522" cy="143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99" name="object 13">
              <a:extLst>
                <a:ext uri="{FF2B5EF4-FFF2-40B4-BE49-F238E27FC236}">
                  <a16:creationId xmlns:a16="http://schemas.microsoft.com/office/drawing/2014/main" id="{AB6A37FF-9DBE-320B-5962-78E08A5608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20" y="9590573"/>
              <a:ext cx="145333" cy="145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" name="object 14">
              <a:extLst>
                <a:ext uri="{FF2B5EF4-FFF2-40B4-BE49-F238E27FC236}">
                  <a16:creationId xmlns:a16="http://schemas.microsoft.com/office/drawing/2014/main" id="{BFDB1112-33AD-455E-14EE-5E1127542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76" y="9590573"/>
              <a:ext cx="145333" cy="145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1" name="object 15">
              <a:extLst>
                <a:ext uri="{FF2B5EF4-FFF2-40B4-BE49-F238E27FC236}">
                  <a16:creationId xmlns:a16="http://schemas.microsoft.com/office/drawing/2014/main" id="{4AA8C7C0-AAE5-397A-4934-3820DD332F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32" y="9590573"/>
              <a:ext cx="145333" cy="145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2" name="object 16">
              <a:extLst>
                <a:ext uri="{FF2B5EF4-FFF2-40B4-BE49-F238E27FC236}">
                  <a16:creationId xmlns:a16="http://schemas.microsoft.com/office/drawing/2014/main" id="{A38440C1-D966-1DA0-1B2D-1B816AC3FC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591413"/>
              <a:ext cx="68522" cy="143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3" name="object 17">
              <a:extLst>
                <a:ext uri="{FF2B5EF4-FFF2-40B4-BE49-F238E27FC236}">
                  <a16:creationId xmlns:a16="http://schemas.microsoft.com/office/drawing/2014/main" id="{4AB01DC4-D27C-2BCB-515E-60E1417E9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20" y="9374730"/>
              <a:ext cx="145333" cy="145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4" name="object 18">
              <a:extLst>
                <a:ext uri="{FF2B5EF4-FFF2-40B4-BE49-F238E27FC236}">
                  <a16:creationId xmlns:a16="http://schemas.microsoft.com/office/drawing/2014/main" id="{A5C99B8D-395E-AF9D-38DD-ADB10C464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76" y="9374730"/>
              <a:ext cx="145333" cy="145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5" name="object 19">
              <a:extLst>
                <a:ext uri="{FF2B5EF4-FFF2-40B4-BE49-F238E27FC236}">
                  <a16:creationId xmlns:a16="http://schemas.microsoft.com/office/drawing/2014/main" id="{4976042D-9F1C-0826-0C98-7CFF803FDF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32" y="9374730"/>
              <a:ext cx="145333" cy="145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6" name="object 20">
              <a:extLst>
                <a:ext uri="{FF2B5EF4-FFF2-40B4-BE49-F238E27FC236}">
                  <a16:creationId xmlns:a16="http://schemas.microsoft.com/office/drawing/2014/main" id="{03476C03-4678-0192-9935-E12EDBD931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375570"/>
              <a:ext cx="68522" cy="143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7" name="object 21">
              <a:extLst>
                <a:ext uri="{FF2B5EF4-FFF2-40B4-BE49-F238E27FC236}">
                  <a16:creationId xmlns:a16="http://schemas.microsoft.com/office/drawing/2014/main" id="{07E3FF95-CAF1-80CE-47B1-EEB40AAA9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0720" y="9166684"/>
              <a:ext cx="145333" cy="137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8" name="object 22">
              <a:extLst>
                <a:ext uri="{FF2B5EF4-FFF2-40B4-BE49-F238E27FC236}">
                  <a16:creationId xmlns:a16="http://schemas.microsoft.com/office/drawing/2014/main" id="{E7AE78ED-DE21-DD83-0EBF-6C4DEAD7C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876" y="9166684"/>
              <a:ext cx="145333" cy="137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9" name="object 23">
              <a:extLst>
                <a:ext uri="{FF2B5EF4-FFF2-40B4-BE49-F238E27FC236}">
                  <a16:creationId xmlns:a16="http://schemas.microsoft.com/office/drawing/2014/main" id="{7DC3D87D-D187-0997-1CE0-3A4DD59D6D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032" y="9166684"/>
              <a:ext cx="145333" cy="137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10" name="object 24">
              <a:extLst>
                <a:ext uri="{FF2B5EF4-FFF2-40B4-BE49-F238E27FC236}">
                  <a16:creationId xmlns:a16="http://schemas.microsoft.com/office/drawing/2014/main" id="{65DE2A5E-022C-715D-D23C-26E8476FB2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166684"/>
              <a:ext cx="68522" cy="136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51" name="object 25">
            <a:extLst>
              <a:ext uri="{FF2B5EF4-FFF2-40B4-BE49-F238E27FC236}">
                <a16:creationId xmlns:a16="http://schemas.microsoft.com/office/drawing/2014/main" id="{9CFCE4B8-F93C-7B66-AB65-F1E81B888466}"/>
              </a:ext>
            </a:extLst>
          </p:cNvPr>
          <p:cNvGrpSpPr>
            <a:grpSpLocks/>
          </p:cNvGrpSpPr>
          <p:nvPr/>
        </p:nvGrpSpPr>
        <p:grpSpPr bwMode="auto">
          <a:xfrm>
            <a:off x="9356725" y="0"/>
            <a:ext cx="2835275" cy="3990975"/>
            <a:chOff x="14035109" y="0"/>
            <a:chExt cx="4253230" cy="5986780"/>
          </a:xfrm>
        </p:grpSpPr>
        <p:sp>
          <p:nvSpPr>
            <p:cNvPr id="2063" name="object 26">
              <a:extLst>
                <a:ext uri="{FF2B5EF4-FFF2-40B4-BE49-F238E27FC236}">
                  <a16:creationId xmlns:a16="http://schemas.microsoft.com/office/drawing/2014/main" id="{C24BDFD1-82E8-CAC4-644C-25332398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35100" y="11"/>
              <a:ext cx="4253230" cy="5986780"/>
            </a:xfrm>
            <a:custGeom>
              <a:avLst/>
              <a:gdLst>
                <a:gd name="T0" fmla="*/ 4252887 w 4253230"/>
                <a:gd name="T1" fmla="*/ 5409209 h 5986780"/>
                <a:gd name="T2" fmla="*/ 3929583 w 4253230"/>
                <a:gd name="T3" fmla="*/ 5901868 h 5986780"/>
                <a:gd name="T4" fmla="*/ 56464 w 4253230"/>
                <a:gd name="T5" fmla="*/ 0 h 5986780"/>
                <a:gd name="T6" fmla="*/ 0 w 4253230"/>
                <a:gd name="T7" fmla="*/ 0 h 5986780"/>
                <a:gd name="T8" fmla="*/ 3873322 w 4253230"/>
                <a:gd name="T9" fmla="*/ 5901868 h 5986780"/>
                <a:gd name="T10" fmla="*/ 3929037 w 4253230"/>
                <a:gd name="T11" fmla="*/ 5986767 h 5986780"/>
                <a:gd name="T12" fmla="*/ 3930129 w 4253230"/>
                <a:gd name="T13" fmla="*/ 5986767 h 5986780"/>
                <a:gd name="T14" fmla="*/ 4252887 w 4253230"/>
                <a:gd name="T15" fmla="*/ 5494934 h 5986780"/>
                <a:gd name="T16" fmla="*/ 4252887 w 4253230"/>
                <a:gd name="T17" fmla="*/ 5409209 h 5986780"/>
                <a:gd name="T18" fmla="*/ 4252887 w 4253230"/>
                <a:gd name="T19" fmla="*/ 0 h 5986780"/>
                <a:gd name="T20" fmla="*/ 1179588 w 4253230"/>
                <a:gd name="T21" fmla="*/ 0 h 5986780"/>
                <a:gd name="T22" fmla="*/ 3941356 w 4253230"/>
                <a:gd name="T23" fmla="*/ 4084167 h 5986780"/>
                <a:gd name="T24" fmla="*/ 4252887 w 4253230"/>
                <a:gd name="T25" fmla="*/ 3623462 h 5986780"/>
                <a:gd name="T26" fmla="*/ 4252887 w 4253230"/>
                <a:gd name="T27" fmla="*/ 0 h 5986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253230" h="5986780">
                  <a:moveTo>
                    <a:pt x="4252887" y="5409209"/>
                  </a:moveTo>
                  <a:lnTo>
                    <a:pt x="3929583" y="5901868"/>
                  </a:lnTo>
                  <a:lnTo>
                    <a:pt x="56464" y="0"/>
                  </a:lnTo>
                  <a:lnTo>
                    <a:pt x="0" y="0"/>
                  </a:lnTo>
                  <a:lnTo>
                    <a:pt x="3873322" y="5901868"/>
                  </a:lnTo>
                  <a:lnTo>
                    <a:pt x="3929037" y="5986767"/>
                  </a:lnTo>
                  <a:lnTo>
                    <a:pt x="3930129" y="5986767"/>
                  </a:lnTo>
                  <a:lnTo>
                    <a:pt x="4252887" y="5494934"/>
                  </a:lnTo>
                  <a:lnTo>
                    <a:pt x="4252887" y="5409209"/>
                  </a:lnTo>
                  <a:close/>
                </a:path>
                <a:path w="4253230" h="5986780">
                  <a:moveTo>
                    <a:pt x="4252887" y="0"/>
                  </a:moveTo>
                  <a:lnTo>
                    <a:pt x="1179588" y="0"/>
                  </a:lnTo>
                  <a:lnTo>
                    <a:pt x="3941356" y="4084167"/>
                  </a:lnTo>
                  <a:lnTo>
                    <a:pt x="4252887" y="3623462"/>
                  </a:lnTo>
                  <a:lnTo>
                    <a:pt x="4252887" y="0"/>
                  </a:lnTo>
                  <a:close/>
                </a:path>
              </a:pathLst>
            </a:custGeom>
            <a:solidFill>
              <a:srgbClr val="9A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064" name="object 27">
              <a:extLst>
                <a:ext uri="{FF2B5EF4-FFF2-40B4-BE49-F238E27FC236}">
                  <a16:creationId xmlns:a16="http://schemas.microsoft.com/office/drawing/2014/main" id="{1B6BEB70-3E53-BC99-3BE5-F17721A24A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0247" y="2366110"/>
              <a:ext cx="918210" cy="3032760"/>
            </a:xfrm>
            <a:custGeom>
              <a:avLst/>
              <a:gdLst>
                <a:gd name="T0" fmla="*/ 917740 w 918209"/>
                <a:gd name="T1" fmla="*/ 371652 h 3032760"/>
                <a:gd name="T2" fmla="*/ 0 w 918209"/>
                <a:gd name="T3" fmla="*/ 371652 h 3032760"/>
                <a:gd name="T4" fmla="*/ 0 w 918209"/>
                <a:gd name="T5" fmla="*/ 418642 h 3032760"/>
                <a:gd name="T6" fmla="*/ 0 w 918209"/>
                <a:gd name="T7" fmla="*/ 2985312 h 3032760"/>
                <a:gd name="T8" fmla="*/ 0 w 918209"/>
                <a:gd name="T9" fmla="*/ 3032302 h 3032760"/>
                <a:gd name="T10" fmla="*/ 917740 w 918209"/>
                <a:gd name="T11" fmla="*/ 3032302 h 3032760"/>
                <a:gd name="T12" fmla="*/ 917740 w 918209"/>
                <a:gd name="T13" fmla="*/ 2985312 h 3032760"/>
                <a:gd name="T14" fmla="*/ 47104 w 918209"/>
                <a:gd name="T15" fmla="*/ 2985312 h 3032760"/>
                <a:gd name="T16" fmla="*/ 47104 w 918209"/>
                <a:gd name="T17" fmla="*/ 418642 h 3032760"/>
                <a:gd name="T18" fmla="*/ 917740 w 918209"/>
                <a:gd name="T19" fmla="*/ 418642 h 3032760"/>
                <a:gd name="T20" fmla="*/ 917740 w 918209"/>
                <a:gd name="T21" fmla="*/ 371652 h 3032760"/>
                <a:gd name="T22" fmla="*/ 917740 w 918209"/>
                <a:gd name="T23" fmla="*/ 0 h 3032760"/>
                <a:gd name="T24" fmla="*/ 16484 w 918209"/>
                <a:gd name="T25" fmla="*/ 0 h 3032760"/>
                <a:gd name="T26" fmla="*/ 16484 w 918209"/>
                <a:gd name="T27" fmla="*/ 47104 h 3032760"/>
                <a:gd name="T28" fmla="*/ 917740 w 918209"/>
                <a:gd name="T29" fmla="*/ 47104 h 3032760"/>
                <a:gd name="T30" fmla="*/ 917740 w 918209"/>
                <a:gd name="T31" fmla="*/ 0 h 3032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18209" h="3032760">
                  <a:moveTo>
                    <a:pt x="917740" y="371652"/>
                  </a:moveTo>
                  <a:lnTo>
                    <a:pt x="0" y="371652"/>
                  </a:lnTo>
                  <a:lnTo>
                    <a:pt x="0" y="418642"/>
                  </a:lnTo>
                  <a:lnTo>
                    <a:pt x="0" y="2985312"/>
                  </a:lnTo>
                  <a:lnTo>
                    <a:pt x="0" y="3032302"/>
                  </a:lnTo>
                  <a:lnTo>
                    <a:pt x="917740" y="3032302"/>
                  </a:lnTo>
                  <a:lnTo>
                    <a:pt x="917740" y="2985312"/>
                  </a:lnTo>
                  <a:lnTo>
                    <a:pt x="47104" y="2985312"/>
                  </a:lnTo>
                  <a:lnTo>
                    <a:pt x="47104" y="418642"/>
                  </a:lnTo>
                  <a:lnTo>
                    <a:pt x="917740" y="418642"/>
                  </a:lnTo>
                  <a:lnTo>
                    <a:pt x="917740" y="371652"/>
                  </a:lnTo>
                  <a:close/>
                </a:path>
                <a:path w="918209" h="3032760">
                  <a:moveTo>
                    <a:pt x="917740" y="0"/>
                  </a:moveTo>
                  <a:lnTo>
                    <a:pt x="16484" y="0"/>
                  </a:lnTo>
                  <a:lnTo>
                    <a:pt x="16484" y="47104"/>
                  </a:lnTo>
                  <a:lnTo>
                    <a:pt x="917740" y="47104"/>
                  </a:lnTo>
                  <a:lnTo>
                    <a:pt x="917740" y="0"/>
                  </a:lnTo>
                  <a:close/>
                </a:path>
              </a:pathLst>
            </a:custGeom>
            <a:solidFill>
              <a:srgbClr val="56C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pic>
          <p:nvPicPr>
            <p:cNvPr id="2065" name="object 28">
              <a:extLst>
                <a:ext uri="{FF2B5EF4-FFF2-40B4-BE49-F238E27FC236}">
                  <a16:creationId xmlns:a16="http://schemas.microsoft.com/office/drawing/2014/main" id="{9A16B25D-3EFA-8FFF-BE82-3B928663D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7306" y="410865"/>
              <a:ext cx="206310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6" name="object 29">
              <a:extLst>
                <a:ext uri="{FF2B5EF4-FFF2-40B4-BE49-F238E27FC236}">
                  <a16:creationId xmlns:a16="http://schemas.microsoft.com/office/drawing/2014/main" id="{453C9999-D677-796E-8CCA-DC39FBD49F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710" y="410865"/>
              <a:ext cx="206310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7" name="object 30">
              <a:extLst>
                <a:ext uri="{FF2B5EF4-FFF2-40B4-BE49-F238E27FC236}">
                  <a16:creationId xmlns:a16="http://schemas.microsoft.com/office/drawing/2014/main" id="{AC10E7C7-D81F-267E-060F-A855FECD9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0114" y="410865"/>
              <a:ext cx="206310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8" name="object 31">
              <a:extLst>
                <a:ext uri="{FF2B5EF4-FFF2-40B4-BE49-F238E27FC236}">
                  <a16:creationId xmlns:a16="http://schemas.microsoft.com/office/drawing/2014/main" id="{E9F03081-D3D3-3E5F-E355-26BCABAFD3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6517" y="410865"/>
              <a:ext cx="195005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9" name="object 32">
              <a:extLst>
                <a:ext uri="{FF2B5EF4-FFF2-40B4-BE49-F238E27FC236}">
                  <a16:creationId xmlns:a16="http://schemas.microsoft.com/office/drawing/2014/main" id="{A6AEB004-8E53-DDE5-5C8C-AFE54CDF3F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7306" y="717268"/>
              <a:ext cx="206310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0" name="object 33">
              <a:extLst>
                <a:ext uri="{FF2B5EF4-FFF2-40B4-BE49-F238E27FC236}">
                  <a16:creationId xmlns:a16="http://schemas.microsoft.com/office/drawing/2014/main" id="{BEFAAFD6-A4D2-C7EF-AC57-69E28EF34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710" y="717268"/>
              <a:ext cx="206310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1" name="object 34">
              <a:extLst>
                <a:ext uri="{FF2B5EF4-FFF2-40B4-BE49-F238E27FC236}">
                  <a16:creationId xmlns:a16="http://schemas.microsoft.com/office/drawing/2014/main" id="{DB33285B-3952-E339-09AE-BB43F34448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0114" y="717268"/>
              <a:ext cx="206310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2" name="object 35">
              <a:extLst>
                <a:ext uri="{FF2B5EF4-FFF2-40B4-BE49-F238E27FC236}">
                  <a16:creationId xmlns:a16="http://schemas.microsoft.com/office/drawing/2014/main" id="{31C03454-F496-CDF2-48F3-B5966A8A4D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6517" y="717268"/>
              <a:ext cx="195005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3" name="object 36">
              <a:extLst>
                <a:ext uri="{FF2B5EF4-FFF2-40B4-BE49-F238E27FC236}">
                  <a16:creationId xmlns:a16="http://schemas.microsoft.com/office/drawing/2014/main" id="{72013EBC-9753-93DD-CBD1-73CA13A3E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7306" y="1023672"/>
              <a:ext cx="206310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4" name="object 37">
              <a:extLst>
                <a:ext uri="{FF2B5EF4-FFF2-40B4-BE49-F238E27FC236}">
                  <a16:creationId xmlns:a16="http://schemas.microsoft.com/office/drawing/2014/main" id="{9CE9B2CB-DC7D-E3A3-734C-1296D38E83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710" y="1023672"/>
              <a:ext cx="206310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5" name="object 38">
              <a:extLst>
                <a:ext uri="{FF2B5EF4-FFF2-40B4-BE49-F238E27FC236}">
                  <a16:creationId xmlns:a16="http://schemas.microsoft.com/office/drawing/2014/main" id="{C2C3F72D-4419-2C98-8ACE-A27E627B71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0114" y="1023672"/>
              <a:ext cx="206310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6" name="object 39">
              <a:extLst>
                <a:ext uri="{FF2B5EF4-FFF2-40B4-BE49-F238E27FC236}">
                  <a16:creationId xmlns:a16="http://schemas.microsoft.com/office/drawing/2014/main" id="{80177827-BD8C-FCD4-2C1B-6EC8FF870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6517" y="1023672"/>
              <a:ext cx="195005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7" name="object 40">
              <a:extLst>
                <a:ext uri="{FF2B5EF4-FFF2-40B4-BE49-F238E27FC236}">
                  <a16:creationId xmlns:a16="http://schemas.microsoft.com/office/drawing/2014/main" id="{6C8434DC-6AA7-F6DF-CA5D-D9301954A9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7306" y="1330076"/>
              <a:ext cx="206310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8" name="object 41">
              <a:extLst>
                <a:ext uri="{FF2B5EF4-FFF2-40B4-BE49-F238E27FC236}">
                  <a16:creationId xmlns:a16="http://schemas.microsoft.com/office/drawing/2014/main" id="{515D79B5-24FC-A528-CE96-4F522C063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710" y="1330076"/>
              <a:ext cx="206310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79" name="object 42">
              <a:extLst>
                <a:ext uri="{FF2B5EF4-FFF2-40B4-BE49-F238E27FC236}">
                  <a16:creationId xmlns:a16="http://schemas.microsoft.com/office/drawing/2014/main" id="{6541A837-F138-15B3-4685-D52F75BAB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0114" y="1330076"/>
              <a:ext cx="206310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0" name="object 43">
              <a:extLst>
                <a:ext uri="{FF2B5EF4-FFF2-40B4-BE49-F238E27FC236}">
                  <a16:creationId xmlns:a16="http://schemas.microsoft.com/office/drawing/2014/main" id="{116A61BC-D669-1DE1-9F9D-F9A69B5C5B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7306" y="1636479"/>
              <a:ext cx="206310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1" name="object 44">
              <a:extLst>
                <a:ext uri="{FF2B5EF4-FFF2-40B4-BE49-F238E27FC236}">
                  <a16:creationId xmlns:a16="http://schemas.microsoft.com/office/drawing/2014/main" id="{D48129AB-EABF-3EDB-BF10-3B21FB295E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6517" y="1330076"/>
              <a:ext cx="195005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2" name="object 45">
              <a:extLst>
                <a:ext uri="{FF2B5EF4-FFF2-40B4-BE49-F238E27FC236}">
                  <a16:creationId xmlns:a16="http://schemas.microsoft.com/office/drawing/2014/main" id="{4E0BE09D-5EC8-4A85-ACA7-E43C51FA63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710" y="1636479"/>
              <a:ext cx="206310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3" name="object 46">
              <a:extLst>
                <a:ext uri="{FF2B5EF4-FFF2-40B4-BE49-F238E27FC236}">
                  <a16:creationId xmlns:a16="http://schemas.microsoft.com/office/drawing/2014/main" id="{8ABD91DA-7B6F-95B6-6F8A-69B717E91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0114" y="1636479"/>
              <a:ext cx="206310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4" name="object 47">
              <a:extLst>
                <a:ext uri="{FF2B5EF4-FFF2-40B4-BE49-F238E27FC236}">
                  <a16:creationId xmlns:a16="http://schemas.microsoft.com/office/drawing/2014/main" id="{15148E83-041D-5874-96EB-7E7410E768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6517" y="1636479"/>
              <a:ext cx="195005" cy="206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5" name="object 48">
              <a:extLst>
                <a:ext uri="{FF2B5EF4-FFF2-40B4-BE49-F238E27FC236}">
                  <a16:creationId xmlns:a16="http://schemas.microsoft.com/office/drawing/2014/main" id="{A23EC991-EC6E-E4BA-142B-A5D92A656C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27306" y="1942883"/>
              <a:ext cx="206310" cy="195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6" name="object 49">
              <a:extLst>
                <a:ext uri="{FF2B5EF4-FFF2-40B4-BE49-F238E27FC236}">
                  <a16:creationId xmlns:a16="http://schemas.microsoft.com/office/drawing/2014/main" id="{ECA267CD-AE50-0AEA-0627-EA9153B541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33709" y="1942883"/>
              <a:ext cx="206310" cy="195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7" name="object 50">
              <a:extLst>
                <a:ext uri="{FF2B5EF4-FFF2-40B4-BE49-F238E27FC236}">
                  <a16:creationId xmlns:a16="http://schemas.microsoft.com/office/drawing/2014/main" id="{E3B968CD-D7D2-91BC-5894-68F5CE2D9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0113" y="1942883"/>
              <a:ext cx="206310" cy="195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8" name="object 51">
              <a:extLst>
                <a:ext uri="{FF2B5EF4-FFF2-40B4-BE49-F238E27FC236}">
                  <a16:creationId xmlns:a16="http://schemas.microsoft.com/office/drawing/2014/main" id="{EA2E539A-B2D3-6E87-FFF0-13BD14419E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46517" y="1942883"/>
              <a:ext cx="195005" cy="195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52" name="object 52">
            <a:extLst>
              <a:ext uri="{FF2B5EF4-FFF2-40B4-BE49-F238E27FC236}">
                <a16:creationId xmlns:a16="http://schemas.microsoft.com/office/drawing/2014/main" id="{317364E0-DFAF-8CBE-5FFE-F155160AD699}"/>
              </a:ext>
            </a:extLst>
          </p:cNvPr>
          <p:cNvSpPr>
            <a:spLocks/>
          </p:cNvSpPr>
          <p:nvPr/>
        </p:nvSpPr>
        <p:spPr bwMode="auto">
          <a:xfrm>
            <a:off x="11625263" y="5994400"/>
            <a:ext cx="566737" cy="863600"/>
          </a:xfrm>
          <a:custGeom>
            <a:avLst/>
            <a:gdLst>
              <a:gd name="T0" fmla="*/ 850620 w 850900"/>
              <a:gd name="T1" fmla="*/ 1259471 h 1296670"/>
              <a:gd name="T2" fmla="*/ 825792 w 850900"/>
              <a:gd name="T3" fmla="*/ 1296212 h 1296670"/>
              <a:gd name="T4" fmla="*/ 850620 w 850900"/>
              <a:gd name="T5" fmla="*/ 1296212 h 1296670"/>
              <a:gd name="T6" fmla="*/ 850620 w 850900"/>
              <a:gd name="T7" fmla="*/ 1259471 h 1296670"/>
              <a:gd name="T8" fmla="*/ 850620 w 850900"/>
              <a:gd name="T9" fmla="*/ 0 h 1296670"/>
              <a:gd name="T10" fmla="*/ 0 w 850900"/>
              <a:gd name="T11" fmla="*/ 1296212 h 1296670"/>
              <a:gd name="T12" fmla="*/ 38785 w 850900"/>
              <a:gd name="T13" fmla="*/ 1296212 h 1296670"/>
              <a:gd name="T14" fmla="*/ 850620 w 850900"/>
              <a:gd name="T15" fmla="*/ 59118 h 1296670"/>
              <a:gd name="T16" fmla="*/ 850620 w 850900"/>
              <a:gd name="T17" fmla="*/ 0 h 1296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50900" h="1296670">
                <a:moveTo>
                  <a:pt x="850620" y="1259471"/>
                </a:moveTo>
                <a:lnTo>
                  <a:pt x="825792" y="1296212"/>
                </a:lnTo>
                <a:lnTo>
                  <a:pt x="850620" y="1296212"/>
                </a:lnTo>
                <a:lnTo>
                  <a:pt x="850620" y="1259471"/>
                </a:lnTo>
                <a:close/>
              </a:path>
              <a:path w="850900" h="1296670">
                <a:moveTo>
                  <a:pt x="850620" y="0"/>
                </a:moveTo>
                <a:lnTo>
                  <a:pt x="0" y="1296212"/>
                </a:lnTo>
                <a:lnTo>
                  <a:pt x="38785" y="1296212"/>
                </a:lnTo>
                <a:lnTo>
                  <a:pt x="850620" y="59118"/>
                </a:lnTo>
                <a:lnTo>
                  <a:pt x="850620" y="0"/>
                </a:lnTo>
                <a:close/>
              </a:path>
            </a:pathLst>
          </a:custGeom>
          <a:solidFill>
            <a:srgbClr val="9AD9E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2053" name="object 53">
            <a:extLst>
              <a:ext uri="{FF2B5EF4-FFF2-40B4-BE49-F238E27FC236}">
                <a16:creationId xmlns:a16="http://schemas.microsoft.com/office/drawing/2014/main" id="{FE549D97-FDBC-A89E-E2C8-3A02BAD7F826}"/>
              </a:ext>
            </a:extLst>
          </p:cNvPr>
          <p:cNvSpPr>
            <a:spLocks/>
          </p:cNvSpPr>
          <p:nvPr/>
        </p:nvSpPr>
        <p:spPr bwMode="auto">
          <a:xfrm>
            <a:off x="11337925" y="5176838"/>
            <a:ext cx="854075" cy="1547812"/>
          </a:xfrm>
          <a:custGeom>
            <a:avLst/>
            <a:gdLst>
              <a:gd name="T0" fmla="*/ 1281290 w 1281430"/>
              <a:gd name="T1" fmla="*/ 2291080 h 2322829"/>
              <a:gd name="T2" fmla="*/ 32486 w 1281430"/>
              <a:gd name="T3" fmla="*/ 2291080 h 2322829"/>
              <a:gd name="T4" fmla="*/ 32486 w 1281430"/>
              <a:gd name="T5" fmla="*/ 33020 h 2322829"/>
              <a:gd name="T6" fmla="*/ 558952 w 1281430"/>
              <a:gd name="T7" fmla="*/ 33020 h 2322829"/>
              <a:gd name="T8" fmla="*/ 558952 w 1281430"/>
              <a:gd name="T9" fmla="*/ 0 h 2322829"/>
              <a:gd name="T10" fmla="*/ 0 w 1281430"/>
              <a:gd name="T11" fmla="*/ 0 h 2322829"/>
              <a:gd name="T12" fmla="*/ 0 w 1281430"/>
              <a:gd name="T13" fmla="*/ 33020 h 2322829"/>
              <a:gd name="T14" fmla="*/ 0 w 1281430"/>
              <a:gd name="T15" fmla="*/ 2291080 h 2322829"/>
              <a:gd name="T16" fmla="*/ 0 w 1281430"/>
              <a:gd name="T17" fmla="*/ 2322830 h 2322829"/>
              <a:gd name="T18" fmla="*/ 1281290 w 1281430"/>
              <a:gd name="T19" fmla="*/ 2322830 h 2322829"/>
              <a:gd name="T20" fmla="*/ 1281290 w 1281430"/>
              <a:gd name="T21" fmla="*/ 2291080 h 2322829"/>
              <a:gd name="T22" fmla="*/ 1281290 w 1281430"/>
              <a:gd name="T23" fmla="*/ 231140 h 2322829"/>
              <a:gd name="T24" fmla="*/ 320001 w 1281430"/>
              <a:gd name="T25" fmla="*/ 231140 h 2322829"/>
              <a:gd name="T26" fmla="*/ 320001 w 1281430"/>
              <a:gd name="T27" fmla="*/ 264160 h 2322829"/>
              <a:gd name="T28" fmla="*/ 320001 w 1281430"/>
              <a:gd name="T29" fmla="*/ 2034540 h 2322829"/>
              <a:gd name="T30" fmla="*/ 320001 w 1281430"/>
              <a:gd name="T31" fmla="*/ 2067560 h 2322829"/>
              <a:gd name="T32" fmla="*/ 1281290 w 1281430"/>
              <a:gd name="T33" fmla="*/ 2067560 h 2322829"/>
              <a:gd name="T34" fmla="*/ 1281290 w 1281430"/>
              <a:gd name="T35" fmla="*/ 2034540 h 2322829"/>
              <a:gd name="T36" fmla="*/ 352488 w 1281430"/>
              <a:gd name="T37" fmla="*/ 2034540 h 2322829"/>
              <a:gd name="T38" fmla="*/ 352488 w 1281430"/>
              <a:gd name="T39" fmla="*/ 264160 h 2322829"/>
              <a:gd name="T40" fmla="*/ 1281290 w 1281430"/>
              <a:gd name="T41" fmla="*/ 264160 h 2322829"/>
              <a:gd name="T42" fmla="*/ 1281290 w 1281430"/>
              <a:gd name="T43" fmla="*/ 231140 h 2322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81430" h="2322829">
                <a:moveTo>
                  <a:pt x="1281290" y="2291080"/>
                </a:moveTo>
                <a:lnTo>
                  <a:pt x="32486" y="2291080"/>
                </a:lnTo>
                <a:lnTo>
                  <a:pt x="32486" y="33020"/>
                </a:lnTo>
                <a:lnTo>
                  <a:pt x="558952" y="33020"/>
                </a:lnTo>
                <a:lnTo>
                  <a:pt x="558952" y="0"/>
                </a:lnTo>
                <a:lnTo>
                  <a:pt x="0" y="0"/>
                </a:lnTo>
                <a:lnTo>
                  <a:pt x="0" y="33020"/>
                </a:lnTo>
                <a:lnTo>
                  <a:pt x="0" y="2291080"/>
                </a:lnTo>
                <a:lnTo>
                  <a:pt x="0" y="2322830"/>
                </a:lnTo>
                <a:lnTo>
                  <a:pt x="1281290" y="2322830"/>
                </a:lnTo>
                <a:lnTo>
                  <a:pt x="1281290" y="2291080"/>
                </a:lnTo>
                <a:close/>
              </a:path>
              <a:path w="1281430" h="2322829">
                <a:moveTo>
                  <a:pt x="1281290" y="231140"/>
                </a:moveTo>
                <a:lnTo>
                  <a:pt x="320001" y="231140"/>
                </a:lnTo>
                <a:lnTo>
                  <a:pt x="320001" y="264160"/>
                </a:lnTo>
                <a:lnTo>
                  <a:pt x="320001" y="2034540"/>
                </a:lnTo>
                <a:lnTo>
                  <a:pt x="320001" y="2067560"/>
                </a:lnTo>
                <a:lnTo>
                  <a:pt x="1281290" y="2067560"/>
                </a:lnTo>
                <a:lnTo>
                  <a:pt x="1281290" y="2034540"/>
                </a:lnTo>
                <a:lnTo>
                  <a:pt x="352488" y="2034540"/>
                </a:lnTo>
                <a:lnTo>
                  <a:pt x="352488" y="264160"/>
                </a:lnTo>
                <a:lnTo>
                  <a:pt x="1281290" y="264160"/>
                </a:lnTo>
                <a:lnTo>
                  <a:pt x="1281290" y="231140"/>
                </a:lnTo>
                <a:close/>
              </a:path>
            </a:pathLst>
          </a:custGeom>
          <a:solidFill>
            <a:srgbClr val="56C2D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IN"/>
          </a:p>
        </p:txBody>
      </p:sp>
      <p:grpSp>
        <p:nvGrpSpPr>
          <p:cNvPr id="2054" name="object 54">
            <a:extLst>
              <a:ext uri="{FF2B5EF4-FFF2-40B4-BE49-F238E27FC236}">
                <a16:creationId xmlns:a16="http://schemas.microsoft.com/office/drawing/2014/main" id="{9B4E79D6-3662-1C0B-E049-B8C31EC6479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955800" cy="2768600"/>
            <a:chOff x="-99" y="0"/>
            <a:chExt cx="2933065" cy="4153535"/>
          </a:xfrm>
        </p:grpSpPr>
        <p:sp>
          <p:nvSpPr>
            <p:cNvPr id="2061" name="object 55">
              <a:extLst>
                <a:ext uri="{FF2B5EF4-FFF2-40B4-BE49-F238E27FC236}">
                  <a16:creationId xmlns:a16="http://schemas.microsoft.com/office/drawing/2014/main" id="{F11B8E3E-7E68-5527-15A1-E5DB4A388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-88" y="0"/>
              <a:ext cx="2726055" cy="4153535"/>
            </a:xfrm>
            <a:custGeom>
              <a:avLst/>
              <a:gdLst>
                <a:gd name="T0" fmla="*/ 1635925 w 2726055"/>
                <a:gd name="T1" fmla="*/ 0 h 4153535"/>
                <a:gd name="T2" fmla="*/ 88 w 2726055"/>
                <a:gd name="T3" fmla="*/ 0 h 4153535"/>
                <a:gd name="T4" fmla="*/ 88 w 2726055"/>
                <a:gd name="T5" fmla="*/ 2387955 h 4153535"/>
                <a:gd name="T6" fmla="*/ 10617 w 2726055"/>
                <a:gd name="T7" fmla="*/ 2403538 h 4153535"/>
                <a:gd name="T8" fmla="*/ 1635925 w 2726055"/>
                <a:gd name="T9" fmla="*/ 0 h 4153535"/>
                <a:gd name="T10" fmla="*/ 2725445 w 2726055"/>
                <a:gd name="T11" fmla="*/ 0 h 4153535"/>
                <a:gd name="T12" fmla="*/ 2673743 w 2726055"/>
                <a:gd name="T13" fmla="*/ 0 h 4153535"/>
                <a:gd name="T14" fmla="*/ 88 w 2726055"/>
                <a:gd name="T15" fmla="*/ 4073995 h 4153535"/>
                <a:gd name="T16" fmla="*/ 0 w 2726055"/>
                <a:gd name="T17" fmla="*/ 4153103 h 4153535"/>
                <a:gd name="T18" fmla="*/ 2725445 w 2726055"/>
                <a:gd name="T19" fmla="*/ 0 h 4153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726055" h="4153535">
                  <a:moveTo>
                    <a:pt x="1635925" y="0"/>
                  </a:moveTo>
                  <a:lnTo>
                    <a:pt x="88" y="0"/>
                  </a:lnTo>
                  <a:lnTo>
                    <a:pt x="88" y="2387955"/>
                  </a:lnTo>
                  <a:lnTo>
                    <a:pt x="10617" y="2403538"/>
                  </a:lnTo>
                  <a:lnTo>
                    <a:pt x="1635925" y="0"/>
                  </a:lnTo>
                  <a:close/>
                </a:path>
                <a:path w="2726055" h="4153535">
                  <a:moveTo>
                    <a:pt x="2725445" y="0"/>
                  </a:moveTo>
                  <a:lnTo>
                    <a:pt x="2673743" y="0"/>
                  </a:lnTo>
                  <a:lnTo>
                    <a:pt x="88" y="4073995"/>
                  </a:lnTo>
                  <a:lnTo>
                    <a:pt x="0" y="4153103"/>
                  </a:lnTo>
                  <a:lnTo>
                    <a:pt x="2725445" y="0"/>
                  </a:lnTo>
                  <a:close/>
                </a:path>
              </a:pathLst>
            </a:custGeom>
            <a:solidFill>
              <a:srgbClr val="9AD9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  <p:sp>
          <p:nvSpPr>
            <p:cNvPr id="2062" name="object 56">
              <a:extLst>
                <a:ext uri="{FF2B5EF4-FFF2-40B4-BE49-F238E27FC236}">
                  <a16:creationId xmlns:a16="http://schemas.microsoft.com/office/drawing/2014/main" id="{E286DAC7-0473-ED88-AEFC-D49D73E79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23886"/>
              <a:ext cx="2933065" cy="3096260"/>
            </a:xfrm>
            <a:custGeom>
              <a:avLst/>
              <a:gdLst>
                <a:gd name="T0" fmla="*/ 2506053 w 2933065"/>
                <a:gd name="T1" fmla="*/ 341630 h 3096260"/>
                <a:gd name="T2" fmla="*/ 0 w 2933065"/>
                <a:gd name="T3" fmla="*/ 341630 h 3096260"/>
                <a:gd name="T4" fmla="*/ 0 w 2933065"/>
                <a:gd name="T5" fmla="*/ 384810 h 3096260"/>
                <a:gd name="T6" fmla="*/ 2462746 w 2933065"/>
                <a:gd name="T7" fmla="*/ 384810 h 3096260"/>
                <a:gd name="T8" fmla="*/ 2462746 w 2933065"/>
                <a:gd name="T9" fmla="*/ 2744470 h 3096260"/>
                <a:gd name="T10" fmla="*/ 0 w 2933065"/>
                <a:gd name="T11" fmla="*/ 2744470 h 3096260"/>
                <a:gd name="T12" fmla="*/ 0 w 2933065"/>
                <a:gd name="T13" fmla="*/ 2787650 h 3096260"/>
                <a:gd name="T14" fmla="*/ 2506053 w 2933065"/>
                <a:gd name="T15" fmla="*/ 2787650 h 3096260"/>
                <a:gd name="T16" fmla="*/ 2506053 w 2933065"/>
                <a:gd name="T17" fmla="*/ 2744470 h 3096260"/>
                <a:gd name="T18" fmla="*/ 2506053 w 2933065"/>
                <a:gd name="T19" fmla="*/ 384810 h 3096260"/>
                <a:gd name="T20" fmla="*/ 2506053 w 2933065"/>
                <a:gd name="T21" fmla="*/ 341630 h 3096260"/>
                <a:gd name="T22" fmla="*/ 2932569 w 2933065"/>
                <a:gd name="T23" fmla="*/ 0 h 3096260"/>
                <a:gd name="T24" fmla="*/ 0 w 2933065"/>
                <a:gd name="T25" fmla="*/ 0 h 3096260"/>
                <a:gd name="T26" fmla="*/ 0 w 2933065"/>
                <a:gd name="T27" fmla="*/ 43180 h 3096260"/>
                <a:gd name="T28" fmla="*/ 2889275 w 2933065"/>
                <a:gd name="T29" fmla="*/ 43180 h 3096260"/>
                <a:gd name="T30" fmla="*/ 2889275 w 2933065"/>
                <a:gd name="T31" fmla="*/ 3053080 h 3096260"/>
                <a:gd name="T32" fmla="*/ 2187562 w 2933065"/>
                <a:gd name="T33" fmla="*/ 3053080 h 3096260"/>
                <a:gd name="T34" fmla="*/ 2187562 w 2933065"/>
                <a:gd name="T35" fmla="*/ 3096260 h 3096260"/>
                <a:gd name="T36" fmla="*/ 2932569 w 2933065"/>
                <a:gd name="T37" fmla="*/ 3096260 h 3096260"/>
                <a:gd name="T38" fmla="*/ 2932569 w 2933065"/>
                <a:gd name="T39" fmla="*/ 3053080 h 3096260"/>
                <a:gd name="T40" fmla="*/ 2932569 w 2933065"/>
                <a:gd name="T41" fmla="*/ 43180 h 3096260"/>
                <a:gd name="T42" fmla="*/ 2932569 w 2933065"/>
                <a:gd name="T43" fmla="*/ 0 h 3096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933065" h="3096260">
                  <a:moveTo>
                    <a:pt x="2506053" y="341630"/>
                  </a:moveTo>
                  <a:lnTo>
                    <a:pt x="0" y="341630"/>
                  </a:lnTo>
                  <a:lnTo>
                    <a:pt x="0" y="384810"/>
                  </a:lnTo>
                  <a:lnTo>
                    <a:pt x="2462746" y="384810"/>
                  </a:lnTo>
                  <a:lnTo>
                    <a:pt x="2462746" y="2744470"/>
                  </a:lnTo>
                  <a:lnTo>
                    <a:pt x="0" y="2744470"/>
                  </a:lnTo>
                  <a:lnTo>
                    <a:pt x="0" y="2787650"/>
                  </a:lnTo>
                  <a:lnTo>
                    <a:pt x="2506053" y="2787650"/>
                  </a:lnTo>
                  <a:lnTo>
                    <a:pt x="2506053" y="2744470"/>
                  </a:lnTo>
                  <a:lnTo>
                    <a:pt x="2506053" y="384810"/>
                  </a:lnTo>
                  <a:lnTo>
                    <a:pt x="2506053" y="341630"/>
                  </a:lnTo>
                  <a:close/>
                </a:path>
                <a:path w="2933065" h="3096260">
                  <a:moveTo>
                    <a:pt x="2932569" y="0"/>
                  </a:moveTo>
                  <a:lnTo>
                    <a:pt x="0" y="0"/>
                  </a:lnTo>
                  <a:lnTo>
                    <a:pt x="0" y="43180"/>
                  </a:lnTo>
                  <a:lnTo>
                    <a:pt x="2889275" y="43180"/>
                  </a:lnTo>
                  <a:lnTo>
                    <a:pt x="2889275" y="3053080"/>
                  </a:lnTo>
                  <a:lnTo>
                    <a:pt x="2187562" y="3053080"/>
                  </a:lnTo>
                  <a:lnTo>
                    <a:pt x="2187562" y="3096260"/>
                  </a:lnTo>
                  <a:lnTo>
                    <a:pt x="2932569" y="3096260"/>
                  </a:lnTo>
                  <a:lnTo>
                    <a:pt x="2932569" y="3053080"/>
                  </a:lnTo>
                  <a:lnTo>
                    <a:pt x="2932569" y="43180"/>
                  </a:lnTo>
                  <a:lnTo>
                    <a:pt x="2932569" y="0"/>
                  </a:lnTo>
                  <a:close/>
                </a:path>
              </a:pathLst>
            </a:custGeom>
            <a:solidFill>
              <a:srgbClr val="56C2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IN"/>
            </a:p>
          </p:txBody>
        </p:sp>
      </p:grpSp>
      <p:pic>
        <p:nvPicPr>
          <p:cNvPr id="2055" name="object 57">
            <a:extLst>
              <a:ext uri="{FF2B5EF4-FFF2-40B4-BE49-F238E27FC236}">
                <a16:creationId xmlns:a16="http://schemas.microsoft.com/office/drawing/2014/main" id="{878AFFA8-EFBB-1BE3-CEBA-A6300DC05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0" y="1182688"/>
            <a:ext cx="11811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Box 64">
            <a:extLst>
              <a:ext uri="{FF2B5EF4-FFF2-40B4-BE49-F238E27FC236}">
                <a16:creationId xmlns:a16="http://schemas.microsoft.com/office/drawing/2014/main" id="{EC888E93-2B83-5FA6-458D-AD51E6A6E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223838"/>
            <a:ext cx="7543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VIMAL TORMAL PODDAR BCA COLLEGE</a:t>
            </a:r>
          </a:p>
          <a:p>
            <a:pPr algn="ctr"/>
            <a:r>
              <a:rPr lang="en-US" altLang="en-US" b="1"/>
              <a:t>AFFLICATED WITH VEER NARMAD SOUTH GUJRAT UNIVERSITY</a:t>
            </a:r>
            <a:r>
              <a:rPr lang="en-US" altLang="en-US"/>
              <a:t> </a:t>
            </a:r>
          </a:p>
        </p:txBody>
      </p:sp>
      <p:pic>
        <p:nvPicPr>
          <p:cNvPr id="2057" name="Picture 66">
            <a:extLst>
              <a:ext uri="{FF2B5EF4-FFF2-40B4-BE49-F238E27FC236}">
                <a16:creationId xmlns:a16="http://schemas.microsoft.com/office/drawing/2014/main" id="{205BB008-0893-D6B3-BE97-A4A0433BC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60463"/>
            <a:ext cx="11811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8" name="TextBox 67">
            <a:extLst>
              <a:ext uri="{FF2B5EF4-FFF2-40B4-BE49-F238E27FC236}">
                <a16:creationId xmlns:a16="http://schemas.microsoft.com/office/drawing/2014/main" id="{7603EB49-4557-8D72-FCFD-982434ED2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5445286"/>
            <a:ext cx="2971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/>
              <a:t>Guided By :</a:t>
            </a:r>
          </a:p>
          <a:p>
            <a:pPr algn="ctr"/>
            <a:r>
              <a:rPr lang="en-US" altLang="en-US" dirty="0"/>
              <a:t>Dr. Ishaan Tamhankar</a:t>
            </a:r>
          </a:p>
          <a:p>
            <a:pPr algn="ctr"/>
            <a:r>
              <a:rPr lang="en-US" altLang="en-US" dirty="0"/>
              <a:t>Assistant Professor</a:t>
            </a:r>
            <a:endParaRPr lang="en-IN" altLang="en-US" dirty="0"/>
          </a:p>
        </p:txBody>
      </p:sp>
      <p:sp>
        <p:nvSpPr>
          <p:cNvPr id="2060" name="TextBox 69">
            <a:extLst>
              <a:ext uri="{FF2B5EF4-FFF2-40B4-BE49-F238E27FC236}">
                <a16:creationId xmlns:a16="http://schemas.microsoft.com/office/drawing/2014/main" id="{3865D4A1-0F16-1258-1005-E504EA1A1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125" y="2509838"/>
            <a:ext cx="51054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SEMINAR REPORT 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of Movie Success Rate Using ML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Partial Requirement For The Degree of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 of Computer Application (B.C.A.)</a:t>
            </a:r>
          </a:p>
          <a:p>
            <a:pPr algn="ctr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: 2024 - 25</a:t>
            </a:r>
            <a:endParaRPr lang="en-I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B40DE7-0634-2149-DCA4-D77FB4A4E252}"/>
                  </a:ext>
                </a:extLst>
              </p14:cNvPr>
              <p14:cNvContentPartPr/>
              <p14:nvPr/>
            </p14:nvContentPartPr>
            <p14:xfrm>
              <a:off x="9318890" y="6113028"/>
              <a:ext cx="2243160" cy="594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B40DE7-0634-2149-DCA4-D77FB4A4E25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56250" y="6050388"/>
                <a:ext cx="2368800" cy="7196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075C3F-DB60-6C23-AA20-C6820453052D}"/>
              </a:ext>
            </a:extLst>
          </p:cNvPr>
          <p:cNvSpPr txBox="1"/>
          <p:nvPr/>
        </p:nvSpPr>
        <p:spPr>
          <a:xfrm>
            <a:off x="6308719" y="537564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dirty="0" err="1"/>
              <a:t>Submited</a:t>
            </a:r>
            <a:r>
              <a:rPr lang="en-US" altLang="en-US" dirty="0"/>
              <a:t> By :</a:t>
            </a:r>
          </a:p>
          <a:p>
            <a:pPr algn="ctr"/>
            <a:r>
              <a:rPr lang="en-US" altLang="en-US" dirty="0"/>
              <a:t>Hitesh Sandip Desale</a:t>
            </a:r>
          </a:p>
          <a:p>
            <a:pPr algn="ctr"/>
            <a:r>
              <a:rPr lang="en-US" altLang="en-US" dirty="0"/>
              <a:t>Seat No. :- 2350</a:t>
            </a:r>
            <a:endParaRPr lang="en-I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1B43-C528-B254-8585-3EB62CDA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588645"/>
            <a:ext cx="2076450" cy="5155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1FF67-DE5E-4397-A3FC-66B4E31AB2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9600" y="1371600"/>
            <a:ext cx="10972800" cy="4955203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project aimed to </a:t>
            </a: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predict movie success categories based on IMDb scores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using various machine learning models. The dataset underwent extensive </a:t>
            </a: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preprocessing, including handling missing values, feature selection, and encoding categorical variables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Several classification algorithms were tested, including </a:t>
            </a: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Random Forest, Logistic Regression, Support Vector Machine (SVM), and K-Nearest Neighbors (KNN).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Findings:</a:t>
            </a: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performed the best among all models, demonstrating superior accuracy and robustness in classification.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analysis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revealed that factors such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budget, number of voted users, and Facebook likes significantly impact movie success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 of movie genres helped improve model performance by capturing genre-specific patterns.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highlighted trends in IMDb scores, movie budgets, and their correlation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commercial success.</a:t>
            </a:r>
          </a:p>
          <a:p>
            <a:pPr algn="just"/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9AE032-A99A-2273-8A70-616854808516}"/>
                  </a:ext>
                </a:extLst>
              </p14:cNvPr>
              <p14:cNvContentPartPr/>
              <p14:nvPr/>
            </p14:nvContentPartPr>
            <p14:xfrm>
              <a:off x="8695730" y="6095028"/>
              <a:ext cx="3076560" cy="709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9AE032-A99A-2273-8A70-6168548085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33090" y="6032028"/>
                <a:ext cx="3202200" cy="83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578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78E90-07BE-1FBD-4232-5A4346392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E51B18AF-4A65-C9BC-29DD-88A9D8396E44}"/>
              </a:ext>
            </a:extLst>
          </p:cNvPr>
          <p:cNvGrpSpPr/>
          <p:nvPr/>
        </p:nvGrpSpPr>
        <p:grpSpPr>
          <a:xfrm>
            <a:off x="-1586" y="-1523"/>
            <a:ext cx="4128135" cy="6866255"/>
            <a:chOff x="-1586" y="-1523"/>
            <a:chExt cx="4128135" cy="686625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F641E472-6894-A23E-6995-38D940B4BEA8}"/>
                </a:ext>
              </a:extLst>
            </p:cNvPr>
            <p:cNvSpPr/>
            <p:nvPr/>
          </p:nvSpPr>
          <p:spPr>
            <a:xfrm>
              <a:off x="4763" y="4826"/>
              <a:ext cx="4115435" cy="6853555"/>
            </a:xfrm>
            <a:custGeom>
              <a:avLst/>
              <a:gdLst/>
              <a:ahLst/>
              <a:cxnLst/>
              <a:rect l="l" t="t" r="r" b="b"/>
              <a:pathLst>
                <a:path w="4115435" h="6853555">
                  <a:moveTo>
                    <a:pt x="3454462" y="0"/>
                  </a:moveTo>
                  <a:lnTo>
                    <a:pt x="0" y="0"/>
                  </a:lnTo>
                  <a:lnTo>
                    <a:pt x="0" y="6853174"/>
                  </a:lnTo>
                  <a:lnTo>
                    <a:pt x="3455380" y="6853174"/>
                  </a:lnTo>
                  <a:lnTo>
                    <a:pt x="4114862" y="3428873"/>
                  </a:lnTo>
                  <a:lnTo>
                    <a:pt x="3454462" y="0"/>
                  </a:lnTo>
                  <a:close/>
                </a:path>
              </a:pathLst>
            </a:custGeom>
            <a:solidFill>
              <a:srgbClr val="1D1B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98918A7-04F1-1FB5-376D-935683734228}"/>
                </a:ext>
              </a:extLst>
            </p:cNvPr>
            <p:cNvSpPr/>
            <p:nvPr/>
          </p:nvSpPr>
          <p:spPr>
            <a:xfrm>
              <a:off x="4763" y="4826"/>
              <a:ext cx="4115435" cy="6853555"/>
            </a:xfrm>
            <a:custGeom>
              <a:avLst/>
              <a:gdLst/>
              <a:ahLst/>
              <a:cxnLst/>
              <a:rect l="l" t="t" r="r" b="b"/>
              <a:pathLst>
                <a:path w="4115435" h="6853555">
                  <a:moveTo>
                    <a:pt x="0" y="6853174"/>
                  </a:moveTo>
                  <a:lnTo>
                    <a:pt x="0" y="0"/>
                  </a:lnTo>
                  <a:lnTo>
                    <a:pt x="3454462" y="0"/>
                  </a:lnTo>
                  <a:lnTo>
                    <a:pt x="4114862" y="3428873"/>
                  </a:lnTo>
                  <a:lnTo>
                    <a:pt x="3455380" y="6853174"/>
                  </a:lnTo>
                </a:path>
              </a:pathLst>
            </a:custGeom>
            <a:ln w="12700">
              <a:solidFill>
                <a:srgbClr val="1D1B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C2FD4482-D038-11B9-BA42-2FC46656B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9474" y="3157451"/>
            <a:ext cx="2549525" cy="54309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algn="just">
              <a:lnSpc>
                <a:spcPts val="3679"/>
              </a:lnSpc>
              <a:spcBef>
                <a:spcPts val="535"/>
              </a:spcBef>
            </a:pPr>
            <a:r>
              <a:rPr lang="en-US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spc="-1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19A24-A798-BFED-CF92-7667B9004051}"/>
              </a:ext>
            </a:extLst>
          </p:cNvPr>
          <p:cNvSpPr txBox="1"/>
          <p:nvPr/>
        </p:nvSpPr>
        <p:spPr>
          <a:xfrm>
            <a:off x="4465321" y="1166841"/>
            <a:ext cx="72129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Integrate </a:t>
            </a: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social media sentiment analysis to enhance predictions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Explore the impact of </a:t>
            </a: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movie release timing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on success.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 new features, including director-actor collaborations and screenplay originality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 </a:t>
            </a: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deep learning models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improved accuracy.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Compare more machine learning algorithms for optimal performance.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Create a </a:t>
            </a: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user-friendly prediction tool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filmmakers and investors.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Overall, the study demonstrated the potential of machine learning in the entertainment industry, </a:t>
            </a:r>
            <a:r>
              <a:rPr lang="en-US" sz="18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offering valuable insights for filmmakers and production houses.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B2B8197-B85D-1FB4-CC43-3E999D331B56}"/>
                  </a:ext>
                </a:extLst>
              </p14:cNvPr>
              <p14:cNvContentPartPr/>
              <p14:nvPr/>
            </p14:nvContentPartPr>
            <p14:xfrm>
              <a:off x="9216290" y="6123468"/>
              <a:ext cx="2309400" cy="533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2B8197-B85D-1FB4-CC43-3E999D331B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3650" y="6060468"/>
                <a:ext cx="2435040" cy="6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141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25793-80D2-DD6A-0E69-2DC685BA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8A3C08D-0B60-EC19-706A-72ED8E8DBA34}"/>
              </a:ext>
            </a:extLst>
          </p:cNvPr>
          <p:cNvGrpSpPr/>
          <p:nvPr/>
        </p:nvGrpSpPr>
        <p:grpSpPr>
          <a:xfrm>
            <a:off x="-1586" y="-1523"/>
            <a:ext cx="4128135" cy="6866255"/>
            <a:chOff x="-1586" y="-1523"/>
            <a:chExt cx="4128135" cy="686625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97BC0EB3-94F2-75E2-1888-BAA2D27B91DC}"/>
                </a:ext>
              </a:extLst>
            </p:cNvPr>
            <p:cNvSpPr/>
            <p:nvPr/>
          </p:nvSpPr>
          <p:spPr>
            <a:xfrm>
              <a:off x="4763" y="4826"/>
              <a:ext cx="4115435" cy="6853555"/>
            </a:xfrm>
            <a:custGeom>
              <a:avLst/>
              <a:gdLst/>
              <a:ahLst/>
              <a:cxnLst/>
              <a:rect l="l" t="t" r="r" b="b"/>
              <a:pathLst>
                <a:path w="4115435" h="6853555">
                  <a:moveTo>
                    <a:pt x="3454462" y="0"/>
                  </a:moveTo>
                  <a:lnTo>
                    <a:pt x="0" y="0"/>
                  </a:lnTo>
                  <a:lnTo>
                    <a:pt x="0" y="6853174"/>
                  </a:lnTo>
                  <a:lnTo>
                    <a:pt x="3455380" y="6853174"/>
                  </a:lnTo>
                  <a:lnTo>
                    <a:pt x="4114862" y="3428873"/>
                  </a:lnTo>
                  <a:lnTo>
                    <a:pt x="3454462" y="0"/>
                  </a:lnTo>
                  <a:close/>
                </a:path>
              </a:pathLst>
            </a:custGeom>
            <a:solidFill>
              <a:srgbClr val="1D1B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322364-15C5-2D1D-1E31-4EE017663A06}"/>
                </a:ext>
              </a:extLst>
            </p:cNvPr>
            <p:cNvSpPr/>
            <p:nvPr/>
          </p:nvSpPr>
          <p:spPr>
            <a:xfrm>
              <a:off x="4763" y="4826"/>
              <a:ext cx="4115435" cy="6853555"/>
            </a:xfrm>
            <a:custGeom>
              <a:avLst/>
              <a:gdLst/>
              <a:ahLst/>
              <a:cxnLst/>
              <a:rect l="l" t="t" r="r" b="b"/>
              <a:pathLst>
                <a:path w="4115435" h="6853555">
                  <a:moveTo>
                    <a:pt x="0" y="6853174"/>
                  </a:moveTo>
                  <a:lnTo>
                    <a:pt x="0" y="0"/>
                  </a:lnTo>
                  <a:lnTo>
                    <a:pt x="3454462" y="0"/>
                  </a:lnTo>
                  <a:lnTo>
                    <a:pt x="4114862" y="3428873"/>
                  </a:lnTo>
                  <a:lnTo>
                    <a:pt x="3455380" y="6853174"/>
                  </a:lnTo>
                </a:path>
              </a:pathLst>
            </a:custGeom>
            <a:ln w="12700">
              <a:solidFill>
                <a:srgbClr val="1D1B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C8DCA961-2A05-0C08-561E-50708F01A8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3714" y="3157449"/>
            <a:ext cx="3006726" cy="543097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algn="just">
              <a:lnSpc>
                <a:spcPts val="3679"/>
              </a:lnSpc>
              <a:spcBef>
                <a:spcPts val="535"/>
              </a:spcBef>
            </a:pPr>
            <a:r>
              <a:rPr lang="en-US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pc="-1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D56D4-0EAA-AB23-2F23-E47035EF4883}"/>
              </a:ext>
            </a:extLst>
          </p:cNvPr>
          <p:cNvSpPr txBox="1"/>
          <p:nvPr/>
        </p:nvSpPr>
        <p:spPr>
          <a:xfrm>
            <a:off x="4312725" y="457200"/>
            <a:ext cx="7212965" cy="5859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dirty="0"/>
              <a:t>Boston Institute of Analytics. (Year). Machine Learning for Predictive Analytics. Retrieved from </a:t>
            </a:r>
            <a:r>
              <a:rPr lang="en-IN" dirty="0">
                <a:hlinkClick r:id="rId2"/>
              </a:rPr>
              <a:t>https://www.bostoninstituteofanalytics.org</a:t>
            </a:r>
            <a:endParaRPr lang="en-IN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dirty="0"/>
              <a:t> IMDb Dataset. (Year). Movie Metadata and Success Factors. Retrieved from </a:t>
            </a:r>
            <a:r>
              <a:rPr lang="en-IN" dirty="0">
                <a:hlinkClick r:id="rId3"/>
              </a:rPr>
              <a:t>https://www.imdb.com</a:t>
            </a:r>
            <a:endParaRPr lang="en-IN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dirty="0"/>
              <a:t> Scikit-Learn Documentation. (Year). Machine Learning in Python: A Guide to Classification Models. Retrieved from https://scikit-learn.org 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dirty="0"/>
              <a:t> Kaggle Movie Dataset. (Year). Predicting Movie Success Using Machine Learning Techniques. Retrieved from </a:t>
            </a:r>
            <a:r>
              <a:rPr lang="en-IN" dirty="0">
                <a:hlinkClick r:id="rId4"/>
              </a:rPr>
              <a:t>https://www.kaggle.com</a:t>
            </a:r>
            <a:endParaRPr lang="en-IN" dirty="0"/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IN" dirty="0"/>
              <a:t> Hastie, T., </a:t>
            </a:r>
            <a:r>
              <a:rPr lang="en-IN" dirty="0" err="1"/>
              <a:t>Tibshirani</a:t>
            </a:r>
            <a:r>
              <a:rPr lang="en-IN" dirty="0"/>
              <a:t>, R., &amp; Friedman, J. (2009). The Elements of Statistical Learning: Data Mining, Inference, and Prediction. Springer.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170256F-39C5-5CB4-A486-DFDFEEA01AAE}"/>
                  </a:ext>
                </a:extLst>
              </p14:cNvPr>
              <p14:cNvContentPartPr/>
              <p14:nvPr/>
            </p14:nvContentPartPr>
            <p14:xfrm>
              <a:off x="9216290" y="6123468"/>
              <a:ext cx="2309400" cy="533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B2B8197-B85D-1FB4-CC43-3E999D331B5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53650" y="6060468"/>
                <a:ext cx="2435040" cy="6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2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450" y="6227946"/>
            <a:ext cx="7187565" cy="33718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>
              <a:lnSpc>
                <a:spcPts val="1280"/>
              </a:lnSpc>
              <a:spcBef>
                <a:spcPts val="50"/>
              </a:spcBef>
            </a:pPr>
            <a:r>
              <a:rPr sz="1100" b="1" spc="-10" dirty="0">
                <a:solidFill>
                  <a:srgbClr val="AEABAB"/>
                </a:solidFill>
                <a:latin typeface="Calibri"/>
                <a:cs typeface="Calibri"/>
              </a:rPr>
              <a:t>CONFIDENTIAL</a:t>
            </a:r>
            <a:r>
              <a:rPr sz="1100" spc="-10" dirty="0">
                <a:solidFill>
                  <a:srgbClr val="AEABAB"/>
                </a:solidFill>
                <a:latin typeface="Calibri"/>
                <a:cs typeface="Calibri"/>
              </a:rPr>
              <a:t>: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The</a:t>
            </a:r>
            <a:r>
              <a:rPr sz="1100" spc="3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information</a:t>
            </a:r>
            <a:r>
              <a:rPr sz="11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in this</a:t>
            </a:r>
            <a:r>
              <a:rPr sz="11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document</a:t>
            </a:r>
            <a:r>
              <a:rPr sz="1100" spc="-10" dirty="0">
                <a:solidFill>
                  <a:srgbClr val="AEABAB"/>
                </a:solidFill>
                <a:latin typeface="Calibri"/>
                <a:cs typeface="Calibri"/>
              </a:rPr>
              <a:t> belongs</a:t>
            </a:r>
            <a:r>
              <a:rPr sz="11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to</a:t>
            </a:r>
            <a:r>
              <a:rPr sz="1100" spc="-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Boston Institute</a:t>
            </a:r>
            <a:r>
              <a:rPr sz="1100" spc="-5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of</a:t>
            </a:r>
            <a:r>
              <a:rPr sz="1100" spc="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AEABAB"/>
                </a:solidFill>
                <a:latin typeface="Calibri"/>
                <a:cs typeface="Calibri"/>
              </a:rPr>
              <a:t>Analytics</a:t>
            </a:r>
            <a:r>
              <a:rPr sz="1100" spc="-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LLC.</a:t>
            </a:r>
            <a:r>
              <a:rPr sz="11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Any </a:t>
            </a:r>
            <a:r>
              <a:rPr sz="1100" spc="-10" dirty="0">
                <a:solidFill>
                  <a:srgbClr val="AEABAB"/>
                </a:solidFill>
                <a:latin typeface="Calibri"/>
                <a:cs typeface="Calibri"/>
              </a:rPr>
              <a:t>unauthorized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 sharing</a:t>
            </a:r>
            <a:r>
              <a:rPr sz="11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of</a:t>
            </a:r>
            <a:r>
              <a:rPr sz="1100" spc="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AEABAB"/>
                </a:solidFill>
                <a:latin typeface="Calibri"/>
                <a:cs typeface="Calibri"/>
              </a:rPr>
              <a:t>this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material</a:t>
            </a:r>
            <a:r>
              <a:rPr sz="11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is</a:t>
            </a:r>
            <a:r>
              <a:rPr sz="11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prohibited</a:t>
            </a:r>
            <a:r>
              <a:rPr sz="11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subject</a:t>
            </a:r>
            <a:r>
              <a:rPr sz="1100" spc="-3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to</a:t>
            </a:r>
            <a:r>
              <a:rPr sz="11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legal</a:t>
            </a:r>
            <a:r>
              <a:rPr sz="1100" spc="1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action</a:t>
            </a:r>
            <a:r>
              <a:rPr sz="1100" spc="-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under</a:t>
            </a:r>
            <a:r>
              <a:rPr sz="1100" spc="2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breach</a:t>
            </a:r>
            <a:r>
              <a:rPr sz="11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of IP</a:t>
            </a:r>
            <a:r>
              <a:rPr sz="11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AEABAB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AEABAB"/>
                </a:solidFill>
                <a:latin typeface="Calibri"/>
                <a:cs typeface="Calibri"/>
              </a:rPr>
              <a:t>confidentiality</a:t>
            </a:r>
            <a:r>
              <a:rPr sz="1100" spc="-15" dirty="0">
                <a:solidFill>
                  <a:srgbClr val="AEABAB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AEABAB"/>
                </a:solidFill>
                <a:latin typeface="Calibri"/>
                <a:cs typeface="Calibri"/>
              </a:rPr>
              <a:t>clauses.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57345" y="2405443"/>
            <a:ext cx="3881120" cy="103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600" dirty="0">
                <a:solidFill>
                  <a:srgbClr val="FFFFFF"/>
                </a:solidFill>
              </a:rPr>
              <a:t>Thank</a:t>
            </a:r>
            <a:r>
              <a:rPr sz="6600" spc="-110" dirty="0">
                <a:solidFill>
                  <a:srgbClr val="FFFFFF"/>
                </a:solidFill>
              </a:rPr>
              <a:t> </a:t>
            </a:r>
            <a:r>
              <a:rPr sz="6600" spc="-470" dirty="0">
                <a:solidFill>
                  <a:srgbClr val="FFFFFF"/>
                </a:solidFill>
              </a:rPr>
              <a:t>Y</a:t>
            </a:r>
            <a:r>
              <a:rPr sz="6600" spc="15" dirty="0">
                <a:solidFill>
                  <a:srgbClr val="FFFFFF"/>
                </a:solidFill>
              </a:rPr>
              <a:t>o</a:t>
            </a:r>
            <a:r>
              <a:rPr sz="6600" spc="20" dirty="0">
                <a:solidFill>
                  <a:srgbClr val="FFFFFF"/>
                </a:solidFill>
              </a:rPr>
              <a:t>u</a:t>
            </a:r>
            <a:r>
              <a:rPr sz="6600" spc="40" dirty="0">
                <a:solidFill>
                  <a:srgbClr val="FFFFFF"/>
                </a:solidFill>
              </a:rPr>
              <a:t>!</a:t>
            </a:r>
            <a:endParaRPr sz="6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3E5437-4182-7418-22F1-1C4D1EC83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84158"/>
              </p:ext>
            </p:extLst>
          </p:nvPr>
        </p:nvGraphicFramePr>
        <p:xfrm>
          <a:off x="1828800" y="1066800"/>
          <a:ext cx="8255000" cy="4157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610">
                  <a:extLst>
                    <a:ext uri="{9D8B030D-6E8A-4147-A177-3AD203B41FA5}">
                      <a16:colId xmlns:a16="http://schemas.microsoft.com/office/drawing/2014/main" val="1020183595"/>
                    </a:ext>
                  </a:extLst>
                </a:gridCol>
                <a:gridCol w="4643438">
                  <a:extLst>
                    <a:ext uri="{9D8B030D-6E8A-4147-A177-3AD203B41FA5}">
                      <a16:colId xmlns:a16="http://schemas.microsoft.com/office/drawing/2014/main" val="3775385833"/>
                    </a:ext>
                  </a:extLst>
                </a:gridCol>
                <a:gridCol w="2037952">
                  <a:extLst>
                    <a:ext uri="{9D8B030D-6E8A-4147-A177-3AD203B41FA5}">
                      <a16:colId xmlns:a16="http://schemas.microsoft.com/office/drawing/2014/main" val="1302002486"/>
                    </a:ext>
                  </a:extLst>
                </a:gridCol>
              </a:tblGrid>
              <a:tr h="4157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 No.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No.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879858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19859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Overview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256256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827238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 Engineering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296755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Selection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700989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Matrix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20787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710605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192556"/>
                  </a:ext>
                </a:extLst>
              </a:tr>
              <a:tr h="41571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Future Work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160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87767C-BA45-DD6A-1FDE-798959C4BDBA}"/>
                  </a:ext>
                </a:extLst>
              </p14:cNvPr>
              <p14:cNvContentPartPr/>
              <p14:nvPr/>
            </p14:nvContentPartPr>
            <p14:xfrm>
              <a:off x="9350570" y="5859228"/>
              <a:ext cx="2028240" cy="768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87767C-BA45-DD6A-1FDE-798959C4BD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7930" y="5796228"/>
                <a:ext cx="2153880" cy="89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854E3E-14F2-7A00-F110-C16EB8D263A2}"/>
                  </a:ext>
                </a:extLst>
              </p14:cNvPr>
              <p14:cNvContentPartPr/>
              <p14:nvPr/>
            </p14:nvContentPartPr>
            <p14:xfrm>
              <a:off x="9883730" y="6139308"/>
              <a:ext cx="1729440" cy="481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854E3E-14F2-7A00-F110-C16EB8D263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20730" y="6076308"/>
                <a:ext cx="1855080" cy="60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920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A2CC-4AF1-C2F1-FEC4-D07C4819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441" y="417775"/>
            <a:ext cx="2609850" cy="5155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D5431-47EC-6938-6C59-2AFBA33F496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62630" y="933301"/>
            <a:ext cx="10972800" cy="59246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Movies have long been a source of </a:t>
            </a:r>
            <a:r>
              <a:rPr lang="en-US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entertainment, creativity, and cultural influence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Understanding movie metadata—such as </a:t>
            </a:r>
            <a:r>
              <a:rPr lang="en-US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genre, budget, revenue, and ratings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—helps in </a:t>
            </a:r>
            <a:r>
              <a:rPr lang="en-US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analyzing trends, predicting success, and gaining insights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into the film industry.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 this presentation, we will explore key aspects of movie metadata, including: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Factors influencing a movie’s success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Popular genres and trends over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The relationship between budget and box office performance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Audience ratings and their impact on movie rankings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 examining this data, we aim to </a:t>
            </a:r>
            <a:r>
              <a:rPr lang="en-US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uncover patterns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that shape the movie industry and provide valuable insights for filmmakers, analysts, and movie enthusiasts.</a:t>
            </a:r>
          </a:p>
          <a:p>
            <a:endParaRPr lang="en-IN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8D6FC0-C552-F4F4-1BFA-F9423DFA8930}"/>
                  </a:ext>
                </a:extLst>
              </p14:cNvPr>
              <p14:cNvContentPartPr/>
              <p14:nvPr/>
            </p14:nvContentPartPr>
            <p14:xfrm>
              <a:off x="1956530" y="182842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8D6FC0-C552-F4F4-1BFA-F9423DFA893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2890" y="17207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F566234-546D-7113-CBFA-6FD5F6EA8E61}"/>
                  </a:ext>
                </a:extLst>
              </p14:cNvPr>
              <p14:cNvContentPartPr/>
              <p14:nvPr/>
            </p14:nvContentPartPr>
            <p14:xfrm>
              <a:off x="1956530" y="1828421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F566234-546D-7113-CBFA-6FD5F6EA8E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2890" y="17207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A0D4C5-9596-87B1-6C0A-E2EB5F64BDCA}"/>
                  </a:ext>
                </a:extLst>
              </p14:cNvPr>
              <p14:cNvContentPartPr/>
              <p14:nvPr/>
            </p14:nvContentPartPr>
            <p14:xfrm>
              <a:off x="1956530" y="182842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A0D4C5-9596-87B1-6C0A-E2EB5F64BD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2890" y="17207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6C6969-336D-EE14-9AC5-766AA14FE78D}"/>
                  </a:ext>
                </a:extLst>
              </p14:cNvPr>
              <p14:cNvContentPartPr/>
              <p14:nvPr/>
            </p14:nvContentPartPr>
            <p14:xfrm>
              <a:off x="1956530" y="1828421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6C6969-336D-EE14-9AC5-766AA14FE7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2890" y="17207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C1C5A3C-E2FA-2756-5615-89185297B4C5}"/>
                  </a:ext>
                </a:extLst>
              </p14:cNvPr>
              <p14:cNvContentPartPr/>
              <p14:nvPr/>
            </p14:nvContentPartPr>
            <p14:xfrm>
              <a:off x="1956530" y="1828421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C1C5A3C-E2FA-2756-5615-89185297B4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2890" y="17207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F074D2-CE72-1425-3589-7622E6AE2B8E}"/>
                  </a:ext>
                </a:extLst>
              </p14:cNvPr>
              <p14:cNvContentPartPr/>
              <p14:nvPr/>
            </p14:nvContentPartPr>
            <p14:xfrm>
              <a:off x="1946450" y="1848581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F074D2-CE72-1425-3589-7622E6AE2B8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810" y="17405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22FF5AE-1EA6-8D6B-5F09-B1ADF1E68F27}"/>
                  </a:ext>
                </a:extLst>
              </p14:cNvPr>
              <p14:cNvContentPartPr/>
              <p14:nvPr/>
            </p14:nvContentPartPr>
            <p14:xfrm>
              <a:off x="1946450" y="1848581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22FF5AE-1EA6-8D6B-5F09-B1ADF1E68F2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810" y="17405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478CD9-391A-22EF-7432-CF95A5C8E934}"/>
                  </a:ext>
                </a:extLst>
              </p14:cNvPr>
              <p14:cNvContentPartPr/>
              <p14:nvPr/>
            </p14:nvContentPartPr>
            <p14:xfrm>
              <a:off x="1946450" y="1848581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478CD9-391A-22EF-7432-CF95A5C8E9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92810" y="17405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9597540-70A0-111D-CCC3-7A1642BA713B}"/>
                  </a:ext>
                </a:extLst>
              </p14:cNvPr>
              <p14:cNvContentPartPr/>
              <p14:nvPr/>
            </p14:nvContentPartPr>
            <p14:xfrm>
              <a:off x="1946450" y="1848581"/>
              <a:ext cx="56520" cy="50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9597540-70A0-111D-CCC3-7A1642BA713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92810" y="1740581"/>
                <a:ext cx="1641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06E843F-CF41-52CF-0681-06AAD7CF86F5}"/>
                  </a:ext>
                </a:extLst>
              </p14:cNvPr>
              <p14:cNvContentPartPr/>
              <p14:nvPr/>
            </p14:nvContentPartPr>
            <p14:xfrm>
              <a:off x="1573130" y="206458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06E843F-CF41-52CF-0681-06AAD7CF86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9130" y="19565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FC183FF-0BD8-A211-1F82-6755D8C30B73}"/>
                  </a:ext>
                </a:extLst>
              </p14:cNvPr>
              <p14:cNvContentPartPr/>
              <p14:nvPr/>
            </p14:nvContentPartPr>
            <p14:xfrm>
              <a:off x="1150130" y="1917341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FC183FF-0BD8-A211-1F82-6755D8C30B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490" y="180934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687A1EC-14A8-6909-8EAB-7999729E2FE3}"/>
                  </a:ext>
                </a:extLst>
              </p14:cNvPr>
              <p14:cNvContentPartPr/>
              <p14:nvPr/>
            </p14:nvContentPartPr>
            <p14:xfrm>
              <a:off x="1150130" y="1917341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687A1EC-14A8-6909-8EAB-7999729E2F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6490" y="180934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0E55DC6-9619-86A2-F769-AB7CD0D037CA}"/>
                  </a:ext>
                </a:extLst>
              </p14:cNvPr>
              <p14:cNvContentPartPr/>
              <p14:nvPr/>
            </p14:nvContentPartPr>
            <p14:xfrm>
              <a:off x="2438210" y="260530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0E55DC6-9619-86A2-F769-AB7CD0D037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4570" y="249730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87C0E62-FE4C-C5C1-D283-AF8480276224}"/>
                  </a:ext>
                </a:extLst>
              </p14:cNvPr>
              <p14:cNvContentPartPr/>
              <p14:nvPr/>
            </p14:nvContentPartPr>
            <p14:xfrm>
              <a:off x="2438210" y="2605301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87C0E62-FE4C-C5C1-D283-AF84802762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4570" y="249730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59882FF-2E77-40EF-BBE1-FC435F9DDD46}"/>
                  </a:ext>
                </a:extLst>
              </p14:cNvPr>
              <p14:cNvContentPartPr/>
              <p14:nvPr/>
            </p14:nvContentPartPr>
            <p14:xfrm>
              <a:off x="2438210" y="2605301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59882FF-2E77-40EF-BBE1-FC435F9DDD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84570" y="249730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92B36C4-619D-F4A3-5805-358A784C0780}"/>
                  </a:ext>
                </a:extLst>
              </p14:cNvPr>
              <p14:cNvContentPartPr/>
              <p14:nvPr/>
            </p14:nvContentPartPr>
            <p14:xfrm>
              <a:off x="2438210" y="2535461"/>
              <a:ext cx="2433960" cy="349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92B36C4-619D-F4A3-5805-358A784C078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84570" y="2427821"/>
                <a:ext cx="2541600" cy="56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6DB548-0F9E-DBE6-1825-136F8096683C}"/>
                  </a:ext>
                </a:extLst>
              </p14:cNvPr>
              <p14:cNvContentPartPr/>
              <p14:nvPr/>
            </p14:nvContentPartPr>
            <p14:xfrm>
              <a:off x="4591370" y="2634821"/>
              <a:ext cx="536040" cy="390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6DB548-0F9E-DBE6-1825-136F8096683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537730" y="2527181"/>
                <a:ext cx="64368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F201E58-E732-BC45-CAAC-B1F9EB25BA25}"/>
                  </a:ext>
                </a:extLst>
              </p14:cNvPr>
              <p14:cNvContentPartPr/>
              <p14:nvPr/>
            </p14:nvContentPartPr>
            <p14:xfrm>
              <a:off x="3205370" y="2448341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F201E58-E732-BC45-CAAC-B1F9EB25BA2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1370" y="234034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4D0EEB3-A4BD-ED68-9E91-EF3E7D38C0C2}"/>
                  </a:ext>
                </a:extLst>
              </p14:cNvPr>
              <p14:cNvContentPartPr/>
              <p14:nvPr/>
            </p14:nvContentPartPr>
            <p14:xfrm>
              <a:off x="3205370" y="244834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4D0EEB3-A4BD-ED68-9E91-EF3E7D38C0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1370" y="234034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3F268F1-40AB-4470-48A8-559C5BD1B0D4}"/>
                  </a:ext>
                </a:extLst>
              </p14:cNvPr>
              <p14:cNvContentPartPr/>
              <p14:nvPr/>
            </p14:nvContentPartPr>
            <p14:xfrm>
              <a:off x="3205370" y="2448341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3F268F1-40AB-4470-48A8-559C5BD1B0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1370" y="234034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10D47EE-6181-5215-DE33-237E4E902AB6}"/>
                  </a:ext>
                </a:extLst>
              </p14:cNvPr>
              <p14:cNvContentPartPr/>
              <p14:nvPr/>
            </p14:nvContentPartPr>
            <p14:xfrm>
              <a:off x="3205370" y="2448341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10D47EE-6181-5215-DE33-237E4E902A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1370" y="234034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70CE3A7-38AF-B43B-8D17-4AA1CC9EF8BB}"/>
                  </a:ext>
                </a:extLst>
              </p14:cNvPr>
              <p14:cNvContentPartPr/>
              <p14:nvPr/>
            </p14:nvContentPartPr>
            <p14:xfrm>
              <a:off x="3205370" y="2448341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70CE3A7-38AF-B43B-8D17-4AA1CC9EF8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1370" y="234034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0055095-E0BA-1D99-C1E7-88FCAD2072CC}"/>
                  </a:ext>
                </a:extLst>
              </p14:cNvPr>
              <p14:cNvContentPartPr/>
              <p14:nvPr/>
            </p14:nvContentPartPr>
            <p14:xfrm>
              <a:off x="3205370" y="2448341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0055095-E0BA-1D99-C1E7-88FCAD2072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1370" y="234034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C40CC93-260E-51A8-2A68-018C6D246542}"/>
                  </a:ext>
                </a:extLst>
              </p14:cNvPr>
              <p14:cNvContentPartPr/>
              <p14:nvPr/>
            </p14:nvContentPartPr>
            <p14:xfrm>
              <a:off x="3205370" y="244834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C40CC93-260E-51A8-2A68-018C6D2465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51370" y="234034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C60B83B-4624-A58A-2785-EE420A5035AD}"/>
                  </a:ext>
                </a:extLst>
              </p14:cNvPr>
              <p14:cNvContentPartPr/>
              <p14:nvPr/>
            </p14:nvContentPartPr>
            <p14:xfrm>
              <a:off x="9211970" y="5918988"/>
              <a:ext cx="2417400" cy="8168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C60B83B-4624-A58A-2785-EE420A5035A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49330" y="5856348"/>
                <a:ext cx="2543040" cy="9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715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B052-0243-FF41-8B8F-A1B97EAE9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588645"/>
            <a:ext cx="3142890" cy="6305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93DF2F-6ED8-48FC-C463-D5635F3DC6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21440" y="1341566"/>
            <a:ext cx="1110752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Our dataset comprises metadata from </a:t>
            </a: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5,043 movies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encompassing </a:t>
            </a: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28 features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attributes include:​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Director &amp; Cast Information: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Names and Facebook likes of directors and leading actors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Movie Features: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Budget, gross earnings, duration, and genres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Social Media Metrics: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Facebook likes for movies, directors, and cast members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Performance Indicators: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IMDb scores and user reviews.​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Notably, certain fields like </a:t>
            </a:r>
            <a:r>
              <a:rPr lang="en-US" sz="22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budget and gross earnings have missing values</a:t>
            </a: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, which require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careful handling during preprocessing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3D264E5-33AF-9856-0B39-CC82193BE250}"/>
                  </a:ext>
                </a:extLst>
              </p14:cNvPr>
              <p14:cNvContentPartPr/>
              <p14:nvPr/>
            </p14:nvContentPartPr>
            <p14:xfrm>
              <a:off x="10186130" y="6449988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3D264E5-33AF-9856-0B39-CC82193BE2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32130" y="6342348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E863A2-EA0E-1BB5-3B47-E2B1E5DBE329}"/>
                  </a:ext>
                </a:extLst>
              </p14:cNvPr>
              <p14:cNvContentPartPr/>
              <p14:nvPr/>
            </p14:nvContentPartPr>
            <p14:xfrm>
              <a:off x="9301250" y="5973708"/>
              <a:ext cx="915120" cy="425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E863A2-EA0E-1BB5-3B47-E2B1E5DBE3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7250" y="5866068"/>
                <a:ext cx="10227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9869C80-42BF-633C-E461-6E88A3FABDDD}"/>
                  </a:ext>
                </a:extLst>
              </p14:cNvPr>
              <p14:cNvContentPartPr/>
              <p14:nvPr/>
            </p14:nvContentPartPr>
            <p14:xfrm>
              <a:off x="10739090" y="5584548"/>
              <a:ext cx="1302480" cy="884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9869C80-42BF-633C-E461-6E88A3FABD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85450" y="5476908"/>
                <a:ext cx="1410120" cy="11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840280B-4153-7981-539A-32F6E9C94AED}"/>
                  </a:ext>
                </a:extLst>
              </p14:cNvPr>
              <p14:cNvContentPartPr/>
              <p14:nvPr/>
            </p14:nvContentPartPr>
            <p14:xfrm>
              <a:off x="9596090" y="5002428"/>
              <a:ext cx="411480" cy="32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840280B-4153-7981-539A-32F6E9C94A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42450" y="4894428"/>
                <a:ext cx="51912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3B6D64B-52F1-47B7-6AF1-CD01EED7F06E}"/>
                  </a:ext>
                </a:extLst>
              </p14:cNvPr>
              <p14:cNvContentPartPr/>
              <p14:nvPr/>
            </p14:nvContentPartPr>
            <p14:xfrm>
              <a:off x="9203690" y="4754388"/>
              <a:ext cx="815400" cy="291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3B6D64B-52F1-47B7-6AF1-CD01EED7F06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50050" y="4646388"/>
                <a:ext cx="9230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DA3C0A5-8766-85B4-7E76-D226F417DDE9}"/>
                  </a:ext>
                </a:extLst>
              </p14:cNvPr>
              <p14:cNvContentPartPr/>
              <p14:nvPr/>
            </p14:nvContentPartPr>
            <p14:xfrm>
              <a:off x="4719170" y="4336068"/>
              <a:ext cx="461520" cy="100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DA3C0A5-8766-85B4-7E76-D226F417DDE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65170" y="4228068"/>
                <a:ext cx="569160" cy="31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583CBE7-3323-F18C-747C-5044E0302768}"/>
                  </a:ext>
                </a:extLst>
              </p14:cNvPr>
              <p14:cNvContentPartPr/>
              <p14:nvPr/>
            </p14:nvContentPartPr>
            <p14:xfrm>
              <a:off x="5191130" y="4286748"/>
              <a:ext cx="943920" cy="147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583CBE7-3323-F18C-747C-5044E03027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37130" y="4179108"/>
                <a:ext cx="10515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751385-BA96-4CD2-C2DC-B93AF4E5C8FF}"/>
                  </a:ext>
                </a:extLst>
              </p14:cNvPr>
              <p14:cNvContentPartPr/>
              <p14:nvPr/>
            </p14:nvContentPartPr>
            <p14:xfrm>
              <a:off x="1612370" y="1976381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751385-BA96-4CD2-C2DC-B93AF4E5C8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730" y="18683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454580-EB3D-B041-CB82-23A59E96D54E}"/>
                  </a:ext>
                </a:extLst>
              </p14:cNvPr>
              <p14:cNvContentPartPr/>
              <p14:nvPr/>
            </p14:nvContentPartPr>
            <p14:xfrm>
              <a:off x="1612370" y="1976381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454580-EB3D-B041-CB82-23A59E96D5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730" y="18683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847D53E-91EA-2A59-8EEA-6371302C619D}"/>
                  </a:ext>
                </a:extLst>
              </p14:cNvPr>
              <p14:cNvContentPartPr/>
              <p14:nvPr/>
            </p14:nvContentPartPr>
            <p14:xfrm>
              <a:off x="1612370" y="1976381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847D53E-91EA-2A59-8EEA-6371302C61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8730" y="186838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0C76AAC-1C78-10DF-9374-E7B4BC6D27DC}"/>
                  </a:ext>
                </a:extLst>
              </p14:cNvPr>
              <p14:cNvContentPartPr/>
              <p14:nvPr/>
            </p14:nvContentPartPr>
            <p14:xfrm>
              <a:off x="1612370" y="1392821"/>
              <a:ext cx="1850400" cy="1193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0C76AAC-1C78-10DF-9374-E7B4BC6D27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58730" y="1285181"/>
                <a:ext cx="1958040" cy="14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A03456D-F5C9-0B1D-F51E-0FDF20944B09}"/>
                  </a:ext>
                </a:extLst>
              </p14:cNvPr>
              <p14:cNvContentPartPr/>
              <p14:nvPr/>
            </p14:nvContentPartPr>
            <p14:xfrm>
              <a:off x="2625050" y="2566061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A03456D-F5C9-0B1D-F51E-0FDF20944B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1410" y="245842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469AACF-1B99-37D1-1670-D10A8275A903}"/>
                  </a:ext>
                </a:extLst>
              </p14:cNvPr>
              <p14:cNvContentPartPr/>
              <p14:nvPr/>
            </p14:nvContentPartPr>
            <p14:xfrm>
              <a:off x="2625050" y="2566061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469AACF-1B99-37D1-1670-D10A8275A9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1410" y="245842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1441A88-ED94-5646-DCC8-F256A404BD29}"/>
                  </a:ext>
                </a:extLst>
              </p14:cNvPr>
              <p14:cNvContentPartPr/>
              <p14:nvPr/>
            </p14:nvContentPartPr>
            <p14:xfrm>
              <a:off x="2625050" y="2566061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1441A88-ED94-5646-DCC8-F256A404BD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1410" y="245842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FCFE00-9A58-F221-DFA7-BC7977A8BE38}"/>
                  </a:ext>
                </a:extLst>
              </p14:cNvPr>
              <p14:cNvContentPartPr/>
              <p14:nvPr/>
            </p14:nvContentPartPr>
            <p14:xfrm>
              <a:off x="2625050" y="2566061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FCFE00-9A58-F221-DFA7-BC7977A8BE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71410" y="2458421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894FF73-597E-11C8-CCB4-119AB2FF7B9C}"/>
                  </a:ext>
                </a:extLst>
              </p14:cNvPr>
              <p14:cNvContentPartPr/>
              <p14:nvPr/>
            </p14:nvContentPartPr>
            <p14:xfrm>
              <a:off x="9040970" y="6312108"/>
              <a:ext cx="704160" cy="253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894FF73-597E-11C8-CCB4-119AB2FF7B9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87330" y="6204108"/>
                <a:ext cx="811800" cy="46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EA149CA-1FF0-F1EB-3FD0-59F7673F363D}"/>
                  </a:ext>
                </a:extLst>
              </p14:cNvPr>
              <p14:cNvContentPartPr/>
              <p14:nvPr/>
            </p14:nvContentPartPr>
            <p14:xfrm>
              <a:off x="9382250" y="6073428"/>
              <a:ext cx="2276640" cy="604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EA149CA-1FF0-F1EB-3FD0-59F7673F363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319250" y="6010428"/>
                <a:ext cx="2402280" cy="72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1449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8E417-2EF0-7763-24E0-5B6921BE6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05DA-3026-2563-6246-691B552C7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588645"/>
            <a:ext cx="3676650" cy="5155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9BED5-B97F-7DC6-77CB-78F16AB864D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6750" y="1600200"/>
            <a:ext cx="10972800" cy="433965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prepare the data for modeling, we undertake several preprocessing steps: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Handling Missing Values: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Imputing or removing missing data, especially in critical fields like budget and gross earnings.​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 Cleaning: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Standardizing categorical variables (e.g., genres, content ratings) and converting them into numerical formats suitable for analysis.​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Outlier Detection: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Identifying and addressing anomalies in numerical data to prevent skewed model performance.​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Feature Scaling: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Normalizing numerical features to ensure uniformity across the dataset.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324D62-CF3A-2F98-AE8B-5C72C5F6D155}"/>
                  </a:ext>
                </a:extLst>
              </p14:cNvPr>
              <p14:cNvContentPartPr/>
              <p14:nvPr/>
            </p14:nvContentPartPr>
            <p14:xfrm>
              <a:off x="9412850" y="5907108"/>
              <a:ext cx="2260080" cy="74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324D62-CF3A-2F98-AE8B-5C72C5F6D1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50210" y="5844108"/>
                <a:ext cx="2385720" cy="8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0513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112B7-A0E5-C763-1927-DD9350D7C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C739C16-C0AA-2003-C911-DC3EA172C3F6}"/>
              </a:ext>
            </a:extLst>
          </p:cNvPr>
          <p:cNvGrpSpPr/>
          <p:nvPr/>
        </p:nvGrpSpPr>
        <p:grpSpPr>
          <a:xfrm>
            <a:off x="-1586" y="-1523"/>
            <a:ext cx="4128135" cy="6866255"/>
            <a:chOff x="-1586" y="-1523"/>
            <a:chExt cx="4128135" cy="6866255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DABBB4C9-99DD-88D3-447A-DF4E992DD214}"/>
                </a:ext>
              </a:extLst>
            </p:cNvPr>
            <p:cNvSpPr/>
            <p:nvPr/>
          </p:nvSpPr>
          <p:spPr>
            <a:xfrm>
              <a:off x="4763" y="4826"/>
              <a:ext cx="4115435" cy="6853555"/>
            </a:xfrm>
            <a:custGeom>
              <a:avLst/>
              <a:gdLst/>
              <a:ahLst/>
              <a:cxnLst/>
              <a:rect l="l" t="t" r="r" b="b"/>
              <a:pathLst>
                <a:path w="4115435" h="6853555">
                  <a:moveTo>
                    <a:pt x="3454462" y="0"/>
                  </a:moveTo>
                  <a:lnTo>
                    <a:pt x="0" y="0"/>
                  </a:lnTo>
                  <a:lnTo>
                    <a:pt x="0" y="6853174"/>
                  </a:lnTo>
                  <a:lnTo>
                    <a:pt x="3455380" y="6853174"/>
                  </a:lnTo>
                  <a:lnTo>
                    <a:pt x="4114862" y="3428873"/>
                  </a:lnTo>
                  <a:lnTo>
                    <a:pt x="3454462" y="0"/>
                  </a:lnTo>
                  <a:close/>
                </a:path>
              </a:pathLst>
            </a:custGeom>
            <a:solidFill>
              <a:srgbClr val="1D1B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F74BFBF-DB6B-9A97-F280-FC0DB909204E}"/>
                </a:ext>
              </a:extLst>
            </p:cNvPr>
            <p:cNvSpPr/>
            <p:nvPr/>
          </p:nvSpPr>
          <p:spPr>
            <a:xfrm>
              <a:off x="4763" y="4826"/>
              <a:ext cx="4115435" cy="6853555"/>
            </a:xfrm>
            <a:custGeom>
              <a:avLst/>
              <a:gdLst/>
              <a:ahLst/>
              <a:cxnLst/>
              <a:rect l="l" t="t" r="r" b="b"/>
              <a:pathLst>
                <a:path w="4115435" h="6853555">
                  <a:moveTo>
                    <a:pt x="0" y="6853174"/>
                  </a:moveTo>
                  <a:lnTo>
                    <a:pt x="0" y="0"/>
                  </a:lnTo>
                  <a:lnTo>
                    <a:pt x="3454462" y="0"/>
                  </a:lnTo>
                  <a:lnTo>
                    <a:pt x="4114862" y="3428873"/>
                  </a:lnTo>
                  <a:lnTo>
                    <a:pt x="3455380" y="6853174"/>
                  </a:lnTo>
                </a:path>
              </a:pathLst>
            </a:custGeom>
            <a:ln w="12700">
              <a:solidFill>
                <a:srgbClr val="1D1B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C4EE0327-DFDF-1E90-A8DF-D184022FD5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8190" y="2644139"/>
            <a:ext cx="2127250" cy="1017586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 algn="ctr">
              <a:lnSpc>
                <a:spcPts val="3679"/>
              </a:lnSpc>
              <a:spcBef>
                <a:spcPts val="535"/>
              </a:spcBef>
            </a:pPr>
            <a:r>
              <a:rPr lang="en-US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spc="-1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24EF9-0B42-C665-9433-50BAD461045B}"/>
              </a:ext>
            </a:extLst>
          </p:cNvPr>
          <p:cNvSpPr txBox="1"/>
          <p:nvPr/>
        </p:nvSpPr>
        <p:spPr>
          <a:xfrm>
            <a:off x="4419600" y="1143000"/>
            <a:ext cx="7467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most relevant features based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redundant or highly correlated features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feature importance from Random Forest for selection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&amp; Heatmap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feature relationship assessment</a:t>
            </a:r>
          </a:p>
          <a:p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F14ACD1-2B73-1346-1233-498485F940E5}"/>
                  </a:ext>
                </a:extLst>
              </p14:cNvPr>
              <p14:cNvContentPartPr/>
              <p14:nvPr/>
            </p14:nvContentPartPr>
            <p14:xfrm>
              <a:off x="8755130" y="5865348"/>
              <a:ext cx="2937240" cy="8701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F14ACD1-2B73-1346-1233-498485F940E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2130" y="5802708"/>
                <a:ext cx="3062880" cy="99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82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4338-AE3A-95D6-F3DF-4982EBD3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588645"/>
            <a:ext cx="3219450" cy="51552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7EF4D-F4BB-1060-B6A1-6F5E40760F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6750" y="1447800"/>
            <a:ext cx="10972800" cy="4621778"/>
          </a:xfrm>
        </p:spPr>
        <p:txBody>
          <a:bodyPr/>
          <a:lstStyle/>
          <a:p>
            <a:pPr>
              <a:spcBef>
                <a:spcPts val="100"/>
              </a:spcBef>
              <a:spcAft>
                <a:spcPts val="125"/>
              </a:spcAft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✅ </a:t>
            </a: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Models Evaluated:</a:t>
            </a: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</a:t>
            </a:r>
            <a:r>
              <a:rPr lang="en-IN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Binary classification </a:t>
            </a: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of movie success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10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</a:t>
            </a: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Ensemble method for </a:t>
            </a:r>
            <a:r>
              <a:rPr lang="en-IN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better accuracy and handling overfitting.</a:t>
            </a:r>
          </a:p>
          <a:p>
            <a:pPr lvl="1">
              <a:spcBef>
                <a:spcPts val="10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Support Vector Machine (SVM)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</a:t>
            </a: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Effective in </a:t>
            </a:r>
            <a:r>
              <a:rPr lang="en-IN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high-dimensional spaces</a:t>
            </a: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spcBef>
                <a:spcPts val="10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K-Nearest </a:t>
            </a:r>
            <a:r>
              <a:rPr lang="en-IN" sz="2400" b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Neighbors</a:t>
            </a: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(KNN)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</a:t>
            </a:r>
            <a:r>
              <a:rPr lang="en-IN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Classifies movies based on similarity </a:t>
            </a: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to others.</a:t>
            </a:r>
          </a:p>
          <a:p>
            <a:pPr>
              <a:spcBef>
                <a:spcPts val="100"/>
              </a:spcBef>
              <a:spcAft>
                <a:spcPts val="125"/>
              </a:spcAft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✅ </a:t>
            </a: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Selection Criteria:</a:t>
            </a: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Accuracy, Precision, Recall, F1-Score</a:t>
            </a: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ROC-AUC Curve for Classification Performance</a:t>
            </a: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Comparing model performance on training vs. test data</a:t>
            </a: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"/>
              </a:spcBef>
              <a:spcAft>
                <a:spcPts val="125"/>
              </a:spcAft>
            </a:pP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✅ </a:t>
            </a: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Best Performing Model:</a:t>
            </a:r>
            <a:endParaRPr lang="en-IN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100"/>
              </a:spcBef>
              <a:spcAft>
                <a:spcPts val="125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IN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achieved the </a:t>
            </a:r>
            <a:r>
              <a:rPr lang="en-IN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highest accuracy </a:t>
            </a:r>
            <a:r>
              <a:rPr lang="en-IN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for predicting movie success</a:t>
            </a:r>
          </a:p>
          <a:p>
            <a:pPr>
              <a:spcBef>
                <a:spcPts val="100"/>
              </a:spcBef>
              <a:spcAft>
                <a:spcPts val="125"/>
              </a:spcAft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2AF1AA-0EB3-AAE7-D3B8-78BFFE2DD615}"/>
                  </a:ext>
                </a:extLst>
              </p14:cNvPr>
              <p14:cNvContentPartPr/>
              <p14:nvPr/>
            </p14:nvContentPartPr>
            <p14:xfrm>
              <a:off x="9350930" y="6173868"/>
              <a:ext cx="2459520" cy="472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2AF1AA-0EB3-AAE7-D3B8-78BFFE2DD6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88290" y="6111228"/>
                <a:ext cx="2585160" cy="59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71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62"/>
            <a:ext cx="6091555" cy="6853555"/>
            <a:chOff x="6100826" y="4762"/>
            <a:chExt cx="6091555" cy="6853555"/>
          </a:xfrm>
        </p:grpSpPr>
        <p:sp>
          <p:nvSpPr>
            <p:cNvPr id="3" name="object 3"/>
            <p:cNvSpPr/>
            <p:nvPr/>
          </p:nvSpPr>
          <p:spPr>
            <a:xfrm>
              <a:off x="6100826" y="4762"/>
              <a:ext cx="6091555" cy="6853555"/>
            </a:xfrm>
            <a:custGeom>
              <a:avLst/>
              <a:gdLst/>
              <a:ahLst/>
              <a:cxnLst/>
              <a:rect l="l" t="t" r="r" b="b"/>
              <a:pathLst>
                <a:path w="6091555" h="6853555">
                  <a:moveTo>
                    <a:pt x="6091174" y="0"/>
                  </a:moveTo>
                  <a:lnTo>
                    <a:pt x="0" y="0"/>
                  </a:lnTo>
                  <a:lnTo>
                    <a:pt x="0" y="6853237"/>
                  </a:lnTo>
                  <a:lnTo>
                    <a:pt x="6091174" y="6853237"/>
                  </a:lnTo>
                  <a:lnTo>
                    <a:pt x="6091174" y="0"/>
                  </a:lnTo>
                  <a:close/>
                </a:path>
              </a:pathLst>
            </a:custGeom>
            <a:solidFill>
              <a:srgbClr val="1D1B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0826" y="4762"/>
              <a:ext cx="6091555" cy="6853555"/>
            </a:xfrm>
            <a:custGeom>
              <a:avLst/>
              <a:gdLst/>
              <a:ahLst/>
              <a:cxnLst/>
              <a:rect l="l" t="t" r="r" b="b"/>
              <a:pathLst>
                <a:path w="6091555" h="6853555">
                  <a:moveTo>
                    <a:pt x="6091174" y="0"/>
                  </a:moveTo>
                  <a:lnTo>
                    <a:pt x="0" y="0"/>
                  </a:lnTo>
                  <a:lnTo>
                    <a:pt x="0" y="6853237"/>
                  </a:lnTo>
                </a:path>
              </a:pathLst>
            </a:custGeom>
            <a:ln w="12700">
              <a:solidFill>
                <a:srgbClr val="1D1B5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E20C91A-914A-73E0-E226-D0FDCE58F7E5}"/>
              </a:ext>
            </a:extLst>
          </p:cNvPr>
          <p:cNvSpPr txBox="1"/>
          <p:nvPr/>
        </p:nvSpPr>
        <p:spPr>
          <a:xfrm>
            <a:off x="6342972" y="811283"/>
            <a:ext cx="5638800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Measures overall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correctness of predictions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Determines how many predicted successes were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correct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Measures how well the model identifies actual successes.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precision and recall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Provides a detailed breakdown of predictions.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Shows precision, recall, F1-score, and support for each class.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0A627C-34AE-F6F8-D07A-95DE1A760DA2}"/>
              </a:ext>
            </a:extLst>
          </p:cNvPr>
          <p:cNvSpPr txBox="1"/>
          <p:nvPr/>
        </p:nvSpPr>
        <p:spPr>
          <a:xfrm>
            <a:off x="1905000" y="2512454"/>
            <a:ext cx="2475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Evaluation Matrix</a:t>
            </a:r>
            <a:endParaRPr lang="en-IN" sz="33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3428EC-7E40-27BB-B52D-44F82D393791}"/>
              </a:ext>
            </a:extLst>
          </p:cNvPr>
          <p:cNvGrpSpPr/>
          <p:nvPr/>
        </p:nvGrpSpPr>
        <p:grpSpPr>
          <a:xfrm>
            <a:off x="9276410" y="6185748"/>
            <a:ext cx="2259360" cy="393120"/>
            <a:chOff x="9276410" y="6185748"/>
            <a:chExt cx="2259360" cy="39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F08ABAA-CC8A-4A86-3226-0BBD9FFF66D9}"/>
                    </a:ext>
                  </a:extLst>
                </p14:cNvPr>
                <p14:cNvContentPartPr/>
                <p14:nvPr/>
              </p14:nvContentPartPr>
              <p14:xfrm>
                <a:off x="9276410" y="6185748"/>
                <a:ext cx="2259360" cy="393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F08ABAA-CC8A-4A86-3226-0BBD9FFF66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13410" y="6122748"/>
                  <a:ext cx="238500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F3186B-AD21-BAB1-4919-22918BFD93D2}"/>
                    </a:ext>
                  </a:extLst>
                </p14:cNvPr>
                <p14:cNvContentPartPr/>
                <p14:nvPr/>
              </p14:nvContentPartPr>
              <p14:xfrm>
                <a:off x="9940250" y="6430188"/>
                <a:ext cx="3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F3186B-AD21-BAB1-4919-22918BFD93D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877610" y="636718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55A77-333D-A491-194F-6AE846C96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588644"/>
            <a:ext cx="1380489" cy="515526"/>
          </a:xfrm>
        </p:spPr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7762F-574A-8470-0955-96767ADF7D4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66750" y="1319546"/>
            <a:ext cx="10972800" cy="1292662"/>
          </a:xfrm>
        </p:spPr>
        <p:txBody>
          <a:bodyPr/>
          <a:lstStyle/>
          <a:p>
            <a:r>
              <a:rPr lang="en-US" sz="2400" dirty="0"/>
              <a:t>✅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Performing Model: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99.5% accuracy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Models</a:t>
            </a:r>
            <a:r>
              <a:rPr lang="en-US" sz="2400" b="1" dirty="0"/>
              <a:t>:</a:t>
            </a:r>
          </a:p>
          <a:p>
            <a:endParaRPr lang="en-US" b="1" dirty="0"/>
          </a:p>
          <a:p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E643F67-7ED8-FD3D-1836-F6A158715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776097"/>
              </p:ext>
            </p:extLst>
          </p:nvPr>
        </p:nvGraphicFramePr>
        <p:xfrm>
          <a:off x="990600" y="211791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324572681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31283143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9469873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3282290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640473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021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99.3%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99.27%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26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82.9%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2.02%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82.09%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82.35%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81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99.01%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99.5%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99.25%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10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96.4%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95.9%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96.4%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96.15%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61929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AF26381-9C70-3762-ADA8-666B85B560A8}"/>
              </a:ext>
            </a:extLst>
          </p:cNvPr>
          <p:cNvSpPr txBox="1"/>
          <p:nvPr/>
        </p:nvSpPr>
        <p:spPr>
          <a:xfrm>
            <a:off x="666750" y="4032636"/>
            <a:ext cx="944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✅ </a:t>
            </a: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Findings:</a:t>
            </a: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Random Forest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achieved the highest accuracy and F1-score.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SVM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also performed well, but </a:t>
            </a: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slightly lower than Random Forest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KNN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had the lowest </a:t>
            </a: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accuracy, struggling with classification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Confusion Matrices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reveal that models misclassified a few instances, especially in the minority class</a:t>
            </a: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3B9E-DE81-3C0C-169D-39BF15A6E471}"/>
                  </a:ext>
                </a:extLst>
              </p14:cNvPr>
              <p14:cNvContentPartPr/>
              <p14:nvPr/>
            </p14:nvContentPartPr>
            <p14:xfrm>
              <a:off x="9468650" y="6114108"/>
              <a:ext cx="2046600" cy="493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3B9E-DE81-3C0C-169D-39BF15A6E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6010" y="6051468"/>
                <a:ext cx="2172240" cy="61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6234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1130</Words>
  <Application>Microsoft Office PowerPoint</Application>
  <PresentationFormat>Widescreen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Introduction</vt:lpstr>
      <vt:lpstr>Data Overview</vt:lpstr>
      <vt:lpstr>Data Preprocessing</vt:lpstr>
      <vt:lpstr>Feature Selection</vt:lpstr>
      <vt:lpstr>Model Selection</vt:lpstr>
      <vt:lpstr>PowerPoint Presentation</vt:lpstr>
      <vt:lpstr>Result</vt:lpstr>
      <vt:lpstr>Conclusion</vt:lpstr>
      <vt:lpstr>Future Work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Hitesh Desale</cp:lastModifiedBy>
  <cp:revision>10</cp:revision>
  <dcterms:created xsi:type="dcterms:W3CDTF">2025-02-25T08:01:52Z</dcterms:created>
  <dcterms:modified xsi:type="dcterms:W3CDTF">2025-04-12T05:49:36Z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2025-02-25T00:00:00Z</vt:filetime>
  </property>
  <property fmtid="{D5CDD505-2E9C-101B-9397-08002B2CF9AE}" pid="3" name="LastSaved">
    <vt:filetime>2025-02-25T00:00:00Z</vt:filetime>
  </property>
</Properties>
</file>