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98d171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98d171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33875" y="784175"/>
            <a:ext cx="5783400" cy="23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 PROJEC</a:t>
            </a:r>
            <a:r>
              <a:rPr lang="en" sz="3000"/>
              <a:t>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NAIVE BAYES CLASSIFIER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37425" y="3337250"/>
            <a:ext cx="57834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NUMBER   :  15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HITESH KUMAR  - PES1201701511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NISHCHAL M N    - PES1201701523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SURAJ M M 	       - PES1201701551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The Problem is to implement the Naive Bayes algorithm from scratch and train the dataset and predict the output for the test dataset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86975" y="133550"/>
            <a:ext cx="4045200" cy="48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4CCCC"/>
                </a:solidFill>
              </a:rPr>
              <a:t>PROBLEM </a:t>
            </a:r>
            <a:r>
              <a:rPr lang="en" sz="2600">
                <a:solidFill>
                  <a:srgbClr val="F4CCCC"/>
                </a:solidFill>
              </a:rPr>
              <a:t>STATEMENT</a:t>
            </a:r>
            <a:endParaRPr sz="1000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problem is to classify the data using Naive Bayes Classifier 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dataset has fifteen (independent variables ) different attributes which has qualitative data stating either “yes” or “no”.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dependent variable has only two types of output values either  “Democrat” or “Republican” 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AF8"/>
                </a:solidFill>
              </a:rPr>
              <a:t>PRE-PROCESSING</a:t>
            </a:r>
            <a:r>
              <a:rPr lang="en">
                <a:solidFill>
                  <a:srgbClr val="C9DAF8"/>
                </a:solidFill>
              </a:rPr>
              <a:t> 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Initially</a:t>
            </a:r>
            <a:r>
              <a:rPr lang="en"/>
              <a:t> the missing values in the dataset has been handled . Since the data is qualitative the missing values has been filled by the most frequent data in the respective column . The data is later encoded into ones and </a:t>
            </a:r>
            <a:r>
              <a:rPr lang="en"/>
              <a:t>zeros</a:t>
            </a:r>
            <a:r>
              <a:rPr lang="en"/>
              <a:t> for easy calculation . The dependent variable attribute yes has been converted to ‘1’  and no to ‘0’ . </a:t>
            </a:r>
            <a:r>
              <a:rPr lang="en"/>
              <a:t>Similarly output variable has also been encoded where ‘1’ represents Republican and ‘0’ represents Democratic.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525" y="3697975"/>
            <a:ext cx="1667249" cy="12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IMPLEMENTATION 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52525"/>
            <a:ext cx="83682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</a:t>
            </a:r>
            <a:r>
              <a:rPr lang="en"/>
              <a:t>divided</a:t>
            </a:r>
            <a:r>
              <a:rPr lang="en"/>
              <a:t> the dataset </a:t>
            </a:r>
            <a:r>
              <a:rPr lang="en"/>
              <a:t>into</a:t>
            </a:r>
            <a:r>
              <a:rPr lang="en"/>
              <a:t> 5 folds and used 4 folds for training and 1 for testing using random folds .  We have used the following formula to classify the testing data :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	</a:t>
            </a:r>
            <a:r>
              <a:rPr b="1" lang="en">
                <a:solidFill>
                  <a:srgbClr val="EAD1DC"/>
                </a:solidFill>
              </a:rPr>
              <a:t>Naive Bayes Classifier : V</a:t>
            </a:r>
            <a:r>
              <a:rPr b="1" baseline="-25000" lang="en">
                <a:solidFill>
                  <a:srgbClr val="EAD1DC"/>
                </a:solidFill>
              </a:rPr>
              <a:t>NB  </a:t>
            </a:r>
            <a:r>
              <a:rPr b="1" lang="en">
                <a:solidFill>
                  <a:srgbClr val="EAD1DC"/>
                </a:solidFill>
              </a:rPr>
              <a:t> =  argmax</a:t>
            </a:r>
            <a:r>
              <a:rPr b="1" baseline="-25000" lang="en">
                <a:solidFill>
                  <a:srgbClr val="EAD1DC"/>
                </a:solidFill>
              </a:rPr>
              <a:t>vj ∈ V</a:t>
            </a:r>
            <a:r>
              <a:rPr b="1" lang="en">
                <a:solidFill>
                  <a:srgbClr val="EAD1DC"/>
                </a:solidFill>
              </a:rPr>
              <a:t> P( v</a:t>
            </a:r>
            <a:r>
              <a:rPr b="1" baseline="-25000" lang="en">
                <a:solidFill>
                  <a:srgbClr val="EAD1DC"/>
                </a:solidFill>
              </a:rPr>
              <a:t>j</a:t>
            </a:r>
            <a:r>
              <a:rPr b="1" lang="en">
                <a:solidFill>
                  <a:srgbClr val="EAD1DC"/>
                </a:solidFill>
              </a:rPr>
              <a:t> ) π</a:t>
            </a:r>
            <a:r>
              <a:rPr b="1" baseline="-25000" lang="en">
                <a:solidFill>
                  <a:srgbClr val="EAD1DC"/>
                </a:solidFill>
              </a:rPr>
              <a:t>i </a:t>
            </a:r>
            <a:r>
              <a:rPr b="1" lang="en">
                <a:solidFill>
                  <a:srgbClr val="EAD1DC"/>
                </a:solidFill>
              </a:rPr>
              <a:t>P( a</a:t>
            </a:r>
            <a:r>
              <a:rPr b="1" baseline="-25000" lang="en">
                <a:solidFill>
                  <a:srgbClr val="EAD1DC"/>
                </a:solidFill>
              </a:rPr>
              <a:t>i </a:t>
            </a:r>
            <a:r>
              <a:rPr b="1" lang="en">
                <a:solidFill>
                  <a:srgbClr val="EAD1DC"/>
                </a:solidFill>
              </a:rPr>
              <a:t>| v</a:t>
            </a:r>
            <a:r>
              <a:rPr b="1" baseline="-25000" lang="en">
                <a:solidFill>
                  <a:srgbClr val="EAD1DC"/>
                </a:solidFill>
              </a:rPr>
              <a:t>j</a:t>
            </a:r>
            <a:r>
              <a:rPr b="1" lang="en">
                <a:solidFill>
                  <a:srgbClr val="EAD1DC"/>
                </a:solidFill>
              </a:rPr>
              <a:t> )</a:t>
            </a:r>
            <a:endParaRPr b="1">
              <a:solidFill>
                <a:srgbClr val="EAD1DC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j</a:t>
            </a:r>
            <a:r>
              <a:rPr lang="en"/>
              <a:t>  takes values “Democrat” and “Republic” .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i  </a:t>
            </a:r>
            <a:r>
              <a:rPr lang="en"/>
              <a:t>takes values which are “Yes” or “No” of the 15 different attributes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Finally we take the maximum  of  which corresponds to either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Democrat or Republic.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525" y="3697975"/>
            <a:ext cx="1667249" cy="12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311700" y="117875"/>
            <a:ext cx="85206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OUTPUT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311700" y="742580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ACCURACY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429400" y="14063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311700" y="1501100"/>
            <a:ext cx="41460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a series of tests and dividing the test and training dataset randomly the average </a:t>
            </a:r>
            <a:r>
              <a:rPr lang="en" sz="1400"/>
              <a:t>accuracy</a:t>
            </a:r>
            <a:r>
              <a:rPr lang="en" sz="1400"/>
              <a:t> of the model implemented is above 90%. The Confusion matrix </a:t>
            </a:r>
            <a:r>
              <a:rPr lang="en" sz="1400"/>
              <a:t>representing</a:t>
            </a:r>
            <a:r>
              <a:rPr lang="en" sz="1400"/>
              <a:t> all the information has been plotted for all the cross validations.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Since the problem is about </a:t>
            </a:r>
            <a:r>
              <a:rPr lang="en" sz="1400"/>
              <a:t>classifying</a:t>
            </a:r>
            <a:r>
              <a:rPr lang="en" sz="1400"/>
              <a:t> </a:t>
            </a:r>
            <a:r>
              <a:rPr lang="en" sz="1400"/>
              <a:t>whether</a:t>
            </a:r>
            <a:r>
              <a:rPr lang="en" sz="1400"/>
              <a:t> a </a:t>
            </a:r>
            <a:r>
              <a:rPr lang="en" sz="1400"/>
              <a:t>person</a:t>
            </a:r>
            <a:r>
              <a:rPr lang="en" sz="1400"/>
              <a:t> is </a:t>
            </a:r>
            <a:r>
              <a:rPr lang="en" sz="1400"/>
              <a:t>democratic</a:t>
            </a:r>
            <a:r>
              <a:rPr lang="en" sz="1400"/>
              <a:t> or republican the precision and recall are not great measures to </a:t>
            </a:r>
            <a:r>
              <a:rPr lang="en" sz="1400"/>
              <a:t>validate</a:t>
            </a:r>
            <a:r>
              <a:rPr lang="en" sz="1400"/>
              <a:t> the model. For each validation set F-Score , Precision , Recall and Accuracy have been calculated.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4905750" y="74258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CONFUSION MATRIX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5012725" y="14063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4905750" y="1501100"/>
            <a:ext cx="41460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650" y="1501100"/>
            <a:ext cx="2873575" cy="17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573" y="3302600"/>
            <a:ext cx="2873576" cy="17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