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D24B-C441-4C2C-8C3E-8DA1A64BCCE8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12DC9-D95E-4D28-A78B-050645460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AssessmentHouse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/>
              <a:t>Online Assessment Booking Platform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Welcome to the </a:t>
            </a:r>
            <a:r>
              <a:rPr lang="en-US" dirty="0" err="1" smtClean="0"/>
              <a:t>AssessmentHouse</a:t>
            </a:r>
            <a:r>
              <a:rPr lang="en-US" dirty="0" smtClean="0"/>
              <a:t> online assessment booking platform where you can easily book new assessments and download reports once the assessments has been completed.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booking portal</a:t>
            </a:r>
            <a:br>
              <a:rPr lang="en-US" dirty="0" smtClean="0"/>
            </a:br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8" y="1744249"/>
            <a:ext cx="3810330" cy="1104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1" y="5030539"/>
            <a:ext cx="3787468" cy="1089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1705"/>
            <a:ext cx="3802710" cy="1104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0674" y="1848890"/>
            <a:ext cx="499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red </a:t>
            </a:r>
            <a:r>
              <a:rPr lang="en-US" dirty="0" err="1" smtClean="0"/>
              <a:t>infobot</a:t>
            </a:r>
            <a:r>
              <a:rPr lang="en-US" dirty="0" smtClean="0"/>
              <a:t> shows the total amount of bookings you made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0674" y="5061350"/>
            <a:ext cx="499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green </a:t>
            </a:r>
            <a:r>
              <a:rPr lang="en-US" dirty="0" err="1" smtClean="0"/>
              <a:t>infobot</a:t>
            </a:r>
            <a:r>
              <a:rPr lang="en-US" dirty="0" smtClean="0"/>
              <a:t> shows the amount of bookings that has been completed where the reports are ready to be downloaded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532538"/>
            <a:ext cx="499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blue </a:t>
            </a:r>
            <a:r>
              <a:rPr lang="en-US" dirty="0" err="1" smtClean="0"/>
              <a:t>infobot</a:t>
            </a:r>
            <a:r>
              <a:rPr lang="en-US" dirty="0" smtClean="0"/>
              <a:t> shows the amount of bookings that are still in progress where the assessments has not been completed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Bookings</a:t>
            </a:r>
            <a:br>
              <a:rPr lang="en-US" dirty="0" smtClean="0"/>
            </a:br>
            <a:r>
              <a:rPr lang="en-US" dirty="0" smtClean="0"/>
              <a:t>Here you can view the progress of your bookings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2411" y="5339900"/>
            <a:ext cx="499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progress bar shows how far the assessment team is with your booking. </a:t>
            </a:r>
          </a:p>
          <a:p>
            <a:r>
              <a:rPr lang="en-US" sz="1200" dirty="0" smtClean="0"/>
              <a:t>Red – the booking request is being processed</a:t>
            </a:r>
          </a:p>
          <a:p>
            <a:r>
              <a:rPr lang="en-US" sz="1200" dirty="0" smtClean="0"/>
              <a:t>Orange – the assessments is scheduled and candidates have been notified and received their assessment links</a:t>
            </a:r>
          </a:p>
          <a:p>
            <a:r>
              <a:rPr lang="en-US" sz="1200" dirty="0" smtClean="0"/>
              <a:t>Green – All the assessments is completed and the reports are ready to be downloaded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594"/>
            <a:ext cx="12192000" cy="35201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5748" y="5218072"/>
            <a:ext cx="499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view the reports, click on the View button under the Details of Booking column and scroll down to the candidates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22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Candidates</a:t>
            </a:r>
            <a:br>
              <a:rPr lang="en-US" dirty="0" smtClean="0"/>
            </a:br>
            <a:r>
              <a:rPr lang="en-US" dirty="0" smtClean="0"/>
              <a:t>You can easily search for any candidate without having to look for them under a specific booking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839"/>
            <a:ext cx="12192000" cy="327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0091" y="5557615"/>
            <a:ext cx="499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search for a candidate, simply type in any information you have available in the search bar and the system will show all the relevant information.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985760" y="5649947"/>
            <a:ext cx="3300549" cy="28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 on “View” to open the candidate’s report.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784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AssessmentHouse  Online Assessment Booking Platform</vt:lpstr>
      <vt:lpstr>Using the booking portal Dashboard</vt:lpstr>
      <vt:lpstr>View Bookings Here you can view the progress of your bookings</vt:lpstr>
      <vt:lpstr>View Candidates You can easily search for any candidate without having to look for them under a specific booking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AssessmentHouse  Online Assessment Booking System</dc:title>
  <dc:creator>Debri van Wyk</dc:creator>
  <cp:lastModifiedBy>Debri van Wyk</cp:lastModifiedBy>
  <cp:revision>26</cp:revision>
  <dcterms:created xsi:type="dcterms:W3CDTF">2018-05-14T13:28:53Z</dcterms:created>
  <dcterms:modified xsi:type="dcterms:W3CDTF">2018-05-14T13:53:25Z</dcterms:modified>
</cp:coreProperties>
</file>