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1" r:id="rId1"/>
  </p:sldMasterIdLst>
  <p:notesMasterIdLst>
    <p:notesMasterId r:id="rId9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</p:sldIdLst>
  <p:sldSz cx="18300700" cy="10299700"/>
  <p:notesSz cx="18300700" cy="10299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66375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8DCFD-91E5-47FE-998E-B1DCBC72BFA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61075" y="1287463"/>
            <a:ext cx="617855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30388" y="4956175"/>
            <a:ext cx="14639925" cy="4056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66375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34901-4DE4-4943-9D0B-D0DDD1A34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7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4565" y="1685623"/>
            <a:ext cx="13511570" cy="3585821"/>
          </a:xfrm>
        </p:spPr>
        <p:txBody>
          <a:bodyPr anchor="b">
            <a:normAutofit/>
          </a:bodyPr>
          <a:lstStyle>
            <a:lvl1pPr algn="ctr">
              <a:defRPr sz="72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4565" y="5409728"/>
            <a:ext cx="13511570" cy="2486709"/>
          </a:xfrm>
        </p:spPr>
        <p:txBody>
          <a:bodyPr/>
          <a:lstStyle>
            <a:lvl1pPr marL="0" indent="0" algn="ctr">
              <a:buNone/>
              <a:defRPr sz="3602"/>
            </a:lvl1pPr>
            <a:lvl2pPr marL="686257" indent="0" algn="ctr">
              <a:buNone/>
              <a:defRPr sz="3002"/>
            </a:lvl2pPr>
            <a:lvl3pPr marL="1372514" indent="0" algn="ctr">
              <a:buNone/>
              <a:defRPr sz="2702"/>
            </a:lvl3pPr>
            <a:lvl4pPr marL="2058772" indent="0" algn="ctr">
              <a:buNone/>
              <a:defRPr sz="2402"/>
            </a:lvl4pPr>
            <a:lvl5pPr marL="2745029" indent="0" algn="ctr">
              <a:buNone/>
              <a:defRPr sz="2402"/>
            </a:lvl5pPr>
            <a:lvl6pPr marL="3431286" indent="0" algn="ctr">
              <a:buNone/>
              <a:defRPr sz="2402"/>
            </a:lvl6pPr>
            <a:lvl7pPr marL="4117543" indent="0" algn="ctr">
              <a:buNone/>
              <a:defRPr sz="2402"/>
            </a:lvl7pPr>
            <a:lvl8pPr marL="4803800" indent="0" algn="ctr">
              <a:buNone/>
              <a:defRPr sz="2402"/>
            </a:lvl8pPr>
            <a:lvl9pPr marL="5490058" indent="0" algn="ctr">
              <a:buNone/>
              <a:defRPr sz="240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61" y="6442002"/>
            <a:ext cx="15562146" cy="1230550"/>
          </a:xfrm>
        </p:spPr>
        <p:txBody>
          <a:bodyPr anchor="b">
            <a:normAutofit/>
          </a:bodyPr>
          <a:lstStyle>
            <a:lvl1pPr>
              <a:defRPr sz="420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61" y="933133"/>
            <a:ext cx="15562146" cy="507586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4803"/>
            </a:lvl1pPr>
            <a:lvl2pPr marL="686257" indent="0">
              <a:buNone/>
              <a:defRPr sz="4203"/>
            </a:lvl2pPr>
            <a:lvl3pPr marL="1372514" indent="0">
              <a:buNone/>
              <a:defRPr sz="3602"/>
            </a:lvl3pPr>
            <a:lvl4pPr marL="2058772" indent="0">
              <a:buNone/>
              <a:defRPr sz="3002"/>
            </a:lvl4pPr>
            <a:lvl5pPr marL="2745029" indent="0">
              <a:buNone/>
              <a:defRPr sz="3002"/>
            </a:lvl5pPr>
            <a:lvl6pPr marL="3431286" indent="0">
              <a:buNone/>
              <a:defRPr sz="3002"/>
            </a:lvl6pPr>
            <a:lvl7pPr marL="4117543" indent="0">
              <a:buNone/>
              <a:defRPr sz="3002"/>
            </a:lvl7pPr>
            <a:lvl8pPr marL="4803800" indent="0">
              <a:buNone/>
              <a:defRPr sz="3002"/>
            </a:lvl8pPr>
            <a:lvl9pPr marL="5490058" indent="0">
              <a:buNone/>
              <a:defRPr sz="300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44" y="7672553"/>
            <a:ext cx="15559795" cy="1024972"/>
          </a:xfrm>
        </p:spPr>
        <p:txBody>
          <a:bodyPr>
            <a:normAutofit/>
          </a:bodyPr>
          <a:lstStyle>
            <a:lvl1pPr marL="0" indent="0" algn="ctr">
              <a:buNone/>
              <a:defRPr sz="2702"/>
            </a:lvl1pPr>
            <a:lvl2pPr marL="686257" indent="0">
              <a:buNone/>
              <a:defRPr sz="2101"/>
            </a:lvl2pPr>
            <a:lvl3pPr marL="1372514" indent="0">
              <a:buNone/>
              <a:defRPr sz="1801"/>
            </a:lvl3pPr>
            <a:lvl4pPr marL="2058772" indent="0">
              <a:buNone/>
              <a:defRPr sz="1501"/>
            </a:lvl4pPr>
            <a:lvl5pPr marL="2745029" indent="0">
              <a:buNone/>
              <a:defRPr sz="1501"/>
            </a:lvl5pPr>
            <a:lvl6pPr marL="3431286" indent="0">
              <a:buNone/>
              <a:defRPr sz="1501"/>
            </a:lvl6pPr>
            <a:lvl7pPr marL="4117543" indent="0">
              <a:buNone/>
              <a:defRPr sz="1501"/>
            </a:lvl7pPr>
            <a:lvl8pPr marL="4803800" indent="0">
              <a:buNone/>
              <a:defRPr sz="1501"/>
            </a:lvl8pPr>
            <a:lvl9pPr marL="5490058" indent="0">
              <a:buNone/>
              <a:defRPr sz="15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9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44" y="915530"/>
            <a:ext cx="15541428" cy="5143631"/>
          </a:xfrm>
        </p:spPr>
        <p:txBody>
          <a:bodyPr anchor="ctr"/>
          <a:lstStyle>
            <a:lvl1pPr>
              <a:defRPr sz="480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45" y="6315017"/>
            <a:ext cx="15541427" cy="2391227"/>
          </a:xfrm>
        </p:spPr>
        <p:txBody>
          <a:bodyPr anchor="ctr"/>
          <a:lstStyle>
            <a:lvl1pPr marL="0" indent="0" algn="ctr">
              <a:buNone/>
              <a:defRPr sz="2402"/>
            </a:lvl1pPr>
            <a:lvl2pPr marL="686257" indent="0">
              <a:buNone/>
              <a:defRPr sz="2101"/>
            </a:lvl2pPr>
            <a:lvl3pPr marL="1372514" indent="0">
              <a:buNone/>
              <a:defRPr sz="1801"/>
            </a:lvl3pPr>
            <a:lvl4pPr marL="2058772" indent="0">
              <a:buNone/>
              <a:defRPr sz="1501"/>
            </a:lvl4pPr>
            <a:lvl5pPr marL="2745029" indent="0">
              <a:buNone/>
              <a:defRPr sz="1501"/>
            </a:lvl5pPr>
            <a:lvl6pPr marL="3431286" indent="0">
              <a:buNone/>
              <a:defRPr sz="1501"/>
            </a:lvl6pPr>
            <a:lvl7pPr marL="4117543" indent="0">
              <a:buNone/>
              <a:defRPr sz="1501"/>
            </a:lvl7pPr>
            <a:lvl8pPr marL="4803800" indent="0">
              <a:buNone/>
              <a:defRPr sz="1501"/>
            </a:lvl8pPr>
            <a:lvl9pPr marL="5490058" indent="0">
              <a:buNone/>
              <a:defRPr sz="15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27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0825" y="915529"/>
            <a:ext cx="13963818" cy="4494898"/>
          </a:xfrm>
        </p:spPr>
        <p:txBody>
          <a:bodyPr anchor="ctr"/>
          <a:lstStyle>
            <a:lvl1pPr>
              <a:defRPr sz="480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2759" y="5421733"/>
            <a:ext cx="13137565" cy="641008"/>
          </a:xfrm>
        </p:spPr>
        <p:txBody>
          <a:bodyPr anchor="t">
            <a:normAutofit/>
          </a:bodyPr>
          <a:lstStyle>
            <a:lvl1pPr marL="0" indent="0" algn="r">
              <a:buNone/>
              <a:defRPr sz="2101"/>
            </a:lvl1pPr>
            <a:lvl2pPr marL="686257" indent="0">
              <a:buNone/>
              <a:defRPr sz="2101"/>
            </a:lvl2pPr>
            <a:lvl3pPr marL="1372514" indent="0">
              <a:buNone/>
              <a:defRPr sz="1801"/>
            </a:lvl3pPr>
            <a:lvl4pPr marL="2058772" indent="0">
              <a:buNone/>
              <a:defRPr sz="1501"/>
            </a:lvl4pPr>
            <a:lvl5pPr marL="2745029" indent="0">
              <a:buNone/>
              <a:defRPr sz="1501"/>
            </a:lvl5pPr>
            <a:lvl6pPr marL="3431286" indent="0">
              <a:buNone/>
              <a:defRPr sz="1501"/>
            </a:lvl6pPr>
            <a:lvl7pPr marL="4117543" indent="0">
              <a:buNone/>
              <a:defRPr sz="1501"/>
            </a:lvl7pPr>
            <a:lvl8pPr marL="4803800" indent="0">
              <a:buNone/>
              <a:defRPr sz="1501"/>
            </a:lvl8pPr>
            <a:lvl9pPr marL="5490058" indent="0">
              <a:buNone/>
              <a:defRPr sz="15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43" y="6315018"/>
            <a:ext cx="15541428" cy="23825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2"/>
            </a:lvl1pPr>
            <a:lvl2pPr marL="686257" indent="0">
              <a:buNone/>
              <a:defRPr sz="2101"/>
            </a:lvl2pPr>
            <a:lvl3pPr marL="1372514" indent="0">
              <a:buNone/>
              <a:defRPr sz="1801"/>
            </a:lvl3pPr>
            <a:lvl4pPr marL="2058772" indent="0">
              <a:buNone/>
              <a:defRPr sz="1501"/>
            </a:lvl4pPr>
            <a:lvl5pPr marL="2745029" indent="0">
              <a:buNone/>
              <a:defRPr sz="1501"/>
            </a:lvl5pPr>
            <a:lvl6pPr marL="3431286" indent="0">
              <a:buNone/>
              <a:defRPr sz="1501"/>
            </a:lvl6pPr>
            <a:lvl7pPr marL="4117543" indent="0">
              <a:buNone/>
              <a:defRPr sz="1501"/>
            </a:lvl7pPr>
            <a:lvl8pPr marL="4803800" indent="0">
              <a:buNone/>
              <a:defRPr sz="1501"/>
            </a:lvl8pPr>
            <a:lvl9pPr marL="5490058" indent="0">
              <a:buNone/>
              <a:defRPr sz="15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55789" y="1104223"/>
            <a:ext cx="915035" cy="878247"/>
          </a:xfrm>
          <a:prstGeom prst="rect">
            <a:avLst/>
          </a:prstGeom>
        </p:spPr>
        <p:txBody>
          <a:bodyPr vert="horz" lIns="137255" tIns="68628" rIns="137255" bIns="6862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998036" y="4463643"/>
            <a:ext cx="915035" cy="878247"/>
          </a:xfrm>
          <a:prstGeom prst="rect">
            <a:avLst/>
          </a:prstGeom>
        </p:spPr>
        <p:txBody>
          <a:bodyPr vert="horz" lIns="137255" tIns="68628" rIns="137255" bIns="6862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1634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62" y="3194353"/>
            <a:ext cx="15543777" cy="3772404"/>
          </a:xfrm>
        </p:spPr>
        <p:txBody>
          <a:bodyPr anchor="b"/>
          <a:lstStyle>
            <a:lvl1pPr>
              <a:defRPr sz="480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43" y="6984446"/>
            <a:ext cx="15541430" cy="1713078"/>
          </a:xfrm>
        </p:spPr>
        <p:txBody>
          <a:bodyPr anchor="t"/>
          <a:lstStyle>
            <a:lvl1pPr marL="0" indent="0" algn="ctr">
              <a:buNone/>
              <a:defRPr sz="2402"/>
            </a:lvl1pPr>
            <a:lvl2pPr marL="686257" indent="0">
              <a:buNone/>
              <a:defRPr sz="2101"/>
            </a:lvl2pPr>
            <a:lvl3pPr marL="1372514" indent="0">
              <a:buNone/>
              <a:defRPr sz="1801"/>
            </a:lvl3pPr>
            <a:lvl4pPr marL="2058772" indent="0">
              <a:buNone/>
              <a:defRPr sz="1501"/>
            </a:lvl4pPr>
            <a:lvl5pPr marL="2745029" indent="0">
              <a:buNone/>
              <a:defRPr sz="1501"/>
            </a:lvl5pPr>
            <a:lvl6pPr marL="3431286" indent="0">
              <a:buNone/>
              <a:defRPr sz="1501"/>
            </a:lvl6pPr>
            <a:lvl7pPr marL="4117543" indent="0">
              <a:buNone/>
              <a:defRPr sz="1501"/>
            </a:lvl7pPr>
            <a:lvl8pPr marL="4803800" indent="0">
              <a:buNone/>
              <a:defRPr sz="1501"/>
            </a:lvl8pPr>
            <a:lvl9pPr marL="5490058" indent="0">
              <a:buNone/>
              <a:defRPr sz="15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00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71643" y="915530"/>
            <a:ext cx="15541428" cy="19907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71643" y="3136347"/>
            <a:ext cx="4951870" cy="123648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602" b="0">
                <a:solidFill>
                  <a:schemeClr val="tx1"/>
                </a:solidFill>
              </a:defRPr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71643" y="4372828"/>
            <a:ext cx="4951870" cy="4324697"/>
          </a:xfrm>
        </p:spPr>
        <p:txBody>
          <a:bodyPr anchor="t">
            <a:normAutofit/>
          </a:bodyPr>
          <a:lstStyle>
            <a:lvl1pPr marL="0" indent="0" algn="ctr">
              <a:buNone/>
              <a:defRPr sz="2101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71947" y="3136347"/>
            <a:ext cx="4951273" cy="123648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602" b="0">
                <a:solidFill>
                  <a:schemeClr val="tx1"/>
                </a:solidFill>
              </a:defRPr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671948" y="4372828"/>
            <a:ext cx="4953169" cy="4324697"/>
          </a:xfrm>
        </p:spPr>
        <p:txBody>
          <a:bodyPr anchor="t">
            <a:normAutofit/>
          </a:bodyPr>
          <a:lstStyle>
            <a:lvl1pPr marL="0" indent="0" algn="ctr">
              <a:buNone/>
              <a:defRPr sz="2101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68253" y="3136347"/>
            <a:ext cx="4940245" cy="1236481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602" b="0">
                <a:solidFill>
                  <a:schemeClr val="tx1"/>
                </a:solidFill>
              </a:defRPr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972828" y="4372828"/>
            <a:ext cx="4940245" cy="4324697"/>
          </a:xfrm>
        </p:spPr>
        <p:txBody>
          <a:bodyPr anchor="t">
            <a:normAutofit/>
          </a:bodyPr>
          <a:lstStyle>
            <a:lvl1pPr marL="0" indent="0" algn="ctr">
              <a:buNone/>
              <a:defRPr sz="2101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3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71644" y="915530"/>
            <a:ext cx="15541428" cy="19907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71645" y="6301619"/>
            <a:ext cx="4951869" cy="8654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002" b="0">
                <a:solidFill>
                  <a:schemeClr val="tx1"/>
                </a:solidFill>
              </a:defRPr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39167" y="3452738"/>
            <a:ext cx="4413138" cy="2288822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2"/>
            </a:lvl1pPr>
            <a:lvl2pPr marL="686257" indent="0">
              <a:buNone/>
              <a:defRPr sz="2402"/>
            </a:lvl2pPr>
            <a:lvl3pPr marL="1372514" indent="0">
              <a:buNone/>
              <a:defRPr sz="2402"/>
            </a:lvl3pPr>
            <a:lvl4pPr marL="2058772" indent="0">
              <a:buNone/>
              <a:defRPr sz="2402"/>
            </a:lvl4pPr>
            <a:lvl5pPr marL="2745029" indent="0">
              <a:buNone/>
              <a:defRPr sz="2402"/>
            </a:lvl5pPr>
            <a:lvl6pPr marL="3431286" indent="0">
              <a:buNone/>
              <a:defRPr sz="2402"/>
            </a:lvl6pPr>
            <a:lvl7pPr marL="4117543" indent="0">
              <a:buNone/>
              <a:defRPr sz="2402"/>
            </a:lvl7pPr>
            <a:lvl8pPr marL="4803800" indent="0">
              <a:buNone/>
              <a:defRPr sz="2402"/>
            </a:lvl8pPr>
            <a:lvl9pPr marL="5490058" indent="0">
              <a:buNone/>
              <a:defRPr sz="240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71645" y="7167079"/>
            <a:ext cx="4951869" cy="1530444"/>
          </a:xfrm>
        </p:spPr>
        <p:txBody>
          <a:bodyPr anchor="t">
            <a:normAutofit/>
          </a:bodyPr>
          <a:lstStyle>
            <a:lvl1pPr marL="0" indent="0" algn="ctr">
              <a:buNone/>
              <a:defRPr sz="2101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8680" y="6301619"/>
            <a:ext cx="4951911" cy="8654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002" b="0">
                <a:solidFill>
                  <a:schemeClr val="tx1"/>
                </a:solidFill>
              </a:defRPr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858254" y="3452738"/>
            <a:ext cx="4398840" cy="2288822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2"/>
            </a:lvl1pPr>
            <a:lvl2pPr marL="686257" indent="0">
              <a:buNone/>
              <a:defRPr sz="2402"/>
            </a:lvl2pPr>
            <a:lvl3pPr marL="1372514" indent="0">
              <a:buNone/>
              <a:defRPr sz="2402"/>
            </a:lvl3pPr>
            <a:lvl4pPr marL="2058772" indent="0">
              <a:buNone/>
              <a:defRPr sz="2402"/>
            </a:lvl4pPr>
            <a:lvl5pPr marL="2745029" indent="0">
              <a:buNone/>
              <a:defRPr sz="2402"/>
            </a:lvl5pPr>
            <a:lvl6pPr marL="3431286" indent="0">
              <a:buNone/>
              <a:defRPr sz="2402"/>
            </a:lvl6pPr>
            <a:lvl7pPr marL="4117543" indent="0">
              <a:buNone/>
              <a:defRPr sz="2402"/>
            </a:lvl7pPr>
            <a:lvl8pPr marL="4803800" indent="0">
              <a:buNone/>
              <a:defRPr sz="2402"/>
            </a:lvl8pPr>
            <a:lvl9pPr marL="5490058" indent="0">
              <a:buNone/>
              <a:defRPr sz="240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66648" y="7167077"/>
            <a:ext cx="4953942" cy="1530444"/>
          </a:xfrm>
        </p:spPr>
        <p:txBody>
          <a:bodyPr anchor="t">
            <a:normAutofit/>
          </a:bodyPr>
          <a:lstStyle>
            <a:lvl1pPr marL="0" indent="0" algn="ctr">
              <a:buNone/>
              <a:defRPr sz="2101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68440" y="6301619"/>
            <a:ext cx="4938277" cy="8654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3002" b="0">
                <a:solidFill>
                  <a:schemeClr val="tx1"/>
                </a:solidFill>
              </a:defRPr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237698" y="3452738"/>
            <a:ext cx="4401224" cy="2288822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2"/>
            </a:lvl1pPr>
            <a:lvl2pPr marL="686257" indent="0">
              <a:buNone/>
              <a:defRPr sz="2402"/>
            </a:lvl2pPr>
            <a:lvl3pPr marL="1372514" indent="0">
              <a:buNone/>
              <a:defRPr sz="2402"/>
            </a:lvl3pPr>
            <a:lvl4pPr marL="2058772" indent="0">
              <a:buNone/>
              <a:defRPr sz="2402"/>
            </a:lvl4pPr>
            <a:lvl5pPr marL="2745029" indent="0">
              <a:buNone/>
              <a:defRPr sz="2402"/>
            </a:lvl5pPr>
            <a:lvl6pPr marL="3431286" indent="0">
              <a:buNone/>
              <a:defRPr sz="2402"/>
            </a:lvl6pPr>
            <a:lvl7pPr marL="4117543" indent="0">
              <a:buNone/>
              <a:defRPr sz="2402"/>
            </a:lvl7pPr>
            <a:lvl8pPr marL="4803800" indent="0">
              <a:buNone/>
              <a:defRPr sz="2402"/>
            </a:lvl8pPr>
            <a:lvl9pPr marL="5490058" indent="0">
              <a:buNone/>
              <a:defRPr sz="240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968252" y="7167079"/>
            <a:ext cx="4944819" cy="1530443"/>
          </a:xfrm>
        </p:spPr>
        <p:txBody>
          <a:bodyPr anchor="t">
            <a:normAutofit/>
          </a:bodyPr>
          <a:lstStyle>
            <a:lvl1pPr marL="0" indent="0" algn="ctr">
              <a:buNone/>
              <a:defRPr sz="2101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15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10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96439" y="915528"/>
            <a:ext cx="3816634" cy="778199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44" y="915528"/>
            <a:ext cx="11496035" cy="778199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4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6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147" y="987057"/>
            <a:ext cx="14610407" cy="4284388"/>
          </a:xfrm>
        </p:spPr>
        <p:txBody>
          <a:bodyPr anchor="b">
            <a:normAutofit/>
          </a:bodyPr>
          <a:lstStyle>
            <a:lvl1pPr>
              <a:defRPr sz="510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5147" y="5409728"/>
            <a:ext cx="14610407" cy="2253059"/>
          </a:xfrm>
        </p:spPr>
        <p:txBody>
          <a:bodyPr/>
          <a:lstStyle>
            <a:lvl1pPr marL="0" indent="0" algn="ctr">
              <a:buNone/>
              <a:defRPr sz="3602">
                <a:solidFill>
                  <a:schemeClr val="tx1">
                    <a:tint val="75000"/>
                  </a:schemeClr>
                </a:solidFill>
              </a:defRPr>
            </a:lvl1pPr>
            <a:lvl2pPr marL="686257" indent="0">
              <a:buNone/>
              <a:defRPr sz="30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2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45" y="915529"/>
            <a:ext cx="15541427" cy="1991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44" y="3136346"/>
            <a:ext cx="7664325" cy="5561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66535" y="3136346"/>
            <a:ext cx="7646537" cy="5561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7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45" y="915530"/>
            <a:ext cx="15541427" cy="19907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3896" y="3136347"/>
            <a:ext cx="7323881" cy="123739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3602" b="1"/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44" y="4373741"/>
            <a:ext cx="7666132" cy="43237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09673" y="3136347"/>
            <a:ext cx="7303399" cy="123739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3602" b="1"/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64730" y="4373741"/>
            <a:ext cx="7648343" cy="43237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6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9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5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798" y="915529"/>
            <a:ext cx="5902452" cy="3547674"/>
          </a:xfrm>
        </p:spPr>
        <p:txBody>
          <a:bodyPr anchor="b">
            <a:normAutofit/>
          </a:bodyPr>
          <a:lstStyle>
            <a:lvl1pPr>
              <a:defRPr sz="420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2386" y="915529"/>
            <a:ext cx="9290685" cy="778199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6798" y="4463204"/>
            <a:ext cx="5902452" cy="4234320"/>
          </a:xfrm>
        </p:spPr>
        <p:txBody>
          <a:bodyPr/>
          <a:lstStyle>
            <a:lvl1pPr marL="0" indent="0" algn="ctr">
              <a:buNone/>
              <a:defRPr sz="2402"/>
            </a:lvl1pPr>
            <a:lvl2pPr marL="686257" indent="0">
              <a:buNone/>
              <a:defRPr sz="2101"/>
            </a:lvl2pPr>
            <a:lvl3pPr marL="1372514" indent="0">
              <a:buNone/>
              <a:defRPr sz="1801"/>
            </a:lvl3pPr>
            <a:lvl4pPr marL="2058772" indent="0">
              <a:buNone/>
              <a:defRPr sz="1501"/>
            </a:lvl4pPr>
            <a:lvl5pPr marL="2745029" indent="0">
              <a:buNone/>
              <a:defRPr sz="1501"/>
            </a:lvl5pPr>
            <a:lvl6pPr marL="3431286" indent="0">
              <a:buNone/>
              <a:defRPr sz="1501"/>
            </a:lvl6pPr>
            <a:lvl7pPr marL="4117543" indent="0">
              <a:buNone/>
              <a:defRPr sz="1501"/>
            </a:lvl7pPr>
            <a:lvl8pPr marL="4803800" indent="0">
              <a:buNone/>
              <a:defRPr sz="1501"/>
            </a:lvl8pPr>
            <a:lvl9pPr marL="5490058" indent="0">
              <a:buNone/>
              <a:defRPr sz="15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0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797" y="915529"/>
            <a:ext cx="8900836" cy="3547674"/>
          </a:xfrm>
        </p:spPr>
        <p:txBody>
          <a:bodyPr anchor="b">
            <a:normAutofit/>
          </a:bodyPr>
          <a:lstStyle>
            <a:lvl1pPr>
              <a:defRPr sz="480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44940" y="1139727"/>
            <a:ext cx="4886425" cy="7333600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4803"/>
            </a:lvl1pPr>
            <a:lvl2pPr marL="686257" indent="0">
              <a:buNone/>
              <a:defRPr sz="4203"/>
            </a:lvl2pPr>
            <a:lvl3pPr marL="1372514" indent="0">
              <a:buNone/>
              <a:defRPr sz="3602"/>
            </a:lvl3pPr>
            <a:lvl4pPr marL="2058772" indent="0">
              <a:buNone/>
              <a:defRPr sz="3002"/>
            </a:lvl4pPr>
            <a:lvl5pPr marL="2745029" indent="0">
              <a:buNone/>
              <a:defRPr sz="3002"/>
            </a:lvl5pPr>
            <a:lvl6pPr marL="3431286" indent="0">
              <a:buNone/>
              <a:defRPr sz="3002"/>
            </a:lvl6pPr>
            <a:lvl7pPr marL="4117543" indent="0">
              <a:buNone/>
              <a:defRPr sz="3002"/>
            </a:lvl7pPr>
            <a:lvl8pPr marL="4803800" indent="0">
              <a:buNone/>
              <a:defRPr sz="3002"/>
            </a:lvl8pPr>
            <a:lvl9pPr marL="5490058" indent="0">
              <a:buNone/>
              <a:defRPr sz="300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43" y="4463203"/>
            <a:ext cx="8908607" cy="4234321"/>
          </a:xfrm>
        </p:spPr>
        <p:txBody>
          <a:bodyPr>
            <a:normAutofit/>
          </a:bodyPr>
          <a:lstStyle>
            <a:lvl1pPr marL="0" indent="0" algn="ctr">
              <a:buNone/>
              <a:defRPr sz="2702"/>
            </a:lvl1pPr>
            <a:lvl2pPr marL="686257" indent="0">
              <a:buNone/>
              <a:defRPr sz="2101"/>
            </a:lvl2pPr>
            <a:lvl3pPr marL="1372514" indent="0">
              <a:buNone/>
              <a:defRPr sz="1801"/>
            </a:lvl3pPr>
            <a:lvl4pPr marL="2058772" indent="0">
              <a:buNone/>
              <a:defRPr sz="1501"/>
            </a:lvl4pPr>
            <a:lvl5pPr marL="2745029" indent="0">
              <a:buNone/>
              <a:defRPr sz="1501"/>
            </a:lvl5pPr>
            <a:lvl6pPr marL="3431286" indent="0">
              <a:buNone/>
              <a:defRPr sz="1501"/>
            </a:lvl6pPr>
            <a:lvl7pPr marL="4117543" indent="0">
              <a:buNone/>
              <a:defRPr sz="1501"/>
            </a:lvl7pPr>
            <a:lvl8pPr marL="4803800" indent="0">
              <a:buNone/>
              <a:defRPr sz="1501"/>
            </a:lvl8pPr>
            <a:lvl9pPr marL="5490058" indent="0">
              <a:buNone/>
              <a:defRPr sz="150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6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45" y="915529"/>
            <a:ext cx="15541427" cy="1991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44" y="3147978"/>
            <a:ext cx="15541428" cy="5549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26102" y="8835808"/>
            <a:ext cx="4117658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644" y="8835808"/>
            <a:ext cx="10016248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81970" y="8835808"/>
            <a:ext cx="1131102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28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ctr" defTabSz="1372514" rtl="0" eaLnBrk="1" latinLnBrk="0" hangingPunct="1">
        <a:lnSpc>
          <a:spcPct val="90000"/>
        </a:lnSpc>
        <a:spcBef>
          <a:spcPct val="0"/>
        </a:spcBef>
        <a:buNone/>
        <a:defRPr sz="5103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3129" indent="-343129" algn="l" defTabSz="1372514" rtl="0" eaLnBrk="1" latinLnBrk="0" hangingPunct="1">
        <a:lnSpc>
          <a:spcPct val="120000"/>
        </a:lnSpc>
        <a:spcBef>
          <a:spcPts val="1501"/>
        </a:spcBef>
        <a:buFont typeface="Arial" panose="020B0604020202020204" pitchFamily="34" charset="0"/>
        <a:buChar char="•"/>
        <a:defRPr sz="300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1029386" indent="-343129" algn="l" defTabSz="1372514" rtl="0" eaLnBrk="1" latinLnBrk="0" hangingPunct="1">
        <a:lnSpc>
          <a:spcPct val="120000"/>
        </a:lnSpc>
        <a:spcBef>
          <a:spcPts val="751"/>
        </a:spcBef>
        <a:buFont typeface="Arial" panose="020B0604020202020204" pitchFamily="34" charset="0"/>
        <a:buChar char="•"/>
        <a:defRPr sz="270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715643" indent="-343129" algn="l" defTabSz="1372514" rtl="0" eaLnBrk="1" latinLnBrk="0" hangingPunct="1">
        <a:lnSpc>
          <a:spcPct val="120000"/>
        </a:lnSpc>
        <a:spcBef>
          <a:spcPts val="751"/>
        </a:spcBef>
        <a:buFont typeface="Arial" panose="020B0604020202020204" pitchFamily="34" charset="0"/>
        <a:buChar char="•"/>
        <a:defRPr sz="240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2401900" indent="-343129" algn="l" defTabSz="1372514" rtl="0" eaLnBrk="1" latinLnBrk="0" hangingPunct="1">
        <a:lnSpc>
          <a:spcPct val="120000"/>
        </a:lnSpc>
        <a:spcBef>
          <a:spcPts val="751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3088157" indent="-343129" algn="l" defTabSz="1372514" rtl="0" eaLnBrk="1" latinLnBrk="0" hangingPunct="1">
        <a:lnSpc>
          <a:spcPct val="120000"/>
        </a:lnSpc>
        <a:spcBef>
          <a:spcPts val="75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3774415" indent="-343129" algn="l" defTabSz="1372514" rtl="0" eaLnBrk="1" latinLnBrk="0" hangingPunct="1">
        <a:lnSpc>
          <a:spcPct val="120000"/>
        </a:lnSpc>
        <a:spcBef>
          <a:spcPts val="75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4460672" indent="-343129" algn="l" defTabSz="1372514" rtl="0" eaLnBrk="1" latinLnBrk="0" hangingPunct="1">
        <a:lnSpc>
          <a:spcPct val="120000"/>
        </a:lnSpc>
        <a:spcBef>
          <a:spcPts val="75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5146929" indent="-343129" algn="l" defTabSz="1372514" rtl="0" eaLnBrk="1" latinLnBrk="0" hangingPunct="1">
        <a:lnSpc>
          <a:spcPct val="120000"/>
        </a:lnSpc>
        <a:spcBef>
          <a:spcPts val="75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5833186" indent="-343129" algn="l" defTabSz="1372514" rtl="0" eaLnBrk="1" latinLnBrk="0" hangingPunct="1">
        <a:lnSpc>
          <a:spcPct val="120000"/>
        </a:lnSpc>
        <a:spcBef>
          <a:spcPts val="751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1pPr>
      <a:lvl2pPr marL="686257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2pPr>
      <a:lvl3pPr marL="1372514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3pPr>
      <a:lvl4pPr marL="2058772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4pPr>
      <a:lvl5pPr marL="2745029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5pPr>
      <a:lvl6pPr marL="3431286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6pPr>
      <a:lvl7pPr marL="4117543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7pPr>
      <a:lvl8pPr marL="4803800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8pPr>
      <a:lvl9pPr marL="5490058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750" y="7131050"/>
            <a:ext cx="11811000" cy="298543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HITESH JOSHI</a:t>
            </a:r>
            <a:b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Sri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Eshwar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College of Engineering</a:t>
            </a:r>
            <a:b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Kinathukadavu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, Coimbatore</a:t>
            </a:r>
            <a:b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641202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6950" y="98735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CODE APLHA</a:t>
            </a:r>
            <a:endParaRPr lang="en-US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6284" y="3397250"/>
            <a:ext cx="12693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Algerian" panose="04020705040A02060702" pitchFamily="82" charset="0"/>
              </a:rPr>
              <a:t>A PRESENTATION UPON PHISHING </a:t>
            </a:r>
            <a:r>
              <a:rPr lang="en-US" sz="3600" dirty="0">
                <a:latin typeface="Algerian" panose="04020705040A02060702" pitchFamily="82" charset="0"/>
              </a:rPr>
              <a:t>AWARENESS TRAINING</a:t>
            </a:r>
          </a:p>
        </p:txBody>
      </p:sp>
    </p:spTree>
    <p:extLst>
      <p:ext uri="{BB962C8B-B14F-4D97-AF65-F5344CB8AC3E}">
        <p14:creationId xmlns:p14="http://schemas.microsoft.com/office/powerpoint/2010/main" val="276933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5245" y="3221235"/>
            <a:ext cx="7655559" cy="30610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2400">
              <a:lnSpc>
                <a:spcPct val="100499"/>
              </a:lnSpc>
              <a:spcBef>
                <a:spcPts val="95"/>
              </a:spcBef>
            </a:pPr>
            <a:r>
              <a:rPr spc="-145" dirty="0">
                <a:solidFill>
                  <a:schemeClr val="tx1"/>
                </a:solidFill>
                <a:latin typeface="Arial Rounded MT Bold" panose="020F0704030504030204" pitchFamily="34" charset="0"/>
              </a:rPr>
              <a:t>Phishing:</a:t>
            </a:r>
            <a:r>
              <a:rPr spc="-275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spc="-114" dirty="0">
                <a:solidFill>
                  <a:schemeClr val="tx1"/>
                </a:solidFill>
                <a:latin typeface="Arial Rounded MT Bold" panose="020F0704030504030204" pitchFamily="34" charset="0"/>
              </a:rPr>
              <a:t>How</a:t>
            </a:r>
            <a:r>
              <a:rPr spc="-3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spc="-50" dirty="0">
                <a:solidFill>
                  <a:schemeClr val="tx1"/>
                </a:solidFill>
                <a:latin typeface="Arial Rounded MT Bold" panose="020F0704030504030204" pitchFamily="34" charset="0"/>
              </a:rPr>
              <a:t>to</a:t>
            </a:r>
            <a:r>
              <a:rPr spc="-32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spc="-2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Spot </a:t>
            </a:r>
            <a:r>
              <a:rPr spc="-40" dirty="0">
                <a:solidFill>
                  <a:schemeClr val="tx1"/>
                </a:solidFill>
                <a:latin typeface="Arial Rounded MT Bold" panose="020F0704030504030204" pitchFamily="34" charset="0"/>
              </a:rPr>
              <a:t>and</a:t>
            </a:r>
            <a:r>
              <a:rPr spc="-34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spc="-135" dirty="0">
                <a:solidFill>
                  <a:schemeClr val="tx1"/>
                </a:solidFill>
                <a:latin typeface="Arial Rounded MT Bold" panose="020F0704030504030204" pitchFamily="34" charset="0"/>
              </a:rPr>
              <a:t>Stop</a:t>
            </a:r>
            <a:r>
              <a:rPr spc="-28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spc="-70" dirty="0">
                <a:solidFill>
                  <a:schemeClr val="tx1"/>
                </a:solidFill>
                <a:latin typeface="Arial Rounded MT Bold" panose="020F0704030504030204" pitchFamily="34" charset="0"/>
              </a:rPr>
              <a:t>Online</a:t>
            </a:r>
            <a:r>
              <a:rPr spc="-31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</a:t>
            </a:r>
            <a:r>
              <a:rPr spc="-110" dirty="0">
                <a:solidFill>
                  <a:schemeClr val="tx1"/>
                </a:solidFill>
                <a:latin typeface="Arial Rounded MT Bold" panose="020F0704030504030204" pitchFamily="34" charset="0"/>
              </a:rPr>
              <a:t>Scams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484350" y="273050"/>
            <a:ext cx="3496037" cy="548364"/>
          </a:xfrm>
        </p:spPr>
        <p:txBody>
          <a:bodyPr/>
          <a:lstStyle/>
          <a:p>
            <a:fld id="{767024EC-5891-44D7-A263-3D3DC4597F66}" type="datetime1">
              <a:rPr lang="en-US" sz="28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6/11/2024</a:t>
            </a:fld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374650" y="120650"/>
            <a:ext cx="14823567" cy="1086400"/>
          </a:xfrm>
          <a:prstGeom prst="rect">
            <a:avLst/>
          </a:prstGeom>
        </p:spPr>
        <p:txBody>
          <a:bodyPr vert="horz" wrap="square" lIns="0" tIns="344373" rIns="0" bIns="0" rtlCol="0">
            <a:spAutoFit/>
          </a:bodyPr>
          <a:lstStyle/>
          <a:p>
            <a:pPr marL="5110480">
              <a:lnSpc>
                <a:spcPct val="100000"/>
              </a:lnSpc>
              <a:spcBef>
                <a:spcPts val="125"/>
              </a:spcBef>
            </a:pPr>
            <a:r>
              <a:rPr sz="4800" spc="-145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99430" y="2289044"/>
            <a:ext cx="8287384" cy="21666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99"/>
              </a:lnSpc>
              <a:spcBef>
                <a:spcPts val="95"/>
              </a:spcBef>
            </a:pPr>
            <a:r>
              <a:rPr lang="en-US" sz="2800" dirty="0"/>
              <a:t>Phishing is a type of cyber attack where attackers attempt to deceive individuals into providing sensitive information such as usernames, passwords, credit card numbers, or other personal details. </a:t>
            </a:r>
            <a:endParaRPr sz="2800" dirty="0">
              <a:solidFill>
                <a:schemeClr val="tx1">
                  <a:lumMod val="95000"/>
                  <a:lumOff val="5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50" y="5073650"/>
            <a:ext cx="9525000" cy="4983240"/>
          </a:xfrm>
          <a:prstGeom prst="rect">
            <a:avLst/>
          </a:prstGeom>
        </p:spPr>
      </p:pic>
      <p:sp>
        <p:nvSpPr>
          <p:cNvPr id="13" name="object 5"/>
          <p:cNvSpPr/>
          <p:nvPr/>
        </p:nvSpPr>
        <p:spPr>
          <a:xfrm flipV="1">
            <a:off x="6940550" y="1341846"/>
            <a:ext cx="5257800" cy="74204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5216207" y="0"/>
                </a:moveTo>
                <a:lnTo>
                  <a:pt x="0" y="0"/>
                </a:lnTo>
                <a:lnTo>
                  <a:pt x="0" y="28575"/>
                </a:lnTo>
                <a:lnTo>
                  <a:pt x="5216207" y="28575"/>
                </a:lnTo>
                <a:lnTo>
                  <a:pt x="5216207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5691" y="1558311"/>
            <a:ext cx="1482356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95" dirty="0">
                <a:solidFill>
                  <a:schemeClr val="tx1"/>
                </a:solidFill>
              </a:rPr>
              <a:t>Types</a:t>
            </a:r>
            <a:r>
              <a:rPr sz="4800" spc="-245" dirty="0">
                <a:solidFill>
                  <a:schemeClr val="tx1"/>
                </a:solidFill>
              </a:rPr>
              <a:t> </a:t>
            </a:r>
            <a:r>
              <a:rPr sz="4800" spc="-55" dirty="0">
                <a:solidFill>
                  <a:schemeClr val="tx1"/>
                </a:solidFill>
              </a:rPr>
              <a:t>of</a:t>
            </a:r>
            <a:r>
              <a:rPr sz="4800" spc="-320" dirty="0">
                <a:solidFill>
                  <a:schemeClr val="tx1"/>
                </a:solidFill>
              </a:rPr>
              <a:t> </a:t>
            </a:r>
            <a:r>
              <a:rPr sz="4800" spc="-70" dirty="0">
                <a:solidFill>
                  <a:schemeClr val="tx1"/>
                </a:solidFill>
              </a:rPr>
              <a:t>Phishing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6150" y="2940050"/>
            <a:ext cx="6383655" cy="38901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Phishing takes several forms, including email phishing, where fraudulent emails mimic reputable sources; spear phishing, which targets specific individuals or organizations with personalized messages; </a:t>
            </a:r>
            <a:r>
              <a:rPr lang="en-US" sz="2800" dirty="0" err="1"/>
              <a:t>smishing</a:t>
            </a:r>
            <a:r>
              <a:rPr lang="en-US" sz="2800" dirty="0"/>
              <a:t>, using deceptive SMS messages; and vishing, involving phone calls from attackers posing as trusted entities. </a:t>
            </a:r>
          </a:p>
        </p:txBody>
      </p:sp>
      <p:sp>
        <p:nvSpPr>
          <p:cNvPr id="5" name="object 5"/>
          <p:cNvSpPr/>
          <p:nvPr/>
        </p:nvSpPr>
        <p:spPr>
          <a:xfrm>
            <a:off x="5797550" y="2425314"/>
            <a:ext cx="6858000" cy="57536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5216207" y="0"/>
                </a:moveTo>
                <a:lnTo>
                  <a:pt x="0" y="0"/>
                </a:lnTo>
                <a:lnTo>
                  <a:pt x="0" y="28575"/>
                </a:lnTo>
                <a:lnTo>
                  <a:pt x="5216207" y="28575"/>
                </a:lnTo>
                <a:lnTo>
                  <a:pt x="5216207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98" name="Picture 2" descr="Image result for type of phisis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550" y="3321050"/>
            <a:ext cx="80010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5550" y="541338"/>
            <a:ext cx="1482356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95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Common</a:t>
            </a:r>
            <a:r>
              <a:rPr sz="4800" spc="-28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4800" spc="-12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Red</a:t>
            </a:r>
            <a:r>
              <a:rPr sz="4800" spc="-2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4800" spc="-45" dirty="0">
                <a:solidFill>
                  <a:schemeClr val="tx1">
                    <a:lumMod val="95000"/>
                    <a:lumOff val="5000"/>
                  </a:schemeClr>
                </a:solidFill>
              </a:rPr>
              <a:t>Flags</a:t>
            </a:r>
            <a:endParaRPr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8750" y="3240594"/>
            <a:ext cx="6351905" cy="2849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sz="2650" dirty="0">
                <a:latin typeface="Verdana"/>
                <a:cs typeface="Verdana"/>
              </a:rPr>
              <a:t>Look</a:t>
            </a:r>
            <a:r>
              <a:rPr sz="2650" spc="-185" dirty="0">
                <a:latin typeface="Verdana"/>
                <a:cs typeface="Verdana"/>
              </a:rPr>
              <a:t> </a:t>
            </a:r>
            <a:r>
              <a:rPr sz="2650" spc="50" dirty="0">
                <a:latin typeface="Verdana"/>
                <a:cs typeface="Verdana"/>
              </a:rPr>
              <a:t>out</a:t>
            </a:r>
            <a:r>
              <a:rPr sz="2650" spc="-185" dirty="0">
                <a:latin typeface="Verdana"/>
                <a:cs typeface="Verdana"/>
              </a:rPr>
              <a:t> </a:t>
            </a:r>
            <a:r>
              <a:rPr sz="2650" spc="-40" dirty="0">
                <a:latin typeface="Verdana"/>
                <a:cs typeface="Verdana"/>
              </a:rPr>
              <a:t>for</a:t>
            </a:r>
            <a:r>
              <a:rPr sz="2650" spc="-180" dirty="0">
                <a:latin typeface="Verdana"/>
                <a:cs typeface="Verdana"/>
              </a:rPr>
              <a:t> </a:t>
            </a:r>
            <a:r>
              <a:rPr sz="2650" b="1" spc="-80" dirty="0">
                <a:latin typeface="Verdana"/>
                <a:cs typeface="Verdana"/>
              </a:rPr>
              <a:t>misspelled</a:t>
            </a:r>
            <a:r>
              <a:rPr sz="2650" b="1" spc="-160" dirty="0">
                <a:latin typeface="Verdana"/>
                <a:cs typeface="Verdana"/>
              </a:rPr>
              <a:t> </a:t>
            </a:r>
            <a:r>
              <a:rPr sz="2650" spc="-50" dirty="0">
                <a:latin typeface="Verdana"/>
                <a:cs typeface="Verdana"/>
              </a:rPr>
              <a:t>URLs,</a:t>
            </a:r>
            <a:r>
              <a:rPr sz="2650" spc="-185" dirty="0">
                <a:latin typeface="Verdana"/>
                <a:cs typeface="Verdana"/>
              </a:rPr>
              <a:t> </a:t>
            </a:r>
            <a:r>
              <a:rPr sz="2650" spc="-10" dirty="0">
                <a:latin typeface="Verdana"/>
                <a:cs typeface="Verdana"/>
              </a:rPr>
              <a:t>urgent requests</a:t>
            </a:r>
            <a:r>
              <a:rPr sz="2650" spc="-190" dirty="0">
                <a:latin typeface="Verdana"/>
                <a:cs typeface="Verdana"/>
              </a:rPr>
              <a:t> </a:t>
            </a:r>
            <a:r>
              <a:rPr sz="2650" spc="-40" dirty="0">
                <a:latin typeface="Verdana"/>
                <a:cs typeface="Verdana"/>
              </a:rPr>
              <a:t>for</a:t>
            </a:r>
            <a:r>
              <a:rPr sz="2650" spc="-190" dirty="0">
                <a:latin typeface="Verdana"/>
                <a:cs typeface="Verdana"/>
              </a:rPr>
              <a:t> </a:t>
            </a:r>
            <a:r>
              <a:rPr sz="2650" dirty="0">
                <a:latin typeface="Verdana"/>
                <a:cs typeface="Verdana"/>
              </a:rPr>
              <a:t>personal</a:t>
            </a:r>
            <a:r>
              <a:rPr sz="2650" spc="-190" dirty="0">
                <a:latin typeface="Verdana"/>
                <a:cs typeface="Verdana"/>
              </a:rPr>
              <a:t> </a:t>
            </a:r>
            <a:r>
              <a:rPr sz="2650" spc="-10" dirty="0">
                <a:latin typeface="Verdana"/>
                <a:cs typeface="Verdana"/>
              </a:rPr>
              <a:t>information, </a:t>
            </a:r>
            <a:r>
              <a:rPr sz="2650" spc="60" dirty="0">
                <a:latin typeface="Verdana"/>
                <a:cs typeface="Verdana"/>
              </a:rPr>
              <a:t>and</a:t>
            </a:r>
            <a:r>
              <a:rPr sz="2650" spc="-90" dirty="0">
                <a:latin typeface="Verdana"/>
                <a:cs typeface="Verdana"/>
              </a:rPr>
              <a:t> </a:t>
            </a:r>
            <a:r>
              <a:rPr sz="2650" dirty="0">
                <a:latin typeface="Verdana"/>
                <a:cs typeface="Verdana"/>
              </a:rPr>
              <a:t>generic</a:t>
            </a:r>
            <a:r>
              <a:rPr sz="2650" spc="-85" dirty="0">
                <a:latin typeface="Verdana"/>
                <a:cs typeface="Verdana"/>
              </a:rPr>
              <a:t> </a:t>
            </a:r>
            <a:r>
              <a:rPr sz="2650" dirty="0">
                <a:latin typeface="Verdana"/>
                <a:cs typeface="Verdana"/>
              </a:rPr>
              <a:t>greetings</a:t>
            </a:r>
            <a:r>
              <a:rPr sz="2650" spc="-85" dirty="0">
                <a:latin typeface="Verdana"/>
                <a:cs typeface="Verdana"/>
              </a:rPr>
              <a:t> </a:t>
            </a:r>
            <a:r>
              <a:rPr sz="2650" dirty="0">
                <a:latin typeface="Verdana"/>
                <a:cs typeface="Verdana"/>
              </a:rPr>
              <a:t>in</a:t>
            </a:r>
            <a:r>
              <a:rPr sz="2650" spc="-85" dirty="0">
                <a:latin typeface="Verdana"/>
                <a:cs typeface="Verdana"/>
              </a:rPr>
              <a:t> </a:t>
            </a:r>
            <a:r>
              <a:rPr sz="2650" spc="-10" dirty="0">
                <a:latin typeface="Verdana"/>
                <a:cs typeface="Verdana"/>
              </a:rPr>
              <a:t>emails.</a:t>
            </a:r>
            <a:endParaRPr sz="2650" dirty="0">
              <a:latin typeface="Verdana"/>
              <a:cs typeface="Verdana"/>
            </a:endParaRPr>
          </a:p>
          <a:p>
            <a:pPr marL="12700" algn="just">
              <a:lnSpc>
                <a:spcPts val="3150"/>
              </a:lnSpc>
            </a:pPr>
            <a:r>
              <a:rPr sz="2650" spc="-30" dirty="0">
                <a:latin typeface="Verdana"/>
                <a:cs typeface="Verdana"/>
              </a:rPr>
              <a:t>These</a:t>
            </a:r>
            <a:r>
              <a:rPr sz="2650" spc="-210" dirty="0">
                <a:latin typeface="Verdana"/>
                <a:cs typeface="Verdana"/>
              </a:rPr>
              <a:t> </a:t>
            </a:r>
            <a:r>
              <a:rPr sz="2650" spc="-50" dirty="0">
                <a:latin typeface="Verdana"/>
                <a:cs typeface="Verdana"/>
              </a:rPr>
              <a:t>are</a:t>
            </a:r>
            <a:r>
              <a:rPr sz="2650" spc="-210" dirty="0">
                <a:latin typeface="Verdana"/>
                <a:cs typeface="Verdana"/>
              </a:rPr>
              <a:t> </a:t>
            </a:r>
            <a:r>
              <a:rPr sz="2650" spc="120" dirty="0">
                <a:latin typeface="Verdana"/>
                <a:cs typeface="Verdana"/>
              </a:rPr>
              <a:t>common</a:t>
            </a:r>
            <a:r>
              <a:rPr sz="2650" spc="-210" dirty="0">
                <a:latin typeface="Verdana"/>
                <a:cs typeface="Verdana"/>
              </a:rPr>
              <a:t> </a:t>
            </a:r>
            <a:r>
              <a:rPr sz="2650" b="1" spc="-80" dirty="0">
                <a:latin typeface="Verdana"/>
                <a:cs typeface="Verdana"/>
              </a:rPr>
              <a:t>indicators</a:t>
            </a:r>
            <a:r>
              <a:rPr sz="2650" b="1" spc="-185" dirty="0">
                <a:latin typeface="Verdana"/>
                <a:cs typeface="Verdana"/>
              </a:rPr>
              <a:t> </a:t>
            </a:r>
            <a:r>
              <a:rPr sz="2650" spc="-25" dirty="0">
                <a:latin typeface="Verdana"/>
                <a:cs typeface="Verdana"/>
              </a:rPr>
              <a:t>of</a:t>
            </a:r>
            <a:endParaRPr sz="2650" dirty="0">
              <a:latin typeface="Verdana"/>
              <a:cs typeface="Verdana"/>
            </a:endParaRPr>
          </a:p>
          <a:p>
            <a:pPr marL="12700" marR="521970" algn="just">
              <a:lnSpc>
                <a:spcPts val="3150"/>
              </a:lnSpc>
              <a:spcBef>
                <a:spcPts val="175"/>
              </a:spcBef>
            </a:pPr>
            <a:r>
              <a:rPr sz="2650" spc="55" dirty="0">
                <a:latin typeface="Verdana"/>
                <a:cs typeface="Verdana"/>
              </a:rPr>
              <a:t>phishing</a:t>
            </a:r>
            <a:r>
              <a:rPr sz="2650" spc="-195" dirty="0">
                <a:latin typeface="Verdana"/>
                <a:cs typeface="Verdana"/>
              </a:rPr>
              <a:t> </a:t>
            </a:r>
            <a:r>
              <a:rPr sz="2650" spc="-30" dirty="0">
                <a:latin typeface="Verdana"/>
                <a:cs typeface="Verdana"/>
              </a:rPr>
              <a:t>attempts.</a:t>
            </a:r>
            <a:r>
              <a:rPr sz="2650" spc="-195" dirty="0">
                <a:latin typeface="Verdana"/>
                <a:cs typeface="Verdana"/>
              </a:rPr>
              <a:t> </a:t>
            </a:r>
            <a:r>
              <a:rPr sz="2650" spc="75" dirty="0">
                <a:latin typeface="Verdana"/>
                <a:cs typeface="Verdana"/>
              </a:rPr>
              <a:t>Being</a:t>
            </a:r>
            <a:r>
              <a:rPr sz="2650" spc="-195" dirty="0">
                <a:latin typeface="Verdana"/>
                <a:cs typeface="Verdana"/>
              </a:rPr>
              <a:t> </a:t>
            </a:r>
            <a:r>
              <a:rPr sz="2650" spc="-25" dirty="0">
                <a:latin typeface="Verdana"/>
                <a:cs typeface="Verdana"/>
              </a:rPr>
              <a:t>aware</a:t>
            </a:r>
            <a:r>
              <a:rPr sz="2650" spc="-195" dirty="0">
                <a:latin typeface="Verdana"/>
                <a:cs typeface="Verdana"/>
              </a:rPr>
              <a:t> </a:t>
            </a:r>
            <a:r>
              <a:rPr sz="2650" spc="-25" dirty="0">
                <a:latin typeface="Verdana"/>
                <a:cs typeface="Verdana"/>
              </a:rPr>
              <a:t>of </a:t>
            </a:r>
            <a:r>
              <a:rPr sz="2650" dirty="0">
                <a:latin typeface="Verdana"/>
                <a:cs typeface="Verdana"/>
              </a:rPr>
              <a:t>these</a:t>
            </a:r>
            <a:r>
              <a:rPr sz="2650" spc="-210" dirty="0">
                <a:latin typeface="Verdana"/>
                <a:cs typeface="Verdana"/>
              </a:rPr>
              <a:t> </a:t>
            </a:r>
            <a:r>
              <a:rPr sz="2650" dirty="0">
                <a:latin typeface="Verdana"/>
                <a:cs typeface="Verdana"/>
              </a:rPr>
              <a:t>red</a:t>
            </a:r>
            <a:r>
              <a:rPr sz="2650" spc="-204" dirty="0">
                <a:latin typeface="Verdana"/>
                <a:cs typeface="Verdana"/>
              </a:rPr>
              <a:t> </a:t>
            </a:r>
            <a:r>
              <a:rPr sz="2650" spc="-10" dirty="0">
                <a:latin typeface="Verdana"/>
                <a:cs typeface="Verdana"/>
              </a:rPr>
              <a:t>ﬂags</a:t>
            </a:r>
            <a:r>
              <a:rPr sz="2650" spc="-204" dirty="0">
                <a:latin typeface="Verdana"/>
                <a:cs typeface="Verdana"/>
              </a:rPr>
              <a:t> </a:t>
            </a:r>
            <a:r>
              <a:rPr sz="2650" spc="45" dirty="0">
                <a:latin typeface="Verdana"/>
                <a:cs typeface="Verdana"/>
              </a:rPr>
              <a:t>can</a:t>
            </a:r>
            <a:r>
              <a:rPr sz="2650" spc="-210" dirty="0">
                <a:latin typeface="Verdana"/>
                <a:cs typeface="Verdana"/>
              </a:rPr>
              <a:t> </a:t>
            </a:r>
            <a:r>
              <a:rPr sz="2650" spc="50" dirty="0">
                <a:latin typeface="Verdana"/>
                <a:cs typeface="Verdana"/>
              </a:rPr>
              <a:t>help</a:t>
            </a:r>
            <a:r>
              <a:rPr sz="2650" spc="-204" dirty="0">
                <a:latin typeface="Verdana"/>
                <a:cs typeface="Verdana"/>
              </a:rPr>
              <a:t> </a:t>
            </a:r>
            <a:r>
              <a:rPr sz="2650" spc="-25" dirty="0">
                <a:latin typeface="Verdana"/>
                <a:cs typeface="Verdana"/>
              </a:rPr>
              <a:t>you</a:t>
            </a:r>
            <a:r>
              <a:rPr sz="2650" spc="-204" dirty="0">
                <a:latin typeface="Verdana"/>
                <a:cs typeface="Verdana"/>
              </a:rPr>
              <a:t> </a:t>
            </a:r>
            <a:r>
              <a:rPr sz="2650" b="1" spc="-10" dirty="0">
                <a:latin typeface="Verdana"/>
                <a:cs typeface="Verdana"/>
              </a:rPr>
              <a:t>avoid </a:t>
            </a:r>
            <a:r>
              <a:rPr sz="2650" dirty="0">
                <a:latin typeface="Verdana"/>
                <a:cs typeface="Verdana"/>
              </a:rPr>
              <a:t>falling</a:t>
            </a:r>
            <a:r>
              <a:rPr sz="2650" spc="-145" dirty="0">
                <a:latin typeface="Verdana"/>
                <a:cs typeface="Verdana"/>
              </a:rPr>
              <a:t> </a:t>
            </a:r>
            <a:r>
              <a:rPr sz="2650" dirty="0">
                <a:latin typeface="Verdana"/>
                <a:cs typeface="Verdana"/>
              </a:rPr>
              <a:t>victim</a:t>
            </a:r>
            <a:r>
              <a:rPr sz="2650" spc="-145" dirty="0">
                <a:latin typeface="Verdana"/>
                <a:cs typeface="Verdana"/>
              </a:rPr>
              <a:t> </a:t>
            </a:r>
            <a:r>
              <a:rPr sz="2650" dirty="0">
                <a:latin typeface="Verdana"/>
                <a:cs typeface="Verdana"/>
              </a:rPr>
              <a:t>to</a:t>
            </a:r>
            <a:r>
              <a:rPr sz="2650" spc="-140" dirty="0">
                <a:latin typeface="Verdana"/>
                <a:cs typeface="Verdana"/>
              </a:rPr>
              <a:t> </a:t>
            </a:r>
            <a:r>
              <a:rPr sz="2650" spc="-10" dirty="0">
                <a:latin typeface="Verdana"/>
                <a:cs typeface="Verdana"/>
              </a:rPr>
              <a:t>scams.</a:t>
            </a:r>
            <a:endParaRPr sz="2650" dirty="0">
              <a:latin typeface="Verdana"/>
              <a:cs typeface="Verdana"/>
            </a:endParaRPr>
          </a:p>
        </p:txBody>
      </p:sp>
      <p:sp>
        <p:nvSpPr>
          <p:cNvPr id="9" name="AutoShape 6" descr="Image result for commeon fredpure red flag"/>
          <p:cNvSpPr>
            <a:spLocks noChangeAspect="1" noChangeArrowheads="1"/>
          </p:cNvSpPr>
          <p:nvPr/>
        </p:nvSpPr>
        <p:spPr bwMode="auto">
          <a:xfrm flipV="1">
            <a:off x="155574" y="160338"/>
            <a:ext cx="8994775" cy="899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Image result for commeon fredpure red fla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Image result for commeon fredpure red fl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550" y="2709650"/>
            <a:ext cx="7400925" cy="676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bject 5"/>
          <p:cNvSpPr/>
          <p:nvPr/>
        </p:nvSpPr>
        <p:spPr>
          <a:xfrm>
            <a:off x="5208333" y="1292826"/>
            <a:ext cx="6858000" cy="57536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5216207" y="0"/>
                </a:moveTo>
                <a:lnTo>
                  <a:pt x="0" y="0"/>
                </a:lnTo>
                <a:lnTo>
                  <a:pt x="0" y="28575"/>
                </a:lnTo>
                <a:lnTo>
                  <a:pt x="5216207" y="28575"/>
                </a:lnTo>
                <a:lnTo>
                  <a:pt x="5216207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05" y="429461"/>
            <a:ext cx="15541427" cy="1133016"/>
          </a:xfrm>
          <a:prstGeom prst="rect">
            <a:avLst/>
          </a:prstGeom>
        </p:spPr>
        <p:txBody>
          <a:bodyPr vert="horz" wrap="square" lIns="0" tIns="344373" rIns="0" bIns="0" rtlCol="0">
            <a:spAutoFit/>
          </a:bodyPr>
          <a:lstStyle/>
          <a:p>
            <a:pPr marL="3745865">
              <a:lnSpc>
                <a:spcPct val="100000"/>
              </a:lnSpc>
              <a:spcBef>
                <a:spcPts val="125"/>
              </a:spcBef>
            </a:pPr>
            <a:r>
              <a:rPr sz="4800" spc="-140" dirty="0"/>
              <a:t>Preventive</a:t>
            </a:r>
            <a:r>
              <a:rPr spc="-229" dirty="0"/>
              <a:t> </a:t>
            </a:r>
            <a:r>
              <a:rPr spc="-130" dirty="0"/>
              <a:t>Measures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64150" y="2330450"/>
            <a:ext cx="9067800" cy="30296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To prevent phishing, be cautious of unsolicited messages and verify the source before clicking links or downloading attachments. Use strong, unique passwords and enable two-factor authentication. Keep software and antivirus programs updated, and educate yourself and others about common phishing tactics.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9750" y="5683250"/>
            <a:ext cx="10629899" cy="38481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5568950" y="1576438"/>
            <a:ext cx="8382000" cy="68212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5216207" y="0"/>
                </a:moveTo>
                <a:lnTo>
                  <a:pt x="0" y="0"/>
                </a:lnTo>
                <a:lnTo>
                  <a:pt x="0" y="28575"/>
                </a:lnTo>
                <a:lnTo>
                  <a:pt x="5216207" y="28575"/>
                </a:lnTo>
                <a:lnTo>
                  <a:pt x="5216207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76214" y="4006850"/>
            <a:ext cx="6297295" cy="2151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95"/>
              </a:spcBef>
            </a:pPr>
            <a:r>
              <a:rPr sz="2300" dirty="0">
                <a:latin typeface="Verdana"/>
                <a:cs typeface="Verdana"/>
              </a:rPr>
              <a:t>Report</a:t>
            </a:r>
            <a:r>
              <a:rPr sz="2300" spc="-70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any</a:t>
            </a:r>
            <a:r>
              <a:rPr sz="2300" spc="-70" dirty="0">
                <a:latin typeface="Verdana"/>
                <a:cs typeface="Verdana"/>
              </a:rPr>
              <a:t> </a:t>
            </a:r>
            <a:r>
              <a:rPr sz="2300" spc="70" dirty="0">
                <a:latin typeface="Verdana"/>
                <a:cs typeface="Verdana"/>
              </a:rPr>
              <a:t>phishing</a:t>
            </a:r>
            <a:r>
              <a:rPr sz="2300" spc="-7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attempts</a:t>
            </a:r>
            <a:r>
              <a:rPr sz="2300" spc="-7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to</a:t>
            </a:r>
            <a:r>
              <a:rPr sz="2300" spc="-70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the </a:t>
            </a:r>
            <a:r>
              <a:rPr sz="2300" b="1" spc="-70" dirty="0">
                <a:latin typeface="Verdana"/>
                <a:cs typeface="Verdana"/>
              </a:rPr>
              <a:t>appropriate</a:t>
            </a:r>
            <a:r>
              <a:rPr sz="2300" b="1" spc="-25" dirty="0">
                <a:latin typeface="Verdana"/>
                <a:cs typeface="Verdana"/>
              </a:rPr>
              <a:t> </a:t>
            </a:r>
            <a:r>
              <a:rPr sz="2300" b="1" spc="-60" dirty="0">
                <a:latin typeface="Verdana"/>
                <a:cs typeface="Verdana"/>
              </a:rPr>
              <a:t>authorities</a:t>
            </a:r>
            <a:r>
              <a:rPr sz="2300" b="1" spc="-105" dirty="0">
                <a:latin typeface="Verdana"/>
                <a:cs typeface="Verdana"/>
              </a:rPr>
              <a:t> </a:t>
            </a:r>
            <a:r>
              <a:rPr sz="2300" spc="70" dirty="0">
                <a:latin typeface="Verdana"/>
                <a:cs typeface="Verdana"/>
              </a:rPr>
              <a:t>and</a:t>
            </a:r>
            <a:r>
              <a:rPr sz="2300" spc="-12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the</a:t>
            </a:r>
            <a:r>
              <a:rPr sz="2300" spc="-125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affected organization.</a:t>
            </a:r>
            <a:r>
              <a:rPr sz="2300" spc="-4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By</a:t>
            </a:r>
            <a:r>
              <a:rPr sz="2300" spc="-4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reporting</a:t>
            </a:r>
            <a:r>
              <a:rPr sz="2300" spc="-4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these</a:t>
            </a:r>
            <a:r>
              <a:rPr sz="2300" spc="-4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incidents, </a:t>
            </a:r>
            <a:r>
              <a:rPr sz="2300" dirty="0">
                <a:latin typeface="Verdana"/>
                <a:cs typeface="Verdana"/>
              </a:rPr>
              <a:t>you</a:t>
            </a:r>
            <a:r>
              <a:rPr sz="2300" spc="-8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contribute</a:t>
            </a:r>
            <a:r>
              <a:rPr sz="2300" spc="-8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to</a:t>
            </a:r>
            <a:r>
              <a:rPr sz="2300" spc="-8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the</a:t>
            </a:r>
            <a:r>
              <a:rPr sz="2300" spc="-80" dirty="0">
                <a:latin typeface="Verdana"/>
                <a:cs typeface="Verdana"/>
              </a:rPr>
              <a:t> </a:t>
            </a:r>
            <a:r>
              <a:rPr sz="2300" b="1" spc="-60" dirty="0">
                <a:latin typeface="Verdana"/>
                <a:cs typeface="Verdana"/>
              </a:rPr>
              <a:t>prevention</a:t>
            </a:r>
            <a:r>
              <a:rPr sz="2300" b="1" spc="-6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of</a:t>
            </a:r>
            <a:r>
              <a:rPr sz="2300" spc="-8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future </a:t>
            </a:r>
            <a:r>
              <a:rPr sz="2300" dirty="0">
                <a:latin typeface="Verdana"/>
                <a:cs typeface="Verdana"/>
              </a:rPr>
              <a:t>scams</a:t>
            </a:r>
            <a:r>
              <a:rPr sz="2300" spc="-80" dirty="0">
                <a:latin typeface="Verdana"/>
                <a:cs typeface="Verdana"/>
              </a:rPr>
              <a:t> </a:t>
            </a:r>
            <a:r>
              <a:rPr sz="2300" spc="70" dirty="0">
                <a:latin typeface="Verdana"/>
                <a:cs typeface="Verdana"/>
              </a:rPr>
              <a:t>and</a:t>
            </a:r>
            <a:r>
              <a:rPr sz="2300" spc="-7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protect</a:t>
            </a:r>
            <a:r>
              <a:rPr sz="2300" spc="-8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others</a:t>
            </a:r>
            <a:r>
              <a:rPr sz="2300" spc="-7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from</a:t>
            </a:r>
            <a:r>
              <a:rPr sz="2300" spc="-8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falling </a:t>
            </a:r>
            <a:r>
              <a:rPr sz="2300" dirty="0">
                <a:latin typeface="Verdana"/>
                <a:cs typeface="Verdana"/>
              </a:rPr>
              <a:t>victim</a:t>
            </a:r>
            <a:r>
              <a:rPr sz="2300" spc="-8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to</a:t>
            </a:r>
            <a:r>
              <a:rPr sz="2300" spc="-8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similar</a:t>
            </a:r>
            <a:r>
              <a:rPr sz="2300" spc="-80" dirty="0">
                <a:latin typeface="Verdana"/>
                <a:cs typeface="Verdana"/>
              </a:rPr>
              <a:t> </a:t>
            </a:r>
            <a:r>
              <a:rPr sz="2300" b="1" spc="-10" dirty="0">
                <a:latin typeface="Verdana"/>
                <a:cs typeface="Verdana"/>
              </a:rPr>
              <a:t>frauds</a:t>
            </a:r>
            <a:r>
              <a:rPr sz="2300" spc="-10" dirty="0">
                <a:latin typeface="Verdana"/>
                <a:cs typeface="Verdana"/>
              </a:rPr>
              <a:t>.</a:t>
            </a:r>
            <a:endParaRPr sz="23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55914" y="1004903"/>
            <a:ext cx="7346836" cy="15042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sz="4800" spc="-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Reporting </a:t>
            </a:r>
            <a:r>
              <a:rPr sz="4800" spc="-65" dirty="0">
                <a:solidFill>
                  <a:schemeClr val="tx1">
                    <a:lumMod val="95000"/>
                    <a:lumOff val="5000"/>
                  </a:schemeClr>
                </a:solidFill>
              </a:rPr>
              <a:t>Phishing</a:t>
            </a:r>
            <a:r>
              <a:rPr sz="4800" spc="-229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4800" spc="-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Attempts</a:t>
            </a:r>
            <a:endParaRPr sz="4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 descr="Image result for fra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350" y="739901"/>
            <a:ext cx="7924799" cy="895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5"/>
          <p:cNvSpPr/>
          <p:nvPr/>
        </p:nvSpPr>
        <p:spPr>
          <a:xfrm>
            <a:off x="2139950" y="2635250"/>
            <a:ext cx="7027113" cy="45719"/>
          </a:xfrm>
          <a:custGeom>
            <a:avLst/>
            <a:gdLst/>
            <a:ahLst/>
            <a:cxnLst/>
            <a:rect l="l" t="t" r="r" b="b"/>
            <a:pathLst>
              <a:path w="5216525" h="28575">
                <a:moveTo>
                  <a:pt x="5216207" y="0"/>
                </a:moveTo>
                <a:lnTo>
                  <a:pt x="0" y="0"/>
                </a:lnTo>
                <a:lnTo>
                  <a:pt x="0" y="28575"/>
                </a:lnTo>
                <a:lnTo>
                  <a:pt x="5216207" y="28575"/>
                </a:lnTo>
                <a:lnTo>
                  <a:pt x="5216207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23</TotalTime>
  <Words>249</Words>
  <Application>Microsoft Office PowerPoint</Application>
  <PresentationFormat>Custom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Algerian</vt:lpstr>
      <vt:lpstr>Arial</vt:lpstr>
      <vt:lpstr>Arial Rounded MT Bold</vt:lpstr>
      <vt:lpstr>Bookman Old Style</vt:lpstr>
      <vt:lpstr>Calibri</vt:lpstr>
      <vt:lpstr>Rockwell</vt:lpstr>
      <vt:lpstr>Verdana</vt:lpstr>
      <vt:lpstr>Damask</vt:lpstr>
      <vt:lpstr>HITESH JOSHI Sri Eshwar College of Engineering Kinathukadavu , Coimbatore 641202 </vt:lpstr>
      <vt:lpstr>Phishing: How to Spot and Stop Online Scams</vt:lpstr>
      <vt:lpstr>Introduction</vt:lpstr>
      <vt:lpstr>Types of Phishing</vt:lpstr>
      <vt:lpstr>Common Red Flags</vt:lpstr>
      <vt:lpstr>Preventive Measures</vt:lpstr>
      <vt:lpstr>Reporting Phishing Attempts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HITESH JOSHI Sri Eshwar College of Engineering Kinathukadavu , Coimbatore 641202</dc:title>
  <dc:creator>Hitesh Joshi</dc:creator>
  <cp:lastModifiedBy>Hi TeSh</cp:lastModifiedBy>
  <cp:revision>4</cp:revision>
  <dcterms:created xsi:type="dcterms:W3CDTF">2024-06-11T18:04:02Z</dcterms:created>
  <dcterms:modified xsi:type="dcterms:W3CDTF">2024-06-11T18:28:36Z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2024-04-24T00:00:00Z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2024-06-11T00:00:00Z</vt:filetime>
  </property>
  <property fmtid="{D5CDD505-2E9C-101B-9397-08002B2CF9AE}" pid="5" name="Producer">
    <vt:lpwstr>GPL Ghostscript 10.02.0</vt:lpwstr>
  </property>
</Properties>
</file>