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aleway"/>
      <p:regular r:id="rId15"/>
    </p:embeddedFont>
    <p:embeddedFont>
      <p:font typeface="Raleway"/>
      <p:regular r:id="rId16"/>
    </p:embeddedFont>
    <p:embeddedFont>
      <p:font typeface="Raleway"/>
      <p:regular r:id="rId17"/>
    </p:embeddedFont>
    <p:embeddedFont>
      <p:font typeface="Raleway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83086"/>
            <a:ext cx="4919305" cy="266342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099792"/>
            <a:ext cx="70645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Call Centre Trends Analysis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comprehensive look at call centre performance.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Created by Hitesh Jangid.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70775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Workflow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1685092"/>
            <a:ext cx="30480" cy="5908238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5" name="Shape 2"/>
          <p:cNvSpPr/>
          <p:nvPr/>
        </p:nvSpPr>
        <p:spPr>
          <a:xfrm>
            <a:off x="6760012" y="218015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19402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198274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40232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Gathering data from various call centre systems.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1391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1" name="Shape 7"/>
          <p:cNvSpPr/>
          <p:nvPr/>
        </p:nvSpPr>
        <p:spPr>
          <a:xfrm>
            <a:off x="6280190" y="34740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60" y="3516511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Processing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393608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Cleaning and transforming collected data.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24768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6" name="Shape 11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050274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 Creation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6985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interactive dashboards.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78144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21" name="Shape 15"/>
          <p:cNvSpPr/>
          <p:nvPr/>
        </p:nvSpPr>
        <p:spPr>
          <a:xfrm>
            <a:off x="6280190" y="65415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6584037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513195"/>
            <a:ext cx="29960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Analysis and Reporting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700361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Analysing data to identify key trends.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1249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1: High Call Abandonment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customers were dropping calls due to long wait times.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Analysed peak hours and adjusted staffing levels.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Result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call abandonment rate by 15%.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3261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2: Inefficient Agent Performance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84548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3887986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845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43358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Agents were spending too much time on routine tasks.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84548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937" y="3887986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08983" y="3845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Solution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08983" y="43358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automated workflows and scripts.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5436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586174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Result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603408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Increased agent efficiency by 20%.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5959"/>
            <a:ext cx="94265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3: Lack of Customer Insight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3118366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41018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3345180"/>
            <a:ext cx="24747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Actionable insights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93942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3982998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418766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6433304" y="4209812"/>
            <a:ext cx="25855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feedback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4804053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4847630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773" y="505229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7509272" y="5074444"/>
            <a:ext cx="19658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93790" y="59107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services based on customer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08158"/>
            <a:ext cx="73010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Features of the Analysis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45709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25088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Monitoring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095637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Live dashboards to track key metrics.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04" y="345709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250888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Trend Identification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5095637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Spot emerging trends in call centre data.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538" y="345709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425088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Predictive Analytics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5095637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Forecast future call volumes and patterns.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3223"/>
            <a:ext cx="57803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Benefits of the Project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Improved Efficiency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Streamlined call centre operations.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Cost Reduction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4701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operational expenses.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168503"/>
            <a:ext cx="37373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Better Customer Satisfaction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customer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99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48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2025-03-24T05:21:37Z</dcterms:created>
  <dcterms:modified xsi:type="dcterms:W3CDTF">2025-03-24T05:21:37Z</dcterms:modified>
</cp:coreProperties>
</file>