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74" r:id="rId8"/>
    <p:sldId id="263" r:id="rId9"/>
    <p:sldId id="264" r:id="rId10"/>
    <p:sldId id="265" r:id="rId11"/>
    <p:sldId id="266" r:id="rId12"/>
    <p:sldId id="270" r:id="rId13"/>
    <p:sldId id="269" r:id="rId14"/>
    <p:sldId id="271" r:id="rId15"/>
    <p:sldId id="272" r:id="rId16"/>
    <p:sldId id="273" r:id="rId17"/>
    <p:sldId id="267" r:id="rId18"/>
    <p:sldId id="268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FF6600"/>
    <a:srgbClr val="D22E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ECA1-0087-4C8E-B099-1D92CF30A84F}" type="datetimeFigureOut">
              <a:rPr lang="en-US" smtClean="0"/>
              <a:pPr/>
              <a:t>26-Feb-16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A99E-CFD9-4A34-B3DF-FB8A283C239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ECA1-0087-4C8E-B099-1D92CF30A84F}" type="datetimeFigureOut">
              <a:rPr lang="en-US" smtClean="0"/>
              <a:pPr/>
              <a:t>26-Feb-16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A99E-CFD9-4A34-B3DF-FB8A283C239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ECA1-0087-4C8E-B099-1D92CF30A84F}" type="datetimeFigureOut">
              <a:rPr lang="en-US" smtClean="0"/>
              <a:pPr/>
              <a:t>26-Feb-16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A99E-CFD9-4A34-B3DF-FB8A283C239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ECA1-0087-4C8E-B099-1D92CF30A84F}" type="datetimeFigureOut">
              <a:rPr lang="en-US" smtClean="0"/>
              <a:pPr/>
              <a:t>26-Feb-16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A99E-CFD9-4A34-B3DF-FB8A283C239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ECA1-0087-4C8E-B099-1D92CF30A84F}" type="datetimeFigureOut">
              <a:rPr lang="en-US" smtClean="0"/>
              <a:pPr/>
              <a:t>26-Feb-16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A99E-CFD9-4A34-B3DF-FB8A283C239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ECA1-0087-4C8E-B099-1D92CF30A84F}" type="datetimeFigureOut">
              <a:rPr lang="en-US" smtClean="0"/>
              <a:pPr/>
              <a:t>26-Feb-16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A99E-CFD9-4A34-B3DF-FB8A283C239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ECA1-0087-4C8E-B099-1D92CF30A84F}" type="datetimeFigureOut">
              <a:rPr lang="en-US" smtClean="0"/>
              <a:pPr/>
              <a:t>26-Feb-16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A99E-CFD9-4A34-B3DF-FB8A283C239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ECA1-0087-4C8E-B099-1D92CF30A84F}" type="datetimeFigureOut">
              <a:rPr lang="en-US" smtClean="0"/>
              <a:pPr/>
              <a:t>26-Feb-16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A99E-CFD9-4A34-B3DF-FB8A283C239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ECA1-0087-4C8E-B099-1D92CF30A84F}" type="datetimeFigureOut">
              <a:rPr lang="en-US" smtClean="0"/>
              <a:pPr/>
              <a:t>26-Feb-16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A99E-CFD9-4A34-B3DF-FB8A283C239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ECA1-0087-4C8E-B099-1D92CF30A84F}" type="datetimeFigureOut">
              <a:rPr lang="en-US" smtClean="0"/>
              <a:pPr/>
              <a:t>26-Feb-16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A99E-CFD9-4A34-B3DF-FB8A283C239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ECA1-0087-4C8E-B099-1D92CF30A84F}" type="datetimeFigureOut">
              <a:rPr lang="en-US" smtClean="0"/>
              <a:pPr/>
              <a:t>26-Feb-16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CB1A99E-CFD9-4A34-B3DF-FB8A283C239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66FECA1-0087-4C8E-B099-1D92CF30A84F}" type="datetimeFigureOut">
              <a:rPr lang="en-US" smtClean="0"/>
              <a:pPr/>
              <a:t>26-Feb-16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CB1A99E-CFD9-4A34-B3DF-FB8A283C2393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857232"/>
            <a:ext cx="8001056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0" indent="-381000" algn="ctr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SWAMI KESHVANAND INSTITUTE OF TECHNOLOGY,</a:t>
            </a:r>
          </a:p>
          <a:p>
            <a:pPr marL="381000" indent="-381000" algn="ctr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MANAGEMENT &amp; GRAMOTHAN</a:t>
            </a:r>
          </a:p>
          <a:p>
            <a:endParaRPr lang="en-IN" sz="24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910" y="4214818"/>
            <a:ext cx="72866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           Supply Chain Management</a:t>
            </a:r>
            <a:endParaRPr lang="en-IN" sz="30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43570" y="5000636"/>
            <a:ext cx="32861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2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Submitted By:-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20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Manoj</a:t>
            </a:r>
            <a:r>
              <a:rPr lang="en-US" sz="2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Tyagi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20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Mayank</a:t>
            </a:r>
            <a:r>
              <a:rPr lang="en-US" sz="2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Sharma</a:t>
            </a:r>
            <a:endParaRPr lang="en-US" sz="2000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endParaRPr lang="en-IN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2910" y="5143512"/>
            <a:ext cx="22860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Submitted To:-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Mrs. </a:t>
            </a:r>
            <a:r>
              <a:rPr lang="en-US" sz="2000" b="1" dirty="0" err="1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Neha</a:t>
            </a: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Janu</a:t>
            </a:r>
            <a:endParaRPr lang="en-US" sz="2000" b="1" dirty="0" smtClean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 descr="9k=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2" y="1785926"/>
            <a:ext cx="2357454" cy="22472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-20151027-WA00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4356"/>
            <a:ext cx="9144000" cy="61436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00298" y="0"/>
            <a:ext cx="6000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>
                <a:solidFill>
                  <a:schemeClr val="accent1">
                    <a:lumMod val="75000"/>
                  </a:schemeClr>
                </a:solidFill>
              </a:rPr>
              <a:t>List of Customers </a:t>
            </a:r>
            <a:endParaRPr lang="en-IN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-20151027-WA000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2918"/>
            <a:ext cx="9144000" cy="62150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28794" y="0"/>
            <a:ext cx="6429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accent1">
                    <a:lumMod val="75000"/>
                  </a:schemeClr>
                </a:solidFill>
              </a:rPr>
              <a:t>Options for Customers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-20151027-WA000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2918"/>
            <a:ext cx="9144000" cy="62150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71736" y="0"/>
            <a:ext cx="614366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400" b="1" dirty="0" smtClean="0">
                <a:solidFill>
                  <a:schemeClr val="accent1">
                    <a:lumMod val="75000"/>
                  </a:schemeClr>
                </a:solidFill>
              </a:rPr>
              <a:t>List of Dealers</a:t>
            </a:r>
            <a:endParaRPr lang="en-IN" sz="3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-20151027-WA000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2919"/>
            <a:ext cx="9144000" cy="62150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28860" y="0"/>
            <a:ext cx="5500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accent1">
                    <a:lumMod val="75000"/>
                  </a:schemeClr>
                </a:solidFill>
              </a:rPr>
              <a:t>New Dealers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-20151027-WA00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695" y="0"/>
            <a:ext cx="9191695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-20151027-WA002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-20151027-WA002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-20151027-WA00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2918"/>
            <a:ext cx="9144000" cy="62150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43108" y="0"/>
            <a:ext cx="564360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300" b="1" dirty="0" smtClean="0">
                <a:solidFill>
                  <a:schemeClr val="accent1">
                    <a:lumMod val="75000"/>
                  </a:schemeClr>
                </a:solidFill>
              </a:rPr>
              <a:t>Return Requested  Record</a:t>
            </a:r>
            <a:endParaRPr lang="en-IN" sz="33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-20151027-WA00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2942"/>
            <a:ext cx="9155012" cy="62150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00232" y="0"/>
            <a:ext cx="528641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400" b="1" dirty="0" smtClean="0">
                <a:solidFill>
                  <a:schemeClr val="accent1">
                    <a:lumMod val="75000"/>
                  </a:schemeClr>
                </a:solidFill>
              </a:rPr>
              <a:t>Product Return Details</a:t>
            </a:r>
            <a:endParaRPr lang="en-IN" sz="3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77083" y="2967335"/>
            <a:ext cx="33898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03758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2214554"/>
            <a:ext cx="7929618" cy="4130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0" indent="-3810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32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All facilities, functions, activities, associated </a:t>
            </a:r>
            <a:r>
              <a:rPr lang="en-US" sz="32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with</a:t>
            </a:r>
            <a:r>
              <a:rPr lang="en-US" sz="32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  flow and transformation of goods and services from raw materials to  customer, as well as the associated information flows.</a:t>
            </a:r>
          </a:p>
          <a:p>
            <a:pPr marL="381000" indent="-3810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32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An integrated group of processes to “source,” “make,” and “deliver” products.</a:t>
            </a:r>
          </a:p>
          <a:p>
            <a:endParaRPr lang="en-IN" sz="3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00364" y="1142984"/>
            <a:ext cx="257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accent1">
                    <a:lumMod val="75000"/>
                  </a:schemeClr>
                </a:solidFill>
              </a:rPr>
              <a:t>ABSTRACT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1071546"/>
            <a:ext cx="800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Supply Chain Management (SCM)</a:t>
            </a:r>
            <a:endParaRPr lang="en-IN" sz="36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5720" y="1928802"/>
            <a:ext cx="8572528" cy="4315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endParaRPr lang="en-US" sz="2800" dirty="0" smtClean="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Managing  flow of information through supply chain in order to attain the level of synchronization that will make it more responsive to customer needs while lowering costs.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endParaRPr lang="en-US" sz="2800" dirty="0" smtClean="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Keys to effective SCM :-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―"/>
            </a:pP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Information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―"/>
            </a:pP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Communication 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―"/>
            </a:pP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Cooperation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―"/>
            </a:pP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Trust</a:t>
            </a:r>
          </a:p>
          <a:p>
            <a:endParaRPr lang="en-IN" sz="2800" dirty="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336" y="240"/>
            <a:chExt cx="5184" cy="3888"/>
          </a:xfrm>
        </p:grpSpPr>
        <p:sp>
          <p:nvSpPr>
            <p:cNvPr id="4" name="Rectangle 7"/>
            <p:cNvSpPr>
              <a:spLocks noChangeArrowheads="1"/>
            </p:cNvSpPr>
            <p:nvPr/>
          </p:nvSpPr>
          <p:spPr bwMode="auto">
            <a:xfrm>
              <a:off x="336" y="240"/>
              <a:ext cx="5184" cy="3888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28" y="336"/>
              <a:ext cx="4848" cy="3713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3400" y="2286000"/>
            <a:ext cx="3762375" cy="3881438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One goal in SCM: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respond to uncertainty in customer demand without creating costly excess inventory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Negative effects of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uncertainty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lateness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incomplete orders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Inventory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insurance against supply chain uncertainty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6248" y="2214554"/>
            <a:ext cx="514353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Factors that contribute to uncertainty</a:t>
            </a:r>
            <a:endParaRPr lang="en-US" b="1" dirty="0" smtClean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800100" lvl="1" indent="-342900">
              <a:buClr>
                <a:schemeClr val="accent1">
                  <a:lumMod val="75000"/>
                </a:schemeClr>
              </a:buClr>
            </a:pPr>
            <a:endParaRPr lang="en-US" b="1" dirty="0" smtClean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long variable lead times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late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deliveries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incomplete shipments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product changes batch ordering 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price fluctuations and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discounts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inaccurate demand forecasting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inflated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orders</a:t>
            </a:r>
          </a:p>
          <a:p>
            <a:pPr lvl="1">
              <a:buClr>
                <a:schemeClr val="accent1">
                  <a:lumMod val="75000"/>
                </a:schemeClr>
              </a:buClr>
            </a:pPr>
            <a:endParaRPr lang="en-US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43042" y="1142984"/>
            <a:ext cx="678661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Supply Chain Uncertainty</a:t>
            </a:r>
            <a:endParaRPr lang="en-IN" sz="38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-20151027-WA00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4356"/>
            <a:ext cx="9144000" cy="61436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86050" y="0"/>
            <a:ext cx="40719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00" b="1" dirty="0" smtClean="0">
                <a:solidFill>
                  <a:schemeClr val="accent1">
                    <a:lumMod val="75000"/>
                  </a:schemeClr>
                </a:solidFill>
              </a:rPr>
              <a:t>Dashboard</a:t>
            </a:r>
            <a:endParaRPr lang="en-IN" sz="4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71572" y="642918"/>
            <a:ext cx="75724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Who is Manufacturer?</a:t>
            </a:r>
            <a:endParaRPr lang="en-IN" sz="4000" b="1" dirty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7158" y="1571612"/>
            <a:ext cx="84296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rgbClr val="CC6600"/>
                </a:solidFill>
                <a:latin typeface="Arial" pitchFamily="34" charset="0"/>
                <a:cs typeface="Arial" pitchFamily="34" charset="0"/>
              </a:rPr>
              <a:t>Entity that makes  goods  through a process involving raw materials, components., assemblies  usually on large scale with different operations  divided among different workers. Commonly used interchangeably with producer.</a:t>
            </a:r>
            <a:endParaRPr lang="en-IN" sz="2800" dirty="0">
              <a:solidFill>
                <a:srgbClr val="CC66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assembly-solutions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857628"/>
            <a:ext cx="9144000" cy="30003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-20151027-WA001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4356"/>
            <a:ext cx="9144000" cy="61436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71736" y="0"/>
            <a:ext cx="52149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00" b="1" dirty="0" smtClean="0">
                <a:solidFill>
                  <a:schemeClr val="accent1">
                    <a:lumMod val="75000"/>
                  </a:schemeClr>
                </a:solidFill>
              </a:rPr>
              <a:t>Manufacturer</a:t>
            </a:r>
            <a:endParaRPr lang="en-IN" sz="4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-20151027-WA000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2918"/>
            <a:ext cx="9144000" cy="62150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71604" y="0"/>
            <a:ext cx="6215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accent1">
                    <a:lumMod val="75000"/>
                  </a:schemeClr>
                </a:solidFill>
              </a:rPr>
              <a:t>Insert a new Manufacturer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240</TotalTime>
  <Words>246</Words>
  <Application>Microsoft Office PowerPoint</Application>
  <PresentationFormat>On-screen Show (4:3)</PresentationFormat>
  <Paragraphs>51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Constantia</vt:lpstr>
      <vt:lpstr>Wingdings</vt:lpstr>
      <vt:lpstr>Wingdings 2</vt:lpstr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Ayushi jain</dc:creator>
  <cp:lastModifiedBy>tyagi</cp:lastModifiedBy>
  <cp:revision>25</cp:revision>
  <dcterms:created xsi:type="dcterms:W3CDTF">2015-10-27T16:33:51Z</dcterms:created>
  <dcterms:modified xsi:type="dcterms:W3CDTF">2016-02-26T20:19:52Z</dcterms:modified>
</cp:coreProperties>
</file>