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7/14/2024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esh9939/HIDING_A_TEXT_INSIDE_AN_IMAGE_USING_STENOGRAPH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46535" y="725865"/>
            <a:ext cx="11217108" cy="583830"/>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446534" y="1376314"/>
            <a:ext cx="11153607" cy="2669213"/>
          </a:xfrm>
        </p:spPr>
        <p:txBody>
          <a:bodyPr>
            <a:normAutofit/>
          </a:bodyPr>
          <a:lstStyle/>
          <a:p>
            <a:r>
              <a:rPr lang="en-GB" dirty="0">
                <a:solidFill>
                  <a:schemeClr val="bg2">
                    <a:lumMod val="25000"/>
                  </a:schemeClr>
                </a:solidFill>
              </a:rPr>
              <a:t>Name                                : </a:t>
            </a:r>
            <a:r>
              <a:rPr lang="en-GB" dirty="0" smtClean="0">
                <a:solidFill>
                  <a:schemeClr val="bg2">
                    <a:lumMod val="25000"/>
                  </a:schemeClr>
                </a:solidFill>
              </a:rPr>
              <a:t>KASIREDDY HITESH</a:t>
            </a:r>
            <a:endParaRPr lang="en-GB" dirty="0">
              <a:solidFill>
                <a:schemeClr val="bg2">
                  <a:lumMod val="25000"/>
                </a:schemeClr>
              </a:solidFill>
            </a:endParaRPr>
          </a:p>
          <a:p>
            <a:r>
              <a:rPr lang="en-GB" dirty="0">
                <a:solidFill>
                  <a:schemeClr val="bg2">
                    <a:lumMod val="10000"/>
                  </a:schemeClr>
                </a:solidFill>
              </a:rPr>
              <a:t>Skills build E-MAIL id  </a:t>
            </a:r>
            <a:r>
              <a:rPr lang="en-GB" dirty="0" smtClean="0">
                <a:solidFill>
                  <a:schemeClr val="bg2">
                    <a:lumMod val="10000"/>
                  </a:schemeClr>
                </a:solidFill>
              </a:rPr>
              <a:t>:</a:t>
            </a:r>
            <a:r>
              <a:rPr lang="en-GB" cap="none" dirty="0" smtClean="0">
                <a:solidFill>
                  <a:srgbClr val="0070C0"/>
                </a:solidFill>
              </a:rPr>
              <a:t>hiteshkasireddy@gmail.com</a:t>
            </a:r>
            <a:endParaRPr lang="en-GB" cap="none" dirty="0">
              <a:solidFill>
                <a:srgbClr val="0070C0"/>
              </a:solidFill>
            </a:endParaRPr>
          </a:p>
          <a:p>
            <a:r>
              <a:rPr lang="en-GB" cap="none" dirty="0">
                <a:solidFill>
                  <a:schemeClr val="tx1">
                    <a:lumMod val="85000"/>
                    <a:lumOff val="15000"/>
                  </a:schemeClr>
                </a:solidFill>
              </a:rPr>
              <a:t>BRANCH                            : </a:t>
            </a:r>
            <a:r>
              <a:rPr lang="en-GB" cap="none" dirty="0" smtClean="0">
                <a:solidFill>
                  <a:schemeClr val="tx1">
                    <a:lumMod val="85000"/>
                    <a:lumOff val="15000"/>
                  </a:schemeClr>
                </a:solidFill>
              </a:rPr>
              <a:t>CSE</a:t>
            </a:r>
            <a:endParaRPr lang="en-GB" cap="none" dirty="0">
              <a:solidFill>
                <a:schemeClr val="tx1">
                  <a:lumMod val="85000"/>
                  <a:lumOff val="15000"/>
                </a:schemeClr>
              </a:solidFill>
            </a:endParaRPr>
          </a:p>
          <a:p>
            <a:r>
              <a:rPr lang="en-GB" cap="none" dirty="0">
                <a:solidFill>
                  <a:schemeClr val="tx1">
                    <a:lumMod val="85000"/>
                    <a:lumOff val="15000"/>
                  </a:schemeClr>
                </a:solidFill>
              </a:rPr>
              <a:t>ROLL NO                           : </a:t>
            </a:r>
            <a:r>
              <a:rPr lang="en-GB" cap="none" dirty="0" smtClean="0">
                <a:solidFill>
                  <a:schemeClr val="tx1">
                    <a:lumMod val="85000"/>
                    <a:lumOff val="15000"/>
                  </a:schemeClr>
                </a:solidFill>
              </a:rPr>
              <a:t>Y21CSE279046</a:t>
            </a:r>
            <a:endParaRPr lang="en-GB" cap="none" dirty="0">
              <a:solidFill>
                <a:schemeClr val="tx1">
                  <a:lumMod val="85000"/>
                  <a:lumOff val="15000"/>
                </a:schemeClr>
              </a:solidFill>
            </a:endParaRPr>
          </a:p>
          <a:p>
            <a:r>
              <a:rPr lang="en-GB" dirty="0">
                <a:solidFill>
                  <a:schemeClr val="bg2">
                    <a:lumMod val="10000"/>
                  </a:schemeClr>
                </a:solidFill>
              </a:rPr>
              <a:t>COLLEGE NAME               </a:t>
            </a:r>
            <a:r>
              <a:rPr lang="en-GB" dirty="0" smtClean="0">
                <a:solidFill>
                  <a:schemeClr val="bg2">
                    <a:lumMod val="10000"/>
                  </a:schemeClr>
                </a:solidFill>
              </a:rPr>
              <a:t>:KRISHNA UNIVERSITY COLLEGE OF ENGINEERING AND TECHNOLOGY</a:t>
            </a:r>
            <a:endParaRPr lang="en-GB" dirty="0">
              <a:solidFill>
                <a:schemeClr val="bg2">
                  <a:lumMod val="10000"/>
                </a:schemeClr>
              </a:solidFill>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4421171"/>
            <a:ext cx="11288267" cy="206855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p>
        </p:txBody>
      </p:sp>
      <p:pic>
        <p:nvPicPr>
          <p:cNvPr id="4" name="Content Placeholder 3" descr="encryptedImage.jpg"/>
          <p:cNvPicPr>
            <a:picLocks noGrp="1" noChangeAspect="1"/>
          </p:cNvPicPr>
          <p:nvPr>
            <p:ph idx="1"/>
          </p:nvPr>
        </p:nvPicPr>
        <p:blipFill>
          <a:blip r:embed="rId2"/>
          <a:stretch>
            <a:fillRect/>
          </a:stretch>
        </p:blipFill>
        <p:spPr>
          <a:xfrm>
            <a:off x="6631179" y="2905978"/>
            <a:ext cx="3670431" cy="3249866"/>
          </a:xfrm>
        </p:spPr>
      </p:pic>
      <p:pic>
        <p:nvPicPr>
          <p:cNvPr id="5" name="Picture 4" descr="download.jpg"/>
          <p:cNvPicPr>
            <a:picLocks noChangeAspect="1"/>
          </p:cNvPicPr>
          <p:nvPr/>
        </p:nvPicPr>
        <p:blipFill>
          <a:blip r:embed="rId3"/>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4" y="886120"/>
            <a:ext cx="11029615" cy="5362280"/>
          </a:xfrm>
        </p:spPr>
        <p:txBody>
          <a:bodyPr/>
          <a:lstStyle/>
          <a:p>
            <a:pPr marL="0" indent="0" algn="ctr">
              <a:buNone/>
            </a:pPr>
            <a:r>
              <a:rPr lang="en-US" dirty="0">
                <a:solidFill>
                  <a:schemeClr val="accent2">
                    <a:lumMod val="75000"/>
                  </a:schemeClr>
                </a:solidFill>
                <a:hlinkClick r:id="rId2"/>
              </a:rPr>
              <a:t>https://github.com/hitesh9939/HIDING_A_TEXT_INSIDE_AN_IMAGE_USING_STENOGRAPHY.git</a:t>
            </a:r>
            <a:endParaRPr lang="en-US" dirty="0">
              <a:solidFill>
                <a:schemeClr val="accent2">
                  <a:lumMod val="75000"/>
                </a:schemeClr>
              </a:solidFill>
            </a:endParaRPr>
          </a:p>
          <a:p>
            <a:pPr marL="0" indent="0">
              <a:buNone/>
            </a:pPr>
            <a:endParaRPr lang="en-US" dirty="0">
              <a:solidFill>
                <a:schemeClr val="accent2">
                  <a:lumMod val="75000"/>
                </a:schemeClr>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p>
          <a:p>
            <a:r>
              <a:rPr lang="en-US" sz="2000" dirty="0"/>
              <a:t> So, he his necessitating a covert technique to embed and transmit critical information securely to his higher officials.</a:t>
            </a:r>
          </a:p>
        </p:txBody>
      </p:sp>
      <p:pic>
        <p:nvPicPr>
          <p:cNvPr id="9" name="Picture 8">
            <a:extLst>
              <a:ext uri="{FF2B5EF4-FFF2-40B4-BE49-F238E27FC236}">
                <a16:creationId xmlns:a16="http://schemas.microsoft.com/office/drawing/2014/main" xmlns="" id="{3DF4B3F4-7793-9815-7437-2097E2966A88}"/>
              </a:ext>
            </a:extLst>
          </p:cNvPr>
          <p:cNvPicPr>
            <a:picLocks noChangeAspect="1"/>
          </p:cNvPicPr>
          <p:nvPr/>
        </p:nvPicPr>
        <p:blipFill>
          <a:blip r:embed="rId2"/>
          <a:stretch>
            <a:fillRect/>
          </a:stretch>
        </p:blipFill>
        <p:spPr>
          <a:xfrm>
            <a:off x="7739406" y="2177591"/>
            <a:ext cx="3655502" cy="380484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1065229" y="62621"/>
            <a:ext cx="11871526" cy="2554561"/>
          </a:xfrm>
        </p:spPr>
        <p:txBody>
          <a:bodyPr anchor="ctr"/>
          <a:lstStyle/>
          <a:p>
            <a:r>
              <a:rPr lang="en-US"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6" name="Picture 5">
            <a:extLst>
              <a:ext uri="{FF2B5EF4-FFF2-40B4-BE49-F238E27FC236}">
                <a16:creationId xmlns:a16="http://schemas.microsoft.com/office/drawing/2014/main" xmlns="" id="{69440BB9-87E7-68B3-3FE0-526F7EC55B31}"/>
              </a:ext>
            </a:extLst>
          </p:cNvPr>
          <p:cNvPicPr>
            <a:picLocks noChangeAspect="1"/>
          </p:cNvPicPr>
          <p:nvPr/>
        </p:nvPicPr>
        <p:blipFill>
          <a:blip r:embed="rId2"/>
          <a:stretch>
            <a:fillRect/>
          </a:stretch>
        </p:blipFill>
        <p:spPr>
          <a:xfrm>
            <a:off x="5439265" y="932291"/>
            <a:ext cx="5294623" cy="2764816"/>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p>
          <a:p>
            <a:r>
              <a:rPr lang="en-US" sz="2000" dirty="0"/>
              <a:t>The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6" name="Picture 5">
            <a:extLst>
              <a:ext uri="{FF2B5EF4-FFF2-40B4-BE49-F238E27FC236}">
                <a16:creationId xmlns:a16="http://schemas.microsoft.com/office/drawing/2014/main" xmlns="" id="{446D3DA4-7060-79F5-6684-F89FE95A9B8D}"/>
              </a:ext>
            </a:extLst>
          </p:cNvPr>
          <p:cNvPicPr>
            <a:picLocks noChangeAspect="1"/>
          </p:cNvPicPr>
          <p:nvPr/>
        </p:nvPicPr>
        <p:blipFill>
          <a:blip r:embed="rId2"/>
          <a:stretch>
            <a:fillRect/>
          </a:stretch>
        </p:blipFill>
        <p:spPr>
          <a:xfrm>
            <a:off x="8267307" y="1315752"/>
            <a:ext cx="3764437" cy="4386044"/>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55791" y="7605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6" name="Picture 5">
            <a:extLst>
              <a:ext uri="{FF2B5EF4-FFF2-40B4-BE49-F238E27FC236}">
                <a16:creationId xmlns:a16="http://schemas.microsoft.com/office/drawing/2014/main" xmlns="" id="{46E8A6EC-0DB1-5355-EA8A-8F31C8ABB069}"/>
              </a:ext>
            </a:extLst>
          </p:cNvPr>
          <p:cNvPicPr>
            <a:picLocks noChangeAspect="1"/>
          </p:cNvPicPr>
          <p:nvPr/>
        </p:nvPicPr>
        <p:blipFill>
          <a:blip r:embed="rId2"/>
          <a:stretch>
            <a:fillRect/>
          </a:stretch>
        </p:blipFill>
        <p:spPr>
          <a:xfrm>
            <a:off x="7013541" y="2006552"/>
            <a:ext cx="5090475" cy="3697236"/>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8" name="Picture 7">
            <a:extLst>
              <a:ext uri="{FF2B5EF4-FFF2-40B4-BE49-F238E27FC236}">
                <a16:creationId xmlns:a16="http://schemas.microsoft.com/office/drawing/2014/main" xmlns="" id="{DE20BB2B-AAE2-11F1-F254-AE60197485CB}"/>
              </a:ext>
            </a:extLst>
          </p:cNvPr>
          <p:cNvPicPr>
            <a:picLocks noChangeAspect="1"/>
          </p:cNvPicPr>
          <p:nvPr/>
        </p:nvPicPr>
        <p:blipFill>
          <a:blip r:embed="rId2"/>
          <a:stretch>
            <a:fillRect/>
          </a:stretch>
        </p:blipFill>
        <p:spPr>
          <a:xfrm>
            <a:off x="3673252" y="801279"/>
            <a:ext cx="7007317" cy="2705492"/>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37634" y="468412"/>
            <a:ext cx="11860573"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764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7244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1003</TotalTime>
  <Words>776</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kasireddy hitesh</cp:lastModifiedBy>
  <cp:revision>42</cp:revision>
  <dcterms:created xsi:type="dcterms:W3CDTF">2021-05-26T16:50:10Z</dcterms:created>
  <dcterms:modified xsi:type="dcterms:W3CDTF">2024-07-14T13:31:20Z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