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65" r:id="rId2"/>
    <p:sldId id="266" r:id="rId3"/>
    <p:sldId id="275" r:id="rId4"/>
    <p:sldId id="263" r:id="rId5"/>
    <p:sldId id="272" r:id="rId6"/>
    <p:sldId id="267" r:id="rId7"/>
    <p:sldId id="273" r:id="rId8"/>
    <p:sldId id="271" r:id="rId9"/>
    <p:sldId id="268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F3780-2B9E-4822-9C68-414D53D95686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894FA-9F86-4265-B609-B5FF30BE6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8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10164761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2027238" y="1"/>
            <a:ext cx="10164761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435947"/>
            <a:ext cx="8137525" cy="3041227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000" y="4720412"/>
            <a:ext cx="8132763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2000" y="5146213"/>
            <a:ext cx="8132763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E764B4-D9C7-D9A4-4484-F4E35649F758}"/>
              </a:ext>
            </a:extLst>
          </p:cNvPr>
          <p:cNvSpPr/>
          <p:nvPr userDrawn="1"/>
        </p:nvSpPr>
        <p:spPr>
          <a:xfrm>
            <a:off x="1" y="1"/>
            <a:ext cx="2467429" cy="246742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F3F41F-1E9E-3800-DFE5-E7126894BBC3}"/>
              </a:ext>
            </a:extLst>
          </p:cNvPr>
          <p:cNvSpPr/>
          <p:nvPr userDrawn="1"/>
        </p:nvSpPr>
        <p:spPr>
          <a:xfrm>
            <a:off x="9724572" y="4390572"/>
            <a:ext cx="2467428" cy="2467428"/>
          </a:xfrm>
          <a:custGeom>
            <a:avLst/>
            <a:gdLst>
              <a:gd name="connsiteX0" fmla="*/ 2467428 w 2467428"/>
              <a:gd name="connsiteY0" fmla="*/ 0 h 2467428"/>
              <a:gd name="connsiteX1" fmla="*/ 2467428 w 2467428"/>
              <a:gd name="connsiteY1" fmla="*/ 916748 h 2467428"/>
              <a:gd name="connsiteX2" fmla="*/ 2308881 w 2467428"/>
              <a:gd name="connsiteY2" fmla="*/ 924754 h 2467428"/>
              <a:gd name="connsiteX3" fmla="*/ 916749 w 2467428"/>
              <a:gd name="connsiteY3" fmla="*/ 2467428 h 2467428"/>
              <a:gd name="connsiteX4" fmla="*/ 0 w 2467428"/>
              <a:gd name="connsiteY4" fmla="*/ 2467428 h 2467428"/>
              <a:gd name="connsiteX5" fmla="*/ 2215149 w 2467428"/>
              <a:gd name="connsiteY5" fmla="*/ 1273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7428" h="2467428">
                <a:moveTo>
                  <a:pt x="2467428" y="0"/>
                </a:moveTo>
                <a:lnTo>
                  <a:pt x="2467428" y="916748"/>
                </a:lnTo>
                <a:lnTo>
                  <a:pt x="2308881" y="924754"/>
                </a:lnTo>
                <a:cubicBezTo>
                  <a:pt x="1526941" y="1004165"/>
                  <a:pt x="916749" y="1664537"/>
                  <a:pt x="916749" y="2467428"/>
                </a:cubicBezTo>
                <a:lnTo>
                  <a:pt x="0" y="2467428"/>
                </a:lnTo>
                <a:cubicBezTo>
                  <a:pt x="0" y="1189875"/>
                  <a:pt x="970933" y="139096"/>
                  <a:pt x="2215149" y="1273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2315029" y="-2315029"/>
            <a:ext cx="4934858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0275" y="98165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1267" y="837212"/>
            <a:ext cx="9073357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31267" y="1924301"/>
            <a:ext cx="9073357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267" y="3011390"/>
            <a:ext cx="9073357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31267" y="4098479"/>
            <a:ext cx="9073357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31267" y="5185569"/>
            <a:ext cx="9073357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32557" y="34290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00275" y="206874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00275" y="3155837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00275" y="4242926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00275" y="5330016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52381" y="2694182"/>
            <a:ext cx="5719376" cy="1439863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8090414-90DC-5BD7-99E8-A0A63355773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5464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D6C52-08E3-BB1C-4975-092A1907A16E}"/>
              </a:ext>
            </a:extLst>
          </p:cNvPr>
          <p:cNvSpPr/>
          <p:nvPr userDrawn="1"/>
        </p:nvSpPr>
        <p:spPr>
          <a:xfrm>
            <a:off x="590559" y="2300517"/>
            <a:ext cx="2121792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6172B-196C-ED76-83FD-54B28CC40AF8}"/>
              </a:ext>
            </a:extLst>
          </p:cNvPr>
          <p:cNvSpPr/>
          <p:nvPr userDrawn="1"/>
        </p:nvSpPr>
        <p:spPr>
          <a:xfrm>
            <a:off x="2811687" y="2300517"/>
            <a:ext cx="2121792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DCFEE-4878-9AF0-DC91-4C369767EC96}"/>
              </a:ext>
            </a:extLst>
          </p:cNvPr>
          <p:cNvSpPr/>
          <p:nvPr userDrawn="1"/>
        </p:nvSpPr>
        <p:spPr>
          <a:xfrm>
            <a:off x="5032815" y="2300517"/>
            <a:ext cx="2121792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1FAF7-6D59-EBD3-77C2-FB3D8AADEDC6}"/>
              </a:ext>
            </a:extLst>
          </p:cNvPr>
          <p:cNvSpPr/>
          <p:nvPr userDrawn="1"/>
        </p:nvSpPr>
        <p:spPr>
          <a:xfrm>
            <a:off x="7253943" y="2300517"/>
            <a:ext cx="2121792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B06A5-0B97-2C6D-712E-6535EB15EF61}"/>
              </a:ext>
            </a:extLst>
          </p:cNvPr>
          <p:cNvSpPr/>
          <p:nvPr userDrawn="1"/>
        </p:nvSpPr>
        <p:spPr>
          <a:xfrm>
            <a:off x="9475072" y="2300517"/>
            <a:ext cx="2121792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1521677" y="217073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559" y="2733505"/>
            <a:ext cx="2121792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6072" y="2733505"/>
            <a:ext cx="2121792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725" y="2733505"/>
            <a:ext cx="2121792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51378" y="2733505"/>
            <a:ext cx="2121792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86890" y="2733505"/>
            <a:ext cx="2121792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>
            <a:off x="3745760" y="217073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5969843" y="217073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8193926" y="217073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10418008" y="217073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17250" cy="774580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8C8ED0D-BB05-967E-CFFB-DEDA2861F0E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763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84223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020949"/>
            <a:ext cx="4546600" cy="281610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6621E504-941D-2AEB-D586-188BA0B1F3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90453" y="1038480"/>
            <a:ext cx="501417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Website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D08E2B8-1EF0-2D0F-0222-F7ED107C172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90453" y="1472704"/>
            <a:ext cx="5014172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52">
            <a:extLst>
              <a:ext uri="{FF2B5EF4-FFF2-40B4-BE49-F238E27FC236}">
                <a16:creationId xmlns:a16="http://schemas.microsoft.com/office/drawing/2014/main" id="{68F0FDA6-A288-BEFD-D85E-3CCABD2EDA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6000" y="250819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DC18EF3-7730-FCA4-5B72-004B2A26D73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90453" y="2362455"/>
            <a:ext cx="501417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Email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845F09-3E5E-ACD4-A7AF-5DD8818B715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90453" y="2796679"/>
            <a:ext cx="5014172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52">
            <a:extLst>
              <a:ext uri="{FF2B5EF4-FFF2-40B4-BE49-F238E27FC236}">
                <a16:creationId xmlns:a16="http://schemas.microsoft.com/office/drawing/2014/main" id="{6C31B437-072B-ECFD-21F4-F8C67E9C085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96000" y="3832173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FB870FD-C3AD-842B-F944-A4A1A66452D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90453" y="3686430"/>
            <a:ext cx="501417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Phone Number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4152661-559E-0C28-9DB0-8B44F8D587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590453" y="4120654"/>
            <a:ext cx="5014172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52">
            <a:extLst>
              <a:ext uri="{FF2B5EF4-FFF2-40B4-BE49-F238E27FC236}">
                <a16:creationId xmlns:a16="http://schemas.microsoft.com/office/drawing/2014/main" id="{A139F9F4-9C91-FF47-BA47-BBC685F73C5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515614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3BD6C18-35FD-5EEB-D117-005B0BF2D1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90453" y="5010405"/>
            <a:ext cx="501417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Location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C0ED1DD-93FF-4695-17C9-270037D2CAA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590453" y="5444629"/>
            <a:ext cx="5014172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BFC2120-4A37-A35F-72FB-DBB4F5D9015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67096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020949"/>
            <a:ext cx="4546600" cy="281610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6621E504-941D-2AEB-D586-188BA0B1F37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90453" y="1038480"/>
            <a:ext cx="5014172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DC18EF3-7730-FCA4-5B72-004B2A26D73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90453" y="2362455"/>
            <a:ext cx="5014172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FB870FD-C3AD-842B-F944-A4A1A66452D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590453" y="3686430"/>
            <a:ext cx="5014172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3BD6C18-35FD-5EEB-D117-005B0BF2D13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590453" y="5010405"/>
            <a:ext cx="5014172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7D15E21-723B-94DD-7240-9026729A55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185457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AC06F0C-FF0D-91CD-4695-7D89A24BBE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482304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F8249EE-B33F-A874-8D93-83285F3562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860280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8B993A-4A49-8DD7-8D34-D1A299C8C5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518442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DD3109E-63B3-8DC5-8E52-2D1C2457CF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72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5376069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638300"/>
            <a:ext cx="8137525" cy="1790700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000" y="3672238"/>
            <a:ext cx="8132763" cy="15474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BF017DC-2311-D31A-9B2A-ECE939EB75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9819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65B1998-41C6-899C-AC12-225A7B1F1D9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762588" y="1"/>
            <a:ext cx="4429413" cy="3908649"/>
          </a:xfrm>
          <a:custGeom>
            <a:avLst/>
            <a:gdLst>
              <a:gd name="connsiteX0" fmla="*/ 161339 w 4429413"/>
              <a:gd name="connsiteY0" fmla="*/ 0 h 3908649"/>
              <a:gd name="connsiteX1" fmla="*/ 4429413 w 4429413"/>
              <a:gd name="connsiteY1" fmla="*/ 0 h 3908649"/>
              <a:gd name="connsiteX2" fmla="*/ 4429413 w 4429413"/>
              <a:gd name="connsiteY2" fmla="*/ 3510045 h 3908649"/>
              <a:gd name="connsiteX3" fmla="*/ 4359867 w 4429413"/>
              <a:gd name="connsiteY3" fmla="*/ 3552296 h 3908649"/>
              <a:gd name="connsiteX4" fmla="*/ 2952520 w 4429413"/>
              <a:gd name="connsiteY4" fmla="*/ 3908649 h 3908649"/>
              <a:gd name="connsiteX5" fmla="*/ 0 w 4429413"/>
              <a:gd name="connsiteY5" fmla="*/ 956129 h 3908649"/>
              <a:gd name="connsiteX6" fmla="*/ 132740 w 4429413"/>
              <a:gd name="connsiteY6" fmla="*/ 78140 h 390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9413" h="3908649">
                <a:moveTo>
                  <a:pt x="161339" y="0"/>
                </a:moveTo>
                <a:lnTo>
                  <a:pt x="4429413" y="0"/>
                </a:lnTo>
                <a:lnTo>
                  <a:pt x="4429413" y="3510045"/>
                </a:lnTo>
                <a:lnTo>
                  <a:pt x="4359867" y="3552296"/>
                </a:lnTo>
                <a:cubicBezTo>
                  <a:pt x="3941514" y="3779558"/>
                  <a:pt x="3462093" y="3908649"/>
                  <a:pt x="2952520" y="3908649"/>
                </a:cubicBezTo>
                <a:cubicBezTo>
                  <a:pt x="1321888" y="3908649"/>
                  <a:pt x="0" y="2586761"/>
                  <a:pt x="0" y="956129"/>
                </a:cubicBezTo>
                <a:cubicBezTo>
                  <a:pt x="0" y="650386"/>
                  <a:pt x="46473" y="355496"/>
                  <a:pt x="132740" y="7814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1307306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1143"/>
            <a:ext cx="4954587" cy="2803979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1413" y="4208360"/>
            <a:ext cx="4951688" cy="15474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7FA16A-2EF4-53CB-99BC-9C87F369CB5A}"/>
              </a:ext>
            </a:extLst>
          </p:cNvPr>
          <p:cNvSpPr/>
          <p:nvPr userDrawn="1"/>
        </p:nvSpPr>
        <p:spPr>
          <a:xfrm>
            <a:off x="6447844" y="1"/>
            <a:ext cx="5744157" cy="5223393"/>
          </a:xfrm>
          <a:custGeom>
            <a:avLst/>
            <a:gdLst>
              <a:gd name="connsiteX0" fmla="*/ 111413 w 5744157"/>
              <a:gd name="connsiteY0" fmla="*/ 0 h 5223393"/>
              <a:gd name="connsiteX1" fmla="*/ 1476083 w 5744157"/>
              <a:gd name="connsiteY1" fmla="*/ 0 h 5223393"/>
              <a:gd name="connsiteX2" fmla="*/ 1447484 w 5744157"/>
              <a:gd name="connsiteY2" fmla="*/ 78140 h 5223393"/>
              <a:gd name="connsiteX3" fmla="*/ 1314744 w 5744157"/>
              <a:gd name="connsiteY3" fmla="*/ 956129 h 5223393"/>
              <a:gd name="connsiteX4" fmla="*/ 4267264 w 5744157"/>
              <a:gd name="connsiteY4" fmla="*/ 3908649 h 5223393"/>
              <a:gd name="connsiteX5" fmla="*/ 5674610 w 5744157"/>
              <a:gd name="connsiteY5" fmla="*/ 3552296 h 5223393"/>
              <a:gd name="connsiteX6" fmla="*/ 5744157 w 5744157"/>
              <a:gd name="connsiteY6" fmla="*/ 3510045 h 5223393"/>
              <a:gd name="connsiteX7" fmla="*/ 5744157 w 5744157"/>
              <a:gd name="connsiteY7" fmla="*/ 4960646 h 5223393"/>
              <a:gd name="connsiteX8" fmla="*/ 5734492 w 5744157"/>
              <a:gd name="connsiteY8" fmla="*/ 4964457 h 5223393"/>
              <a:gd name="connsiteX9" fmla="*/ 4267264 w 5744157"/>
              <a:gd name="connsiteY9" fmla="*/ 5223393 h 5223393"/>
              <a:gd name="connsiteX10" fmla="*/ 0 w 5744157"/>
              <a:gd name="connsiteY10" fmla="*/ 956129 h 5223393"/>
              <a:gd name="connsiteX11" fmla="*/ 86696 w 5744157"/>
              <a:gd name="connsiteY11" fmla="*/ 96127 h 52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44157" h="5223393">
                <a:moveTo>
                  <a:pt x="111413" y="0"/>
                </a:moveTo>
                <a:lnTo>
                  <a:pt x="1476083" y="0"/>
                </a:lnTo>
                <a:lnTo>
                  <a:pt x="1447484" y="78140"/>
                </a:lnTo>
                <a:cubicBezTo>
                  <a:pt x="1361217" y="355496"/>
                  <a:pt x="1314744" y="650386"/>
                  <a:pt x="1314744" y="956129"/>
                </a:cubicBezTo>
                <a:cubicBezTo>
                  <a:pt x="1314744" y="2586761"/>
                  <a:pt x="2636632" y="3908649"/>
                  <a:pt x="4267264" y="3908649"/>
                </a:cubicBezTo>
                <a:cubicBezTo>
                  <a:pt x="4776836" y="3908649"/>
                  <a:pt x="5256258" y="3779559"/>
                  <a:pt x="5674610" y="3552296"/>
                </a:cubicBezTo>
                <a:lnTo>
                  <a:pt x="5744157" y="3510045"/>
                </a:lnTo>
                <a:lnTo>
                  <a:pt x="5744157" y="4960646"/>
                </a:lnTo>
                <a:lnTo>
                  <a:pt x="5734492" y="4964457"/>
                </a:lnTo>
                <a:cubicBezTo>
                  <a:pt x="5276987" y="5131972"/>
                  <a:pt x="4782802" y="5223393"/>
                  <a:pt x="4267264" y="5223393"/>
                </a:cubicBezTo>
                <a:cubicBezTo>
                  <a:pt x="1910519" y="5223393"/>
                  <a:pt x="0" y="3312874"/>
                  <a:pt x="0" y="956129"/>
                </a:cubicBezTo>
                <a:cubicBezTo>
                  <a:pt x="0" y="661536"/>
                  <a:pt x="29852" y="373915"/>
                  <a:pt x="86696" y="961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ACD4F5F-0567-25BA-FDCB-EAA77B03B8E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9196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B3E57F-536A-D090-6B54-84FBA676666D}"/>
              </a:ext>
            </a:extLst>
          </p:cNvPr>
          <p:cNvSpPr/>
          <p:nvPr userDrawn="1"/>
        </p:nvSpPr>
        <p:spPr>
          <a:xfrm>
            <a:off x="10757694" y="1811338"/>
            <a:ext cx="1434306" cy="2868612"/>
          </a:xfrm>
          <a:custGeom>
            <a:avLst/>
            <a:gdLst>
              <a:gd name="connsiteX0" fmla="*/ 1434306 w 1434306"/>
              <a:gd name="connsiteY0" fmla="*/ 0 h 2868612"/>
              <a:gd name="connsiteX1" fmla="*/ 1434306 w 1434306"/>
              <a:gd name="connsiteY1" fmla="*/ 717153 h 2868612"/>
              <a:gd name="connsiteX2" fmla="*/ 717153 w 1434306"/>
              <a:gd name="connsiteY2" fmla="*/ 1434306 h 2868612"/>
              <a:gd name="connsiteX3" fmla="*/ 1434306 w 1434306"/>
              <a:gd name="connsiteY3" fmla="*/ 2151459 h 2868612"/>
              <a:gd name="connsiteX4" fmla="*/ 1434306 w 1434306"/>
              <a:gd name="connsiteY4" fmla="*/ 2868612 h 2868612"/>
              <a:gd name="connsiteX5" fmla="*/ 0 w 1434306"/>
              <a:gd name="connsiteY5" fmla="*/ 1434306 h 2868612"/>
              <a:gd name="connsiteX6" fmla="*/ 1434306 w 1434306"/>
              <a:gd name="connsiteY6" fmla="*/ 0 h 286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306" h="2868612">
                <a:moveTo>
                  <a:pt x="1434306" y="0"/>
                </a:moveTo>
                <a:lnTo>
                  <a:pt x="1434306" y="717153"/>
                </a:lnTo>
                <a:cubicBezTo>
                  <a:pt x="1038236" y="717153"/>
                  <a:pt x="717153" y="1038236"/>
                  <a:pt x="717153" y="1434306"/>
                </a:cubicBezTo>
                <a:cubicBezTo>
                  <a:pt x="717153" y="1830377"/>
                  <a:pt x="1038236" y="2151459"/>
                  <a:pt x="1434306" y="2151459"/>
                </a:cubicBezTo>
                <a:lnTo>
                  <a:pt x="1434306" y="2868612"/>
                </a:lnTo>
                <a:cubicBezTo>
                  <a:pt x="642160" y="2868612"/>
                  <a:pt x="0" y="2226452"/>
                  <a:pt x="0" y="1434306"/>
                </a:cubicBezTo>
                <a:cubicBezTo>
                  <a:pt x="0" y="642160"/>
                  <a:pt x="642160" y="0"/>
                  <a:pt x="14343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10164762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9850"/>
            <a:ext cx="9023350" cy="1790700"/>
          </a:xfrm>
        </p:spPr>
        <p:txBody>
          <a:bodyPr anchor="b">
            <a:noAutofit/>
          </a:bodyPr>
          <a:lstStyle>
            <a:lvl1pPr algn="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6693" y="4643788"/>
            <a:ext cx="9018070" cy="1547462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2C74A7E-ED6A-0A97-6065-CD3887A5EDD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390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1018"/>
            <a:ext cx="5508625" cy="1523766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8381" y="2641600"/>
            <a:ext cx="5506243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B7A0748-EFF1-B3CD-6228-FAC9FBB26C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8381" y="3428999"/>
            <a:ext cx="5506243" cy="284479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5" y="0"/>
            <a:ext cx="4505325" cy="6857999"/>
          </a:xfrm>
          <a:custGeom>
            <a:avLst/>
            <a:gdLst>
              <a:gd name="connsiteX0" fmla="*/ 1730662 w 4505325"/>
              <a:gd name="connsiteY0" fmla="*/ 5842000 h 6857999"/>
              <a:gd name="connsiteX1" fmla="*/ 1712662 w 4505325"/>
              <a:gd name="connsiteY1" fmla="*/ 5860000 h 6857999"/>
              <a:gd name="connsiteX2" fmla="*/ 1730662 w 4505325"/>
              <a:gd name="connsiteY2" fmla="*/ 5878000 h 6857999"/>
              <a:gd name="connsiteX3" fmla="*/ 2774662 w 4505325"/>
              <a:gd name="connsiteY3" fmla="*/ 5878000 h 6857999"/>
              <a:gd name="connsiteX4" fmla="*/ 2792662 w 4505325"/>
              <a:gd name="connsiteY4" fmla="*/ 5860000 h 6857999"/>
              <a:gd name="connsiteX5" fmla="*/ 2774662 w 4505325"/>
              <a:gd name="connsiteY5" fmla="*/ 5842000 h 6857999"/>
              <a:gd name="connsiteX6" fmla="*/ 0 w 4505325"/>
              <a:gd name="connsiteY6" fmla="*/ 0 h 6857999"/>
              <a:gd name="connsiteX7" fmla="*/ 4505325 w 4505325"/>
              <a:gd name="connsiteY7" fmla="*/ 0 h 6857999"/>
              <a:gd name="connsiteX8" fmla="*/ 4505325 w 4505325"/>
              <a:gd name="connsiteY8" fmla="*/ 6857999 h 6857999"/>
              <a:gd name="connsiteX9" fmla="*/ 0 w 4505325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857999">
                <a:moveTo>
                  <a:pt x="1730662" y="5842000"/>
                </a:moveTo>
                <a:cubicBezTo>
                  <a:pt x="1720721" y="5842000"/>
                  <a:pt x="1712662" y="5850059"/>
                  <a:pt x="1712662" y="5860000"/>
                </a:cubicBezTo>
                <a:cubicBezTo>
                  <a:pt x="1712662" y="5869941"/>
                  <a:pt x="1720721" y="5878000"/>
                  <a:pt x="1730662" y="5878000"/>
                </a:cubicBezTo>
                <a:lnTo>
                  <a:pt x="2774662" y="5878000"/>
                </a:lnTo>
                <a:cubicBezTo>
                  <a:pt x="2784603" y="5878000"/>
                  <a:pt x="2792662" y="5869941"/>
                  <a:pt x="2792662" y="5860000"/>
                </a:cubicBezTo>
                <a:cubicBezTo>
                  <a:pt x="2792662" y="5850059"/>
                  <a:pt x="2784603" y="5842000"/>
                  <a:pt x="2774662" y="5842000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15775-A6EC-BF3A-8579-BE839D483415}"/>
              </a:ext>
            </a:extLst>
          </p:cNvPr>
          <p:cNvCxnSpPr>
            <a:cxnSpLocks/>
          </p:cNvCxnSpPr>
          <p:nvPr userDrawn="1"/>
        </p:nvCxnSpPr>
        <p:spPr>
          <a:xfrm>
            <a:off x="6226175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496376-5D4A-4202-4082-1CC2238233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85757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7CB83E-8A08-B74C-0812-A0922B306BD1}"/>
              </a:ext>
            </a:extLst>
          </p:cNvPr>
          <p:cNvSpPr/>
          <p:nvPr userDrawn="1"/>
        </p:nvSpPr>
        <p:spPr>
          <a:xfrm>
            <a:off x="6096000" y="3429000"/>
            <a:ext cx="6096000" cy="284479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810006"/>
            <a:ext cx="4505325" cy="2193803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549650"/>
            <a:ext cx="5407024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AF2F1F4-2FFE-30A6-37F3-6223BA3FD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7600" y="4337050"/>
            <a:ext cx="5407024" cy="181609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6" y="0"/>
            <a:ext cx="3492500" cy="3428999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53EB784-4D2B-C579-0B98-028D1B06AC5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161462" y="0"/>
            <a:ext cx="3030538" cy="3429000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69581" y="601489"/>
            <a:ext cx="4696619" cy="726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12C0DC4-2F56-8AAE-8126-879F82A734D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269581" y="1388889"/>
            <a:ext cx="4696619" cy="181609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09234C-9C6A-058B-B1AB-F1FE0FD7784A}"/>
              </a:ext>
            </a:extLst>
          </p:cNvPr>
          <p:cNvCxnSpPr>
            <a:cxnSpLocks/>
          </p:cNvCxnSpPr>
          <p:nvPr userDrawn="1"/>
        </p:nvCxnSpPr>
        <p:spPr>
          <a:xfrm>
            <a:off x="728662" y="6273798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BA63B55-DAB8-2710-1F43-DF44E8E2A7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0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7D055E-C9A9-EE5C-39DA-14E11BB40CF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02475" y="0"/>
            <a:ext cx="4505325" cy="6273800"/>
          </a:xfrm>
          <a:custGeom>
            <a:avLst/>
            <a:gdLst>
              <a:gd name="connsiteX0" fmla="*/ 1730662 w 4505325"/>
              <a:gd name="connsiteY0" fmla="*/ 5257801 h 6273800"/>
              <a:gd name="connsiteX1" fmla="*/ 1712662 w 4505325"/>
              <a:gd name="connsiteY1" fmla="*/ 5275801 h 6273800"/>
              <a:gd name="connsiteX2" fmla="*/ 1730662 w 4505325"/>
              <a:gd name="connsiteY2" fmla="*/ 5293801 h 6273800"/>
              <a:gd name="connsiteX3" fmla="*/ 2774662 w 4505325"/>
              <a:gd name="connsiteY3" fmla="*/ 5293801 h 6273800"/>
              <a:gd name="connsiteX4" fmla="*/ 2792662 w 4505325"/>
              <a:gd name="connsiteY4" fmla="*/ 5275801 h 6273800"/>
              <a:gd name="connsiteX5" fmla="*/ 2774662 w 4505325"/>
              <a:gd name="connsiteY5" fmla="*/ 5257801 h 6273800"/>
              <a:gd name="connsiteX6" fmla="*/ 0 w 4505325"/>
              <a:gd name="connsiteY6" fmla="*/ 0 h 6273800"/>
              <a:gd name="connsiteX7" fmla="*/ 4505325 w 4505325"/>
              <a:gd name="connsiteY7" fmla="*/ 0 h 6273800"/>
              <a:gd name="connsiteX8" fmla="*/ 4505325 w 4505325"/>
              <a:gd name="connsiteY8" fmla="*/ 6273800 h 6273800"/>
              <a:gd name="connsiteX9" fmla="*/ 0 w 4505325"/>
              <a:gd name="connsiteY9" fmla="*/ 6273800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273800">
                <a:moveTo>
                  <a:pt x="1730662" y="5257801"/>
                </a:moveTo>
                <a:cubicBezTo>
                  <a:pt x="1720721" y="5257801"/>
                  <a:pt x="1712662" y="5265860"/>
                  <a:pt x="1712662" y="5275801"/>
                </a:cubicBezTo>
                <a:cubicBezTo>
                  <a:pt x="1712662" y="5285742"/>
                  <a:pt x="1720721" y="5293801"/>
                  <a:pt x="1730662" y="5293801"/>
                </a:cubicBezTo>
                <a:lnTo>
                  <a:pt x="2774662" y="5293801"/>
                </a:lnTo>
                <a:cubicBezTo>
                  <a:pt x="2784603" y="5293801"/>
                  <a:pt x="2792662" y="5285742"/>
                  <a:pt x="2792662" y="5275801"/>
                </a:cubicBezTo>
                <a:cubicBezTo>
                  <a:pt x="2792662" y="5265860"/>
                  <a:pt x="2784603" y="5257801"/>
                  <a:pt x="2774662" y="5257801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273800"/>
                </a:lnTo>
                <a:lnTo>
                  <a:pt x="0" y="627380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5508625" cy="1523766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641600"/>
            <a:ext cx="5506243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015BDD-8D9A-2548-FB01-A170E886F7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075824"/>
            <a:ext cx="5506243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7375" y="4585801"/>
            <a:ext cx="5506243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0BAD104-0E26-8427-05BF-7DBE1C05143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5020025"/>
            <a:ext cx="5506243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76C33-DD27-0033-43BB-9E35F3B2FB47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B34063-AEEB-42D0-22ED-99BE46FA999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0524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6662057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0" y="1"/>
            <a:ext cx="12191999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367367"/>
            <a:ext cx="5506242" cy="3041227"/>
          </a:xfrm>
        </p:spPr>
        <p:txBody>
          <a:bodyPr anchor="b">
            <a:noAutofit/>
          </a:bodyPr>
          <a:lstStyle>
            <a:lvl1pPr algn="l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981" y="4651832"/>
            <a:ext cx="5503020" cy="36512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981" y="5077633"/>
            <a:ext cx="5503020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l"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2315029" y="-2315029"/>
            <a:ext cx="4934858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F53950-5DA7-096C-BD17-C4658C8E9B82}"/>
              </a:ext>
            </a:extLst>
          </p:cNvPr>
          <p:cNvSpPr/>
          <p:nvPr userDrawn="1"/>
        </p:nvSpPr>
        <p:spPr>
          <a:xfrm>
            <a:off x="6167666" y="0"/>
            <a:ext cx="6024335" cy="6858000"/>
          </a:xfrm>
          <a:custGeom>
            <a:avLst/>
            <a:gdLst>
              <a:gd name="connsiteX0" fmla="*/ 4101902 w 6024335"/>
              <a:gd name="connsiteY0" fmla="*/ 0 h 6858000"/>
              <a:gd name="connsiteX1" fmla="*/ 6024335 w 6024335"/>
              <a:gd name="connsiteY1" fmla="*/ 0 h 6858000"/>
              <a:gd name="connsiteX2" fmla="*/ 6024335 w 6024335"/>
              <a:gd name="connsiteY2" fmla="*/ 649882 h 6858000"/>
              <a:gd name="connsiteX3" fmla="*/ 5936342 w 6024335"/>
              <a:gd name="connsiteY3" fmla="*/ 647657 h 6858000"/>
              <a:gd name="connsiteX4" fmla="*/ 937942 w 6024335"/>
              <a:gd name="connsiteY4" fmla="*/ 5646058 h 6858000"/>
              <a:gd name="connsiteX5" fmla="*/ 1039491 w 6024335"/>
              <a:gd name="connsiteY5" fmla="*/ 6653411 h 6858000"/>
              <a:gd name="connsiteX6" fmla="*/ 1086710 w 6024335"/>
              <a:gd name="connsiteY6" fmla="*/ 6858000 h 6858000"/>
              <a:gd name="connsiteX7" fmla="*/ 124197 w 6024335"/>
              <a:gd name="connsiteY7" fmla="*/ 6858000 h 6858000"/>
              <a:gd name="connsiteX8" fmla="*/ 120605 w 6024335"/>
              <a:gd name="connsiteY8" fmla="*/ 6842439 h 6858000"/>
              <a:gd name="connsiteX9" fmla="*/ 0 w 6024335"/>
              <a:gd name="connsiteY9" fmla="*/ 5646058 h 6858000"/>
              <a:gd name="connsiteX10" fmla="*/ 3895228 w 6024335"/>
              <a:gd name="connsiteY10" fmla="*/ 699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24335" h="6858000">
                <a:moveTo>
                  <a:pt x="4101902" y="0"/>
                </a:moveTo>
                <a:lnTo>
                  <a:pt x="6024335" y="0"/>
                </a:lnTo>
                <a:lnTo>
                  <a:pt x="6024335" y="649882"/>
                </a:lnTo>
                <a:lnTo>
                  <a:pt x="5936342" y="647657"/>
                </a:lnTo>
                <a:cubicBezTo>
                  <a:pt x="3175801" y="647657"/>
                  <a:pt x="937942" y="2885517"/>
                  <a:pt x="937942" y="5646058"/>
                </a:cubicBezTo>
                <a:cubicBezTo>
                  <a:pt x="937942" y="5991126"/>
                  <a:pt x="972908" y="6328027"/>
                  <a:pt x="1039491" y="6653411"/>
                </a:cubicBezTo>
                <a:lnTo>
                  <a:pt x="1086710" y="6858000"/>
                </a:lnTo>
                <a:lnTo>
                  <a:pt x="124197" y="6858000"/>
                </a:lnTo>
                <a:lnTo>
                  <a:pt x="120605" y="6842439"/>
                </a:lnTo>
                <a:cubicBezTo>
                  <a:pt x="41528" y="6455997"/>
                  <a:pt x="0" y="6055877"/>
                  <a:pt x="0" y="5646058"/>
                </a:cubicBezTo>
                <a:cubicBezTo>
                  <a:pt x="0" y="3084690"/>
                  <a:pt x="1622186" y="902203"/>
                  <a:pt x="3895228" y="699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99FF2D0-D6C3-1E3B-0330-CB76AE633C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05606" y="647658"/>
            <a:ext cx="5086394" cy="6210342"/>
          </a:xfrm>
          <a:custGeom>
            <a:avLst/>
            <a:gdLst>
              <a:gd name="connsiteX0" fmla="*/ 4998401 w 5086394"/>
              <a:gd name="connsiteY0" fmla="*/ 0 h 6210342"/>
              <a:gd name="connsiteX1" fmla="*/ 5086394 w 5086394"/>
              <a:gd name="connsiteY1" fmla="*/ 2225 h 6210342"/>
              <a:gd name="connsiteX2" fmla="*/ 5086394 w 5086394"/>
              <a:gd name="connsiteY2" fmla="*/ 6210342 h 6210342"/>
              <a:gd name="connsiteX3" fmla="*/ 148769 w 5086394"/>
              <a:gd name="connsiteY3" fmla="*/ 6210342 h 6210342"/>
              <a:gd name="connsiteX4" fmla="*/ 101550 w 5086394"/>
              <a:gd name="connsiteY4" fmla="*/ 6005753 h 6210342"/>
              <a:gd name="connsiteX5" fmla="*/ 0 w 5086394"/>
              <a:gd name="connsiteY5" fmla="*/ 4998401 h 6210342"/>
              <a:gd name="connsiteX6" fmla="*/ 4998401 w 5086394"/>
              <a:gd name="connsiteY6" fmla="*/ 0 h 621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6394" h="6210342">
                <a:moveTo>
                  <a:pt x="4998401" y="0"/>
                </a:moveTo>
                <a:lnTo>
                  <a:pt x="5086394" y="2225"/>
                </a:lnTo>
                <a:lnTo>
                  <a:pt x="5086394" y="6210342"/>
                </a:lnTo>
                <a:lnTo>
                  <a:pt x="148769" y="6210342"/>
                </a:lnTo>
                <a:lnTo>
                  <a:pt x="101550" y="6005753"/>
                </a:lnTo>
                <a:cubicBezTo>
                  <a:pt x="34967" y="5680370"/>
                  <a:pt x="0" y="5343469"/>
                  <a:pt x="0" y="4998401"/>
                </a:cubicBezTo>
                <a:cubicBezTo>
                  <a:pt x="0" y="2237860"/>
                  <a:pt x="2237860" y="0"/>
                  <a:pt x="4998401" y="0"/>
                </a:cubicBez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algn="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76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381627"/>
            <a:ext cx="11020425" cy="892173"/>
          </a:xfrm>
        </p:spPr>
        <p:txBody>
          <a:bodyPr anchor="ctr">
            <a:noAutofit/>
          </a:bodyPr>
          <a:lstStyle>
            <a:lvl1pPr algn="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1EBF-3523-880A-C49C-9F23A07789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5" y="1"/>
            <a:ext cx="11017248" cy="2514600"/>
          </a:xfrm>
          <a:custGeom>
            <a:avLst/>
            <a:gdLst>
              <a:gd name="connsiteX0" fmla="*/ 0 w 9575798"/>
              <a:gd name="connsiteY0" fmla="*/ 0 h 2514600"/>
              <a:gd name="connsiteX1" fmla="*/ 9575798 w 9575798"/>
              <a:gd name="connsiteY1" fmla="*/ 0 h 2514600"/>
              <a:gd name="connsiteX2" fmla="*/ 9575798 w 9575798"/>
              <a:gd name="connsiteY2" fmla="*/ 2399962 h 2514600"/>
              <a:gd name="connsiteX3" fmla="*/ 9461160 w 9575798"/>
              <a:gd name="connsiteY3" fmla="*/ 2514600 h 2514600"/>
              <a:gd name="connsiteX4" fmla="*/ 114637 w 9575798"/>
              <a:gd name="connsiteY4" fmla="*/ 2514600 h 2514600"/>
              <a:gd name="connsiteX5" fmla="*/ 9008 w 9575798"/>
              <a:gd name="connsiteY5" fmla="*/ 2444584 h 2514600"/>
              <a:gd name="connsiteX6" fmla="*/ 0 w 9575798"/>
              <a:gd name="connsiteY6" fmla="*/ 239996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75798" h="2514600">
                <a:moveTo>
                  <a:pt x="0" y="0"/>
                </a:moveTo>
                <a:lnTo>
                  <a:pt x="9575798" y="0"/>
                </a:lnTo>
                <a:lnTo>
                  <a:pt x="9575798" y="2399962"/>
                </a:lnTo>
                <a:cubicBezTo>
                  <a:pt x="9575798" y="2463275"/>
                  <a:pt x="9524473" y="2514600"/>
                  <a:pt x="9461160" y="2514600"/>
                </a:cubicBezTo>
                <a:lnTo>
                  <a:pt x="114637" y="2514600"/>
                </a:lnTo>
                <a:cubicBezTo>
                  <a:pt x="67152" y="2514600"/>
                  <a:pt x="26411" y="2485730"/>
                  <a:pt x="9008" y="2444584"/>
                </a:cubicBezTo>
                <a:lnTo>
                  <a:pt x="0" y="2399967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0550" y="2646365"/>
            <a:ext cx="529907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04B5E6-8EB5-1811-CD13-CC29BF2BA24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0550" y="3433765"/>
            <a:ext cx="5299075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48D4A2-00B5-4148-A51F-C141C2676B7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08725" y="2646365"/>
            <a:ext cx="529907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6B5C56-19F9-F146-FE4E-E5F3B45EC26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08725" y="3433765"/>
            <a:ext cx="5299075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1B4D78-3858-5A09-FDFE-4F9444E17AED}"/>
              </a:ext>
            </a:extLst>
          </p:cNvPr>
          <p:cNvCxnSpPr>
            <a:cxnSpLocks/>
          </p:cNvCxnSpPr>
          <p:nvPr userDrawn="1"/>
        </p:nvCxnSpPr>
        <p:spPr>
          <a:xfrm>
            <a:off x="10186193" y="62738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0CAD1DA-833E-B132-6744-391B43CBC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596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7CB83E-8A08-B74C-0812-A0922B306BD1}"/>
              </a:ext>
            </a:extLst>
          </p:cNvPr>
          <p:cNvSpPr/>
          <p:nvPr userDrawn="1"/>
        </p:nvSpPr>
        <p:spPr>
          <a:xfrm>
            <a:off x="6096000" y="2667001"/>
            <a:ext cx="6096000" cy="3606797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810006"/>
            <a:ext cx="4505325" cy="2193803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6" y="0"/>
            <a:ext cx="4505324" cy="3428999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27FF910-3C1B-1D57-0A5D-4A8D4D0FDC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88100" y="584200"/>
            <a:ext cx="5216524" cy="40134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BF3EB48-5669-8F94-81A8-738907913BA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88100" y="1046222"/>
            <a:ext cx="5216524" cy="14017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B0602593-3FD5-2824-785B-88B073D74C6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8100" y="2879725"/>
            <a:ext cx="5216524" cy="40134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166B14B-64B2-A6CC-DAF7-64D36F0241D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8100" y="3341746"/>
            <a:ext cx="5216524" cy="266206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0607B-0536-1645-7901-6E9571DD5CDE}"/>
              </a:ext>
            </a:extLst>
          </p:cNvPr>
          <p:cNvCxnSpPr>
            <a:cxnSpLocks/>
          </p:cNvCxnSpPr>
          <p:nvPr userDrawn="1"/>
        </p:nvCxnSpPr>
        <p:spPr>
          <a:xfrm>
            <a:off x="728662" y="6273798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1B8197D-FC71-9A1F-37D1-568CDDFD389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3544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C75B57-5EEA-8A0D-47F4-8344664342C9}"/>
              </a:ext>
            </a:extLst>
          </p:cNvPr>
          <p:cNvSpPr/>
          <p:nvPr userDrawn="1"/>
        </p:nvSpPr>
        <p:spPr>
          <a:xfrm>
            <a:off x="7102475" y="0"/>
            <a:ext cx="4505325" cy="6858000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394CF-2484-40DB-42EF-9D7B33A28C54}"/>
              </a:ext>
            </a:extLst>
          </p:cNvPr>
          <p:cNvSpPr/>
          <p:nvPr userDrawn="1"/>
        </p:nvSpPr>
        <p:spPr>
          <a:xfrm>
            <a:off x="587375" y="4483216"/>
            <a:ext cx="5508625" cy="1790581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7D055E-C9A9-EE5C-39DA-14E11BB40CF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204075" y="712507"/>
            <a:ext cx="4302126" cy="54329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5508625" cy="1523766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641600"/>
            <a:ext cx="5506243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2AC3DDC-97AF-F49F-288E-8B6A146B8C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87375" y="3075824"/>
            <a:ext cx="5506243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5799" y="4547701"/>
            <a:ext cx="5321301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4CE03F3-36E6-2AB6-3ED8-6C5B6F1A55C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5799" y="4981925"/>
            <a:ext cx="5321301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FE368-0910-5C9D-68C2-22B37F2F2EC3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FE6FC033-E270-5631-4295-72CDBF5C27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0174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DD30B-6079-4803-8942-3840E4083FF6}"/>
              </a:ext>
            </a:extLst>
          </p:cNvPr>
          <p:cNvSpPr/>
          <p:nvPr userDrawn="1"/>
        </p:nvSpPr>
        <p:spPr>
          <a:xfrm>
            <a:off x="587375" y="3429000"/>
            <a:ext cx="5508625" cy="284479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1851377"/>
            <a:ext cx="11017250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C26EF76-37FE-ACC9-88B5-CE8898871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2285601"/>
            <a:ext cx="11017250" cy="1079901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2545" y="3603883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2BD439A-677C-AEE4-8E15-00F3F4E9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82545" y="4038107"/>
            <a:ext cx="5318285" cy="20798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FF961-1594-315C-2A0F-1E80E3CAFED5}"/>
              </a:ext>
            </a:extLst>
          </p:cNvPr>
          <p:cNvSpPr/>
          <p:nvPr userDrawn="1"/>
        </p:nvSpPr>
        <p:spPr>
          <a:xfrm>
            <a:off x="6096000" y="3429000"/>
            <a:ext cx="5508625" cy="284479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E1C478E2-C5E6-84B8-7C80-C03B3191E33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91170" y="3603883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0B654EC-3E44-9F61-F562-9F63FD0624D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191170" y="4038107"/>
            <a:ext cx="5318285" cy="20798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8053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381627"/>
            <a:ext cx="11020425" cy="892173"/>
          </a:xfrm>
        </p:spPr>
        <p:txBody>
          <a:bodyPr anchor="ctr">
            <a:noAutofit/>
          </a:bodyPr>
          <a:lstStyle>
            <a:lvl1pPr algn="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1EBF-3523-880A-C49C-9F23A07789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5" y="1"/>
            <a:ext cx="11017248" cy="2514600"/>
          </a:xfrm>
          <a:custGeom>
            <a:avLst/>
            <a:gdLst>
              <a:gd name="connsiteX0" fmla="*/ 0 w 9575798"/>
              <a:gd name="connsiteY0" fmla="*/ 0 h 2514600"/>
              <a:gd name="connsiteX1" fmla="*/ 9575798 w 9575798"/>
              <a:gd name="connsiteY1" fmla="*/ 0 h 2514600"/>
              <a:gd name="connsiteX2" fmla="*/ 9575798 w 9575798"/>
              <a:gd name="connsiteY2" fmla="*/ 2399962 h 2514600"/>
              <a:gd name="connsiteX3" fmla="*/ 9461160 w 9575798"/>
              <a:gd name="connsiteY3" fmla="*/ 2514600 h 2514600"/>
              <a:gd name="connsiteX4" fmla="*/ 114637 w 9575798"/>
              <a:gd name="connsiteY4" fmla="*/ 2514600 h 2514600"/>
              <a:gd name="connsiteX5" fmla="*/ 9008 w 9575798"/>
              <a:gd name="connsiteY5" fmla="*/ 2444584 h 2514600"/>
              <a:gd name="connsiteX6" fmla="*/ 0 w 9575798"/>
              <a:gd name="connsiteY6" fmla="*/ 239996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75798" h="2514600">
                <a:moveTo>
                  <a:pt x="0" y="0"/>
                </a:moveTo>
                <a:lnTo>
                  <a:pt x="9575798" y="0"/>
                </a:lnTo>
                <a:lnTo>
                  <a:pt x="9575798" y="2399962"/>
                </a:lnTo>
                <a:cubicBezTo>
                  <a:pt x="9575798" y="2463275"/>
                  <a:pt x="9524473" y="2514600"/>
                  <a:pt x="9461160" y="2514600"/>
                </a:cubicBezTo>
                <a:lnTo>
                  <a:pt x="114637" y="2514600"/>
                </a:lnTo>
                <a:cubicBezTo>
                  <a:pt x="67152" y="2514600"/>
                  <a:pt x="26411" y="2485730"/>
                  <a:pt x="9008" y="2444584"/>
                </a:cubicBezTo>
                <a:lnTo>
                  <a:pt x="0" y="2399967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0550" y="2646365"/>
            <a:ext cx="333057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33F399-350A-FF3E-B5F5-33173A8CE97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0550" y="3433765"/>
            <a:ext cx="3330575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697EC274-F55A-6DE1-834A-B635B32C892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30712" y="2646365"/>
            <a:ext cx="333057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1E1F65C-D836-6619-E899-82E7D51D44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30712" y="3433765"/>
            <a:ext cx="3330575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FAA26B9-D633-A56B-DA6F-3EF02AAF7A6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70875" y="2646365"/>
            <a:ext cx="333057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4A871B-8B37-A84C-FE71-2F1B3BB934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70875" y="3433765"/>
            <a:ext cx="3330575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65D4A-698B-45D2-08A8-E85B30D571C0}"/>
              </a:ext>
            </a:extLst>
          </p:cNvPr>
          <p:cNvCxnSpPr>
            <a:cxnSpLocks/>
          </p:cNvCxnSpPr>
          <p:nvPr userDrawn="1"/>
        </p:nvCxnSpPr>
        <p:spPr>
          <a:xfrm>
            <a:off x="10186193" y="62738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CC7D337-D996-2C09-2B95-21E43CC5522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6994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55437BEA-3FBC-7E9B-E907-F750AFD739A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88" y="3227503"/>
            <a:ext cx="2632075" cy="3630499"/>
          </a:xfrm>
          <a:custGeom>
            <a:avLst/>
            <a:gdLst>
              <a:gd name="connsiteX0" fmla="*/ 114837 w 2632075"/>
              <a:gd name="connsiteY0" fmla="*/ 0 h 3630499"/>
              <a:gd name="connsiteX1" fmla="*/ 2517238 w 2632075"/>
              <a:gd name="connsiteY1" fmla="*/ 0 h 3630499"/>
              <a:gd name="connsiteX2" fmla="*/ 2632075 w 2632075"/>
              <a:gd name="connsiteY2" fmla="*/ 114837 h 3630499"/>
              <a:gd name="connsiteX3" fmla="*/ 2632075 w 2632075"/>
              <a:gd name="connsiteY3" fmla="*/ 3630499 h 3630499"/>
              <a:gd name="connsiteX4" fmla="*/ 0 w 2632075"/>
              <a:gd name="connsiteY4" fmla="*/ 3630499 h 3630499"/>
              <a:gd name="connsiteX5" fmla="*/ 0 w 2632075"/>
              <a:gd name="connsiteY5" fmla="*/ 114837 h 3630499"/>
              <a:gd name="connsiteX6" fmla="*/ 114837 w 2632075"/>
              <a:gd name="connsiteY6" fmla="*/ 0 h 36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075" h="3630499">
                <a:moveTo>
                  <a:pt x="114837" y="0"/>
                </a:moveTo>
                <a:lnTo>
                  <a:pt x="2517238" y="0"/>
                </a:lnTo>
                <a:cubicBezTo>
                  <a:pt x="2580661" y="0"/>
                  <a:pt x="2632075" y="51414"/>
                  <a:pt x="2632075" y="114837"/>
                </a:cubicBezTo>
                <a:lnTo>
                  <a:pt x="2632075" y="3630499"/>
                </a:lnTo>
                <a:lnTo>
                  <a:pt x="0" y="3630499"/>
                </a:lnTo>
                <a:lnTo>
                  <a:pt x="0" y="114837"/>
                </a:lnTo>
                <a:cubicBezTo>
                  <a:pt x="0" y="51414"/>
                  <a:pt x="51414" y="0"/>
                  <a:pt x="114837" y="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7F224-FDC0-6AE3-1DF4-AEED04671276}"/>
              </a:ext>
            </a:extLst>
          </p:cNvPr>
          <p:cNvSpPr/>
          <p:nvPr userDrawn="1"/>
        </p:nvSpPr>
        <p:spPr>
          <a:xfrm>
            <a:off x="6096000" y="2275003"/>
            <a:ext cx="6096000" cy="1369895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1018"/>
            <a:ext cx="5508625" cy="1263532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8100" y="2381366"/>
            <a:ext cx="5216524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9B7A941-5DAA-7B4E-1357-154A47E6DE4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88100" y="2843388"/>
            <a:ext cx="5216524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9DF074-E889-AB31-EE55-A353C51F96A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88100" y="3732328"/>
            <a:ext cx="5216524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008F337-D2BF-7110-7420-EFE7807BB0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88100" y="4194350"/>
            <a:ext cx="5216524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12A6CA19-F37B-42C8-1A6E-E53B3F4391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8100" y="5083290"/>
            <a:ext cx="5216524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25572E7-9445-8235-D9C0-1CE2DE700FF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88100" y="5545312"/>
            <a:ext cx="5216524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034B1CA-5DB3-0002-169D-31A8936E9F4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6" y="0"/>
            <a:ext cx="2632075" cy="3571872"/>
          </a:xfrm>
          <a:custGeom>
            <a:avLst/>
            <a:gdLst>
              <a:gd name="connsiteX0" fmla="*/ 0 w 2632075"/>
              <a:gd name="connsiteY0" fmla="*/ 0 h 3571872"/>
              <a:gd name="connsiteX1" fmla="*/ 2632075 w 2632075"/>
              <a:gd name="connsiteY1" fmla="*/ 0 h 3571872"/>
              <a:gd name="connsiteX2" fmla="*/ 2632075 w 2632075"/>
              <a:gd name="connsiteY2" fmla="*/ 3457035 h 3571872"/>
              <a:gd name="connsiteX3" fmla="*/ 2517238 w 2632075"/>
              <a:gd name="connsiteY3" fmla="*/ 3571872 h 3571872"/>
              <a:gd name="connsiteX4" fmla="*/ 114837 w 2632075"/>
              <a:gd name="connsiteY4" fmla="*/ 3571872 h 3571872"/>
              <a:gd name="connsiteX5" fmla="*/ 0 w 2632075"/>
              <a:gd name="connsiteY5" fmla="*/ 3457035 h 357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2075" h="3571872">
                <a:moveTo>
                  <a:pt x="0" y="0"/>
                </a:moveTo>
                <a:lnTo>
                  <a:pt x="2632075" y="0"/>
                </a:lnTo>
                <a:lnTo>
                  <a:pt x="2632075" y="3457035"/>
                </a:lnTo>
                <a:cubicBezTo>
                  <a:pt x="2632075" y="3520458"/>
                  <a:pt x="2580661" y="3571872"/>
                  <a:pt x="2517238" y="3571872"/>
                </a:cubicBezTo>
                <a:lnTo>
                  <a:pt x="114837" y="3571872"/>
                </a:lnTo>
                <a:cubicBezTo>
                  <a:pt x="51414" y="3571872"/>
                  <a:pt x="0" y="3520458"/>
                  <a:pt x="0" y="3457035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A4B867F-2BDA-41BB-151A-489641BBE5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87376" y="3732327"/>
            <a:ext cx="2632075" cy="3125674"/>
          </a:xfrm>
          <a:custGeom>
            <a:avLst/>
            <a:gdLst>
              <a:gd name="connsiteX0" fmla="*/ 114837 w 2632075"/>
              <a:gd name="connsiteY0" fmla="*/ 0 h 3125674"/>
              <a:gd name="connsiteX1" fmla="*/ 2517238 w 2632075"/>
              <a:gd name="connsiteY1" fmla="*/ 0 h 3125674"/>
              <a:gd name="connsiteX2" fmla="*/ 2632075 w 2632075"/>
              <a:gd name="connsiteY2" fmla="*/ 114837 h 3125674"/>
              <a:gd name="connsiteX3" fmla="*/ 2632075 w 2632075"/>
              <a:gd name="connsiteY3" fmla="*/ 3125674 h 3125674"/>
              <a:gd name="connsiteX4" fmla="*/ 0 w 2632075"/>
              <a:gd name="connsiteY4" fmla="*/ 3125674 h 3125674"/>
              <a:gd name="connsiteX5" fmla="*/ 0 w 2632075"/>
              <a:gd name="connsiteY5" fmla="*/ 114837 h 3125674"/>
              <a:gd name="connsiteX6" fmla="*/ 114837 w 2632075"/>
              <a:gd name="connsiteY6" fmla="*/ 0 h 312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075" h="3125674">
                <a:moveTo>
                  <a:pt x="114837" y="0"/>
                </a:moveTo>
                <a:lnTo>
                  <a:pt x="2517238" y="0"/>
                </a:lnTo>
                <a:cubicBezTo>
                  <a:pt x="2580661" y="0"/>
                  <a:pt x="2632075" y="51414"/>
                  <a:pt x="2632075" y="114837"/>
                </a:cubicBezTo>
                <a:lnTo>
                  <a:pt x="2632075" y="3125674"/>
                </a:lnTo>
                <a:lnTo>
                  <a:pt x="0" y="3125674"/>
                </a:lnTo>
                <a:lnTo>
                  <a:pt x="0" y="114837"/>
                </a:lnTo>
                <a:cubicBezTo>
                  <a:pt x="0" y="51414"/>
                  <a:pt x="51414" y="0"/>
                  <a:pt x="114837" y="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328E889-7643-2DD9-6C44-E397438878D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341688" y="0"/>
            <a:ext cx="2632075" cy="3067047"/>
          </a:xfrm>
          <a:custGeom>
            <a:avLst/>
            <a:gdLst>
              <a:gd name="connsiteX0" fmla="*/ 0 w 2632075"/>
              <a:gd name="connsiteY0" fmla="*/ 0 h 3067047"/>
              <a:gd name="connsiteX1" fmla="*/ 2632075 w 2632075"/>
              <a:gd name="connsiteY1" fmla="*/ 0 h 3067047"/>
              <a:gd name="connsiteX2" fmla="*/ 2632075 w 2632075"/>
              <a:gd name="connsiteY2" fmla="*/ 2952210 h 3067047"/>
              <a:gd name="connsiteX3" fmla="*/ 2517238 w 2632075"/>
              <a:gd name="connsiteY3" fmla="*/ 3067047 h 3067047"/>
              <a:gd name="connsiteX4" fmla="*/ 114837 w 2632075"/>
              <a:gd name="connsiteY4" fmla="*/ 3067047 h 3067047"/>
              <a:gd name="connsiteX5" fmla="*/ 0 w 2632075"/>
              <a:gd name="connsiteY5" fmla="*/ 2952210 h 306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2075" h="3067047">
                <a:moveTo>
                  <a:pt x="0" y="0"/>
                </a:moveTo>
                <a:lnTo>
                  <a:pt x="2632075" y="0"/>
                </a:lnTo>
                <a:lnTo>
                  <a:pt x="2632075" y="2952210"/>
                </a:lnTo>
                <a:cubicBezTo>
                  <a:pt x="2632075" y="3015633"/>
                  <a:pt x="2580661" y="3067047"/>
                  <a:pt x="2517238" y="3067047"/>
                </a:cubicBezTo>
                <a:lnTo>
                  <a:pt x="114837" y="3067047"/>
                </a:lnTo>
                <a:cubicBezTo>
                  <a:pt x="51414" y="3067047"/>
                  <a:pt x="0" y="3015633"/>
                  <a:pt x="0" y="295221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F58780-2664-B67F-1183-CA4CF62AEE44}"/>
              </a:ext>
            </a:extLst>
          </p:cNvPr>
          <p:cNvCxnSpPr>
            <a:cxnSpLocks/>
          </p:cNvCxnSpPr>
          <p:nvPr userDrawn="1"/>
        </p:nvCxnSpPr>
        <p:spPr>
          <a:xfrm>
            <a:off x="6226175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4FE7C19-AD04-52C6-AFF0-085654A3CE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1905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DD30B-6079-4803-8942-3840E4083FF6}"/>
              </a:ext>
            </a:extLst>
          </p:cNvPr>
          <p:cNvSpPr/>
          <p:nvPr userDrawn="1"/>
        </p:nvSpPr>
        <p:spPr>
          <a:xfrm>
            <a:off x="587375" y="3926680"/>
            <a:ext cx="5508625" cy="2345533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2545" y="4101565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2BD439A-677C-AEE4-8E15-00F3F4E9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82545" y="4535789"/>
            <a:ext cx="5318285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FF961-1594-315C-2A0F-1E80E3CAFED5}"/>
              </a:ext>
            </a:extLst>
          </p:cNvPr>
          <p:cNvSpPr/>
          <p:nvPr userDrawn="1"/>
        </p:nvSpPr>
        <p:spPr>
          <a:xfrm>
            <a:off x="6096000" y="3926680"/>
            <a:ext cx="5508625" cy="234711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12242E4-A284-B6F1-620C-D6624FB47FA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191170" y="4101565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97E3102-594A-B970-3CD7-5870703D4F1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191170" y="4535789"/>
            <a:ext cx="5318285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CB1C0-2E09-2865-915A-F9829CCF6A28}"/>
              </a:ext>
            </a:extLst>
          </p:cNvPr>
          <p:cNvSpPr>
            <a:spLocks/>
          </p:cNvSpPr>
          <p:nvPr userDrawn="1"/>
        </p:nvSpPr>
        <p:spPr>
          <a:xfrm>
            <a:off x="584200" y="1574800"/>
            <a:ext cx="5508625" cy="234711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68BD8FDA-1290-F2EB-D080-5838132BD1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82545" y="1754447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647C5FF-264D-56CD-F3EE-73138A45D3E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82545" y="2188671"/>
            <a:ext cx="5318285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32AA9-603E-5AB3-6C41-4F2ED7A89C65}"/>
              </a:ext>
            </a:extLst>
          </p:cNvPr>
          <p:cNvSpPr>
            <a:spLocks/>
          </p:cNvSpPr>
          <p:nvPr userDrawn="1"/>
        </p:nvSpPr>
        <p:spPr>
          <a:xfrm>
            <a:off x="6096000" y="1574800"/>
            <a:ext cx="5508625" cy="2345533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714705E0-6258-5C93-304D-66FBA5DF238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91170" y="1754447"/>
            <a:ext cx="5318285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C9DEE4-31C4-E3CC-C641-A92D9CFCA53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91170" y="2188671"/>
            <a:ext cx="5318285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F182E186-43AB-7FC9-47C5-C3179DCBA7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11912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C26EF76-37FE-ACC9-88B5-CE8898871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847965"/>
            <a:ext cx="11017250" cy="809510"/>
          </a:xfrm>
          <a:noFill/>
        </p:spPr>
        <p:txBody>
          <a:bodyPr wrap="square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Click to edit Master text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DE5DC43-1CA7-CF96-8D04-FDAA199BC416}"/>
              </a:ext>
            </a:extLst>
          </p:cNvPr>
          <p:cNvSpPr>
            <a:spLocks noGrp="1"/>
          </p:cNvSpPr>
          <p:nvPr>
            <p:ph type="tbl" sz="quarter" idx="43"/>
          </p:nvPr>
        </p:nvSpPr>
        <p:spPr>
          <a:xfrm>
            <a:off x="587375" y="2924292"/>
            <a:ext cx="11017250" cy="334950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F542E-8D0C-F5BE-C0D4-790374F5372F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174B392-EA81-E0A1-804C-68EE5F90BE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94426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E09A29B3-61D5-16D1-0BF9-B9E0707DB85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45984" y="2269763"/>
            <a:ext cx="2917371" cy="4588237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2F0C51-E670-1F91-C62A-ED3BD87297E0}"/>
              </a:ext>
            </a:extLst>
          </p:cNvPr>
          <p:cNvSpPr/>
          <p:nvPr userDrawn="1"/>
        </p:nvSpPr>
        <p:spPr>
          <a:xfrm>
            <a:off x="5360521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67114C9C-296B-615F-1028-DD93C15C3D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360521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1325382-8B33-98CC-3D35-E3300794782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89797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8644FAD-9C15-B551-9F3D-EB9DD8E443A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89284" y="3686176"/>
            <a:ext cx="3211666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5C7441B-A68D-48ED-3BAD-EB7439457E2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89284" y="4312450"/>
            <a:ext cx="3211666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0765AC-3885-9699-5BA2-19735D8C0571}"/>
              </a:ext>
            </a:extLst>
          </p:cNvPr>
          <p:cNvSpPr/>
          <p:nvPr userDrawn="1"/>
        </p:nvSpPr>
        <p:spPr>
          <a:xfrm>
            <a:off x="9364196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6676EB-1BB7-9912-429E-F76BCA3BC7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64196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4911BE1-975B-DE4D-4639-1EA5C6E5F3E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93472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8907A795-1A11-24BE-0143-DC7B8ABFC84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92959" y="3686176"/>
            <a:ext cx="3211666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97F034C7-943C-442A-1EA5-F4A7C3B7F9B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392959" y="4312450"/>
            <a:ext cx="3211666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5743CD-5F27-45DC-86AF-ADCA3A5683E2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1D2B8B-AFC9-6E10-691D-96692433E37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2470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0E21EA-C846-3EC5-A854-0E6FF7297DA0}"/>
              </a:ext>
            </a:extLst>
          </p:cNvPr>
          <p:cNvSpPr/>
          <p:nvPr userDrawn="1"/>
        </p:nvSpPr>
        <p:spPr>
          <a:xfrm>
            <a:off x="9364196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B2D18DAB-1520-2785-72DF-782AEC071C0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64196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EA9872B-48C6-602F-4061-B29B2A3A58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93472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6100F140-DCC0-42E6-1914-0E256B6F6B1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92959" y="3686176"/>
            <a:ext cx="3211666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82FD0D77-8610-C928-51EE-D40C2CADE92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392959" y="4312450"/>
            <a:ext cx="3211666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F12330-9EAF-51DF-DA58-E72E68E34F72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CDF530BD-0A99-B917-9322-F085C7665FE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4085055B-CD10-38FF-9EF4-49A3FC3781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A3BF3711-EF57-6468-8076-8901705B66F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90167" y="3686176"/>
            <a:ext cx="3211666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1A294CA-0AA7-6680-E739-DBB368C8457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490167" y="4312450"/>
            <a:ext cx="3211666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A62E5-2E92-763E-1759-AF8E279FF0F4}"/>
              </a:ext>
            </a:extLst>
          </p:cNvPr>
          <p:cNvSpPr/>
          <p:nvPr userDrawn="1"/>
        </p:nvSpPr>
        <p:spPr>
          <a:xfrm>
            <a:off x="155861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B0243CCB-5832-34D3-3E2E-D507CF4238A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558612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E4B087B-F909-F736-7F77-C6BE70487A2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68788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CD45253C-F2FC-DD56-8EA9-2A2427317C4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87375" y="3686176"/>
            <a:ext cx="3211666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239A835-217B-35FC-E93A-80BBD3091DE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87375" y="4312450"/>
            <a:ext cx="3211666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B4FDA9-8BE3-7545-A89C-EB57C96C3CAB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296135-C8F3-5119-E8C8-294EDCD1B98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1539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CE06E-6EE8-021D-4D10-31E4EAD98B9F}"/>
              </a:ext>
            </a:extLst>
          </p:cNvPr>
          <p:cNvSpPr/>
          <p:nvPr userDrawn="1"/>
        </p:nvSpPr>
        <p:spPr>
          <a:xfrm>
            <a:off x="0" y="584201"/>
            <a:ext cx="12191999" cy="5689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486032-4A67-F569-B840-D3D89374FCCF}"/>
              </a:ext>
            </a:extLst>
          </p:cNvPr>
          <p:cNvSpPr/>
          <p:nvPr userDrawn="1"/>
        </p:nvSpPr>
        <p:spPr>
          <a:xfrm>
            <a:off x="1" y="581481"/>
            <a:ext cx="1885949" cy="188594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12191999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0" y="1"/>
            <a:ext cx="12191999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2315029" y="-2315029"/>
            <a:ext cx="4934858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92484F-C535-ED81-C367-2E6A0CF6A929}"/>
              </a:ext>
            </a:extLst>
          </p:cNvPr>
          <p:cNvSpPr/>
          <p:nvPr userDrawn="1"/>
        </p:nvSpPr>
        <p:spPr>
          <a:xfrm flipH="1" flipV="1">
            <a:off x="10306051" y="4398221"/>
            <a:ext cx="1885949" cy="188594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67367"/>
            <a:ext cx="11017249" cy="3041227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981" y="4651832"/>
            <a:ext cx="1101080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981" y="5077633"/>
            <a:ext cx="11010802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59787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5CD821-8E7A-EE91-F737-5CAEB1A33D48}"/>
              </a:ext>
            </a:extLst>
          </p:cNvPr>
          <p:cNvSpPr/>
          <p:nvPr userDrawn="1"/>
        </p:nvSpPr>
        <p:spPr>
          <a:xfrm>
            <a:off x="117833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70ADE74-670B-0B2C-8CF0-83963A7996C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178330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9F45A40-EEE2-C7A3-5619-3607FFCDFA7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3076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64080DD2-D158-9280-54C4-DF4C41192CD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87376" y="3686176"/>
            <a:ext cx="2451099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656ED7D-7D57-973C-B513-7A62BCBFAE6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7376" y="4312450"/>
            <a:ext cx="2451099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2BE2AF-C2BE-28AF-BDD4-031B87BA396C}"/>
              </a:ext>
            </a:extLst>
          </p:cNvPr>
          <p:cNvSpPr/>
          <p:nvPr userDrawn="1"/>
        </p:nvSpPr>
        <p:spPr>
          <a:xfrm>
            <a:off x="403371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95F7D43-C945-DAA4-6036-FE58E2C285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03371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A72187-22BC-A435-D631-52B98E6755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6298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3F81A01-9C45-6290-5346-D8D6AEAC106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442759" y="3686176"/>
            <a:ext cx="2451099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D4ADFB9-84D1-8017-E80A-317715F288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442759" y="4312450"/>
            <a:ext cx="2451099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AF9289-FBDF-C076-5B9B-1611539DD34D}"/>
              </a:ext>
            </a:extLst>
          </p:cNvPr>
          <p:cNvSpPr/>
          <p:nvPr userDrawn="1"/>
        </p:nvSpPr>
        <p:spPr>
          <a:xfrm>
            <a:off x="6889096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C5B3466-2CD6-CF6D-51E9-40656F09CF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89096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77902B0-5CC8-C7D7-7C65-B7B7ED0B610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372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55B2BC0B-630B-B836-C641-F9346096626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98142" y="3686176"/>
            <a:ext cx="2451099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35846B8-E40A-40D6-06CB-9E6AEBF551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98142" y="4312450"/>
            <a:ext cx="2451099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31D76B-9026-0E0B-9C8C-EA9319D7861D}"/>
              </a:ext>
            </a:extLst>
          </p:cNvPr>
          <p:cNvSpPr/>
          <p:nvPr userDrawn="1"/>
        </p:nvSpPr>
        <p:spPr>
          <a:xfrm>
            <a:off x="974447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0A4D3393-8DA4-E8A3-1C46-CCBB25543F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744479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F577776-F2CE-6CA7-C95B-99FC68F2497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87375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E4A9AA59-3B55-2787-8291-B43387CB86B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153525" y="3686176"/>
            <a:ext cx="2451099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30D5DDA-CAFC-F1F6-6B4D-2C0D3133EE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153525" y="4312450"/>
            <a:ext cx="2451099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21EE43B-65D9-18DE-25EC-EFAA0751D0E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0374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131D393-3DC9-29BF-535D-7F35BD7052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0849" y="1847964"/>
            <a:ext cx="4803775" cy="78653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F533461-D998-AAFC-1B77-4876F82A20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0849" y="2695176"/>
            <a:ext cx="4803775" cy="3578624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36E7E3F-D324-94B1-4C02-816CD6CC539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587375" y="1851025"/>
            <a:ext cx="4803775" cy="442277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5C92AE33-1CC0-F841-A34B-1C447AE446A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428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131D393-3DC9-29BF-535D-7F35BD7052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1847964"/>
            <a:ext cx="4803775" cy="78653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F533461-D998-AAFC-1B77-4876F82A20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2695176"/>
            <a:ext cx="4803775" cy="3578624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" name="Chart Placeholder 14">
            <a:extLst>
              <a:ext uri="{FF2B5EF4-FFF2-40B4-BE49-F238E27FC236}">
                <a16:creationId xmlns:a16="http://schemas.microsoft.com/office/drawing/2014/main" id="{D36E7E3F-D324-94B1-4C02-816CD6CC539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6804025" y="1851025"/>
            <a:ext cx="4803775" cy="442277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C748D6-07B4-F862-3610-AB38BE1B547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19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0814"/>
            <a:ext cx="11017250" cy="0"/>
          </a:xfrm>
          <a:prstGeom prst="line">
            <a:avLst/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267452" y="4297483"/>
            <a:ext cx="300927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7452" y="4825061"/>
            <a:ext cx="300927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69619" y="5042331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5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7397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DCE48EB1-3A99-C500-98B0-77F7C418A3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990419" y="1889363"/>
            <a:ext cx="300927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D403DF5-FE62-46D6-ECF6-7D3CD2C91EE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990419" y="2416941"/>
            <a:ext cx="300927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6071914-5639-2A44-5FFA-564F95904B4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3653348" y="2634211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8" name="Text Placeholder 48">
            <a:extLst>
              <a:ext uri="{FF2B5EF4-FFF2-40B4-BE49-F238E27FC236}">
                <a16:creationId xmlns:a16="http://schemas.microsoft.com/office/drawing/2014/main" id="{96082106-FF66-AE5E-5F5C-C2F55E989EC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675467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0947802A-FC2E-79A5-09AC-BFB79304519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4796943" y="1880129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DB5056D-BF10-42E0-BE14-1DC1288459B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13386" y="4297483"/>
            <a:ext cx="300927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6EB237-F0E4-CAC9-C285-4762BB3B647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13386" y="4825061"/>
            <a:ext cx="300927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05E33DF-01F4-8187-B7D4-577332CC5C3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7376315" y="5042331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F914599B-48AA-F343-165E-EBEE8CBF4E5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398434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53DC9FDF-F5F8-40DA-3FBC-4EDB8EC7683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519910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6DAAB1A-E799-4033-F873-FF082B0CBD4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748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0814"/>
            <a:ext cx="11017250" cy="0"/>
          </a:xfrm>
          <a:prstGeom prst="line">
            <a:avLst/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267452" y="4297483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7452" y="4825061"/>
            <a:ext cx="281242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69619" y="5042331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5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7397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0AAC396F-7263-C8C1-0C85-396AD24FB493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3775702" y="1888881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13EC276-8034-0527-9A08-2C71DE2ACD1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775702" y="2416459"/>
            <a:ext cx="281242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AB35A6E7-305A-108E-D89A-5E9A21C0872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438631" y="2633729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215AFEAA-6DAC-1531-AEAB-E3B1D8A7688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46075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FEFD78C9-E726-8594-22BA-65F0BD3F3BA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3582226" y="1879425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58CC14-B7C2-B1FF-F9AE-540C6E2B208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6283952" y="4297483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AA5C77-2D6A-1350-8969-01252F86D53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283952" y="4825061"/>
            <a:ext cx="281242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45D01D-B5CD-D2D3-A425-857DC4F5DD1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4946881" y="5042331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27A306CC-3A44-265A-7D50-E1AF86E0381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690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EB400D82-A408-6305-DCDE-6FD7AE6FBF5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9047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56135C8-5948-7FB7-ADF6-E8264DEF6849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8792202" y="1888881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0C2B82-533E-FE45-0952-76449056FEC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792202" y="2416459"/>
            <a:ext cx="2812423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FC0BA3A9-B527-C745-8D9D-22167A95FACE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7455131" y="2633729"/>
            <a:ext cx="1762837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6" name="Text Placeholder 48">
            <a:extLst>
              <a:ext uri="{FF2B5EF4-FFF2-40B4-BE49-F238E27FC236}">
                <a16:creationId xmlns:a16="http://schemas.microsoft.com/office/drawing/2014/main" id="{93F5A8D2-8FA8-6C58-BB04-F1808C7AF8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47725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56">
            <a:extLst>
              <a:ext uri="{FF2B5EF4-FFF2-40B4-BE49-F238E27FC236}">
                <a16:creationId xmlns:a16="http://schemas.microsoft.com/office/drawing/2014/main" id="{9C7DABD4-165F-9DD2-0AB0-2D4366EF09C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8598726" y="1879425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736A6F9-ACCD-A6D5-D453-0A813267B1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972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0814"/>
            <a:ext cx="11017250" cy="0"/>
          </a:xfrm>
          <a:prstGeom prst="line">
            <a:avLst/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267453" y="4297479"/>
            <a:ext cx="2028198" cy="466907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7453" y="4825061"/>
            <a:ext cx="2028198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69619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5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7397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D3CB1F1D-DF86-BA10-888E-AC3BFA838E7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95651" y="1879387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69331D-8E6E-ACBB-3D0C-08E5CBF170E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295651" y="2406969"/>
            <a:ext cx="2028198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72CC8FBC-EF44-E331-67A5-4EA4080D46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1958579" y="2624240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3" name="Text Placeholder 48">
            <a:extLst>
              <a:ext uri="{FF2B5EF4-FFF2-40B4-BE49-F238E27FC236}">
                <a16:creationId xmlns:a16="http://schemas.microsoft.com/office/drawing/2014/main" id="{42D6C92C-039B-B185-ED90-927E84164DA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980698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1312520F-D046-F7AD-E51C-D274DDB2C023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3102174" y="1879391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F48895CC-84A6-F17D-D853-A785E8B893B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323849" y="4297479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35C7DCF-B852-23BC-FA07-7D02CD1E592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323849" y="4825061"/>
            <a:ext cx="2028198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2ED3EB6D-6297-02E1-F85F-08CFFA7850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3986777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B6F590BB-EF02-ACA6-F7DF-70D181623B8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008896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7E73A0D-D2DC-DBFA-5D36-99A5077F7E05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130372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46D6E0F0-9FBC-9B99-EE23-515D96D5DCB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352047" y="1879387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9E4FA6F1-2FAE-302A-7E0D-20A7FAB0EE4C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7352047" y="2406969"/>
            <a:ext cx="2028198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1E2524C8-C40D-2BBD-C6C7-B11A8189604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6014975" y="2624240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7C56EBA4-3BFB-EE83-D685-7367052077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037094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0A85D9A1-D18C-C0D6-CAAE-50E98C09F4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7158570" y="1879391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752E68FA-4A98-E903-B224-863717C80CC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380245" y="4297479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0BB21078-8FEB-15B3-8818-A1081E9D333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9380245" y="4825061"/>
            <a:ext cx="2028198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1" name="Text Placeholder 16">
            <a:extLst>
              <a:ext uri="{FF2B5EF4-FFF2-40B4-BE49-F238E27FC236}">
                <a16:creationId xmlns:a16="http://schemas.microsoft.com/office/drawing/2014/main" id="{FBD2D9E5-41B3-C1AF-F6FF-E598B57CD60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 rot="16200000">
            <a:off x="8043173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44864C21-FBF6-46FE-A14E-922004502596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065292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3" name="Text Placeholder 56">
            <a:extLst>
              <a:ext uri="{FF2B5EF4-FFF2-40B4-BE49-F238E27FC236}">
                <a16:creationId xmlns:a16="http://schemas.microsoft.com/office/drawing/2014/main" id="{73924564-0BC8-D2A3-D821-9F56AD394FC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9186768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97CDB8-30FF-B879-D2C9-F6648160B5D5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59BEA7D-B9B3-A751-4269-D7A9956B800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057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0814"/>
            <a:ext cx="11017250" cy="0"/>
          </a:xfrm>
          <a:prstGeom prst="line">
            <a:avLst/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47E5D-39F8-31E9-157E-F8501DEB053A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267453" y="4297479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7453" y="4825061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69619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5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7397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7" name="Text Placeholder 16">
            <a:extLst>
              <a:ext uri="{FF2B5EF4-FFF2-40B4-BE49-F238E27FC236}">
                <a16:creationId xmlns:a16="http://schemas.microsoft.com/office/drawing/2014/main" id="{9AF7254B-0459-B4E9-337D-8A87A3151F8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59094" y="1886863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58" name="Text Placeholder 7">
            <a:extLst>
              <a:ext uri="{FF2B5EF4-FFF2-40B4-BE49-F238E27FC236}">
                <a16:creationId xmlns:a16="http://schemas.microsoft.com/office/drawing/2014/main" id="{8835ADFD-CEC8-9BDF-0E5A-8E4ADBA04B4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959094" y="2414445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9" name="Text Placeholder 16">
            <a:extLst>
              <a:ext uri="{FF2B5EF4-FFF2-40B4-BE49-F238E27FC236}">
                <a16:creationId xmlns:a16="http://schemas.microsoft.com/office/drawing/2014/main" id="{8DDE9047-8686-3D02-453C-6724D530456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1622022" y="2631716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0" name="Text Placeholder 48">
            <a:extLst>
              <a:ext uri="{FF2B5EF4-FFF2-40B4-BE49-F238E27FC236}">
                <a16:creationId xmlns:a16="http://schemas.microsoft.com/office/drawing/2014/main" id="{FABD4205-5288-EA6F-3A49-150ABCEF5AE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4414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1" name="Text Placeholder 56">
            <a:extLst>
              <a:ext uri="{FF2B5EF4-FFF2-40B4-BE49-F238E27FC236}">
                <a16:creationId xmlns:a16="http://schemas.microsoft.com/office/drawing/2014/main" id="{A66F8CE1-53F8-77FE-A2DF-68D360A1E963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2765617" y="187258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2" name="Text Placeholder 16">
            <a:extLst>
              <a:ext uri="{FF2B5EF4-FFF2-40B4-BE49-F238E27FC236}">
                <a16:creationId xmlns:a16="http://schemas.microsoft.com/office/drawing/2014/main" id="{63B6B110-9C1E-CC49-C6FC-98F0F47725E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650733" y="4297479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63" name="Text Placeholder 7">
            <a:extLst>
              <a:ext uri="{FF2B5EF4-FFF2-40B4-BE49-F238E27FC236}">
                <a16:creationId xmlns:a16="http://schemas.microsoft.com/office/drawing/2014/main" id="{1CF17DA0-B34A-EB9A-4424-7B08B4D0B0A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650733" y="4825061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730C2C5F-74FE-6061-AC7D-C4CD063DC48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3313661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5" name="Text Placeholder 48">
            <a:extLst>
              <a:ext uri="{FF2B5EF4-FFF2-40B4-BE49-F238E27FC236}">
                <a16:creationId xmlns:a16="http://schemas.microsoft.com/office/drawing/2014/main" id="{C5E805D6-02B8-DBCF-318D-EF12414F78D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33578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6" name="Text Placeholder 56">
            <a:extLst>
              <a:ext uri="{FF2B5EF4-FFF2-40B4-BE49-F238E27FC236}">
                <a16:creationId xmlns:a16="http://schemas.microsoft.com/office/drawing/2014/main" id="{BAFAC4AD-F7DC-DAC2-AB25-7D1AE4F8B99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445725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940AFB9F-F0AA-BB14-D399-FCF619776C9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42374" y="1886863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68" name="Text Placeholder 7">
            <a:extLst>
              <a:ext uri="{FF2B5EF4-FFF2-40B4-BE49-F238E27FC236}">
                <a16:creationId xmlns:a16="http://schemas.microsoft.com/office/drawing/2014/main" id="{04FFC502-5B5E-2352-389F-422421E76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6342374" y="2414445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9" name="Text Placeholder 16">
            <a:extLst>
              <a:ext uri="{FF2B5EF4-FFF2-40B4-BE49-F238E27FC236}">
                <a16:creationId xmlns:a16="http://schemas.microsoft.com/office/drawing/2014/main" id="{E5B377B6-4FC0-97D1-46F1-D2028F35D65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5005302" y="2631716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0" name="Text Placeholder 48">
            <a:extLst>
              <a:ext uri="{FF2B5EF4-FFF2-40B4-BE49-F238E27FC236}">
                <a16:creationId xmlns:a16="http://schemas.microsoft.com/office/drawing/2014/main" id="{9A47660C-08B1-5B37-1BD7-A68525B59CE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02742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1" name="Text Placeholder 56">
            <a:extLst>
              <a:ext uri="{FF2B5EF4-FFF2-40B4-BE49-F238E27FC236}">
                <a16:creationId xmlns:a16="http://schemas.microsoft.com/office/drawing/2014/main" id="{730F4215-14AB-3516-86E8-EFD1A04FA79D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6148897" y="187258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2" name="Text Placeholder 16">
            <a:extLst>
              <a:ext uri="{FF2B5EF4-FFF2-40B4-BE49-F238E27FC236}">
                <a16:creationId xmlns:a16="http://schemas.microsoft.com/office/drawing/2014/main" id="{75112600-4801-3CC0-BE9F-EEBE4024CD2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034013" y="4297479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73" name="Text Placeholder 7">
            <a:extLst>
              <a:ext uri="{FF2B5EF4-FFF2-40B4-BE49-F238E27FC236}">
                <a16:creationId xmlns:a16="http://schemas.microsoft.com/office/drawing/2014/main" id="{3CCB1342-C2F2-9E11-766A-D5E10268D725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034013" y="4825061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4" name="Text Placeholder 16">
            <a:extLst>
              <a:ext uri="{FF2B5EF4-FFF2-40B4-BE49-F238E27FC236}">
                <a16:creationId xmlns:a16="http://schemas.microsoft.com/office/drawing/2014/main" id="{DFE43279-086D-B108-2572-D4ABD8B7183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 rot="16200000">
            <a:off x="6696941" y="5042332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5" name="Text Placeholder 48">
            <a:extLst>
              <a:ext uri="{FF2B5EF4-FFF2-40B4-BE49-F238E27FC236}">
                <a16:creationId xmlns:a16="http://schemas.microsoft.com/office/drawing/2014/main" id="{A11FE2B5-1DA8-7A05-2D73-4D3C72D769C7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771906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6" name="Text Placeholder 56">
            <a:extLst>
              <a:ext uri="{FF2B5EF4-FFF2-40B4-BE49-F238E27FC236}">
                <a16:creationId xmlns:a16="http://schemas.microsoft.com/office/drawing/2014/main" id="{C5F88CBF-EEBF-12E2-19F9-8130050B34D9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7840536" y="394481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7" name="Text Placeholder 16">
            <a:extLst>
              <a:ext uri="{FF2B5EF4-FFF2-40B4-BE49-F238E27FC236}">
                <a16:creationId xmlns:a16="http://schemas.microsoft.com/office/drawing/2014/main" id="{631793C7-E0A0-044D-90B4-B2DE7C18646B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9725654" y="1886863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78" name="Text Placeholder 7">
            <a:extLst>
              <a:ext uri="{FF2B5EF4-FFF2-40B4-BE49-F238E27FC236}">
                <a16:creationId xmlns:a16="http://schemas.microsoft.com/office/drawing/2014/main" id="{1A32D649-193E-12C9-C230-B78A04CAC3B2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9725654" y="2414445"/>
            <a:ext cx="1750067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1D14D0C4-8B9E-FD9E-373F-FC35CF777E5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 rot="16200000">
            <a:off x="8388582" y="2631716"/>
            <a:ext cx="176283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80" name="Text Placeholder 48">
            <a:extLst>
              <a:ext uri="{FF2B5EF4-FFF2-40B4-BE49-F238E27FC236}">
                <a16:creationId xmlns:a16="http://schemas.microsoft.com/office/drawing/2014/main" id="{F75850D0-1940-95F0-98BF-C4E845454C7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9410700" y="3821270"/>
            <a:ext cx="319088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1" name="Text Placeholder 56">
            <a:extLst>
              <a:ext uri="{FF2B5EF4-FFF2-40B4-BE49-F238E27FC236}">
                <a16:creationId xmlns:a16="http://schemas.microsoft.com/office/drawing/2014/main" id="{EA658BAB-A685-CBA3-0580-F8ACBA592B95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 flipV="1">
            <a:off x="9532177" y="1872584"/>
            <a:ext cx="72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B3C9F43-C181-3E39-A951-B4D713F8B7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1583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87376" y="2029446"/>
            <a:ext cx="3492500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7376" y="2557025"/>
            <a:ext cx="3492500" cy="865185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4680189" y="3185208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DCE48EB1-3A99-C500-98B0-77F7C418A3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328159" y="4881036"/>
            <a:ext cx="3535682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D403DF5-FE62-46D6-ECF6-7D3CD2C91EE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328159" y="5408615"/>
            <a:ext cx="3535682" cy="86518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48">
            <a:extLst>
              <a:ext uri="{FF2B5EF4-FFF2-40B4-BE49-F238E27FC236}">
                <a16:creationId xmlns:a16="http://schemas.microsoft.com/office/drawing/2014/main" id="{96082106-FF66-AE5E-5F5C-C2F55E989EC2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5988000" y="4493020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DB5056D-BF10-42E0-BE14-1DC1288459B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12126" y="2029446"/>
            <a:ext cx="3492500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6EB237-F0E4-CAC9-C285-4762BB3B647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112126" y="2557025"/>
            <a:ext cx="3492500" cy="86518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F914599B-48AA-F343-165E-EBEE8CBF4E5D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7304667" y="3185208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D05E8D-839E-F3ED-31DC-BDDEA886249B}"/>
              </a:ext>
            </a:extLst>
          </p:cNvPr>
          <p:cNvGrpSpPr/>
          <p:nvPr userDrawn="1"/>
        </p:nvGrpSpPr>
        <p:grpSpPr>
          <a:xfrm>
            <a:off x="4134283" y="3293208"/>
            <a:ext cx="3923434" cy="1307812"/>
            <a:chOff x="4134283" y="2771991"/>
            <a:chExt cx="3923434" cy="13078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AA7C8-0074-04C1-E7B6-7E00B434E5FF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3" name="Arc 47">
                <a:extLst>
                  <a:ext uri="{FF2B5EF4-FFF2-40B4-BE49-F238E27FC236}">
                    <a16:creationId xmlns:a16="http://schemas.microsoft.com/office/drawing/2014/main" id="{9ACEC3BC-B83B-589B-2555-997353274F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6323E563-6813-4328-AE24-FF846E56C67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9A5A2F5D-9FCB-DE07-7CD2-73A82A6661A7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B7D95F-742B-91FB-3495-B2715E46AA8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BC7740C-7521-5E87-CFD8-10093857E681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1CEC87D-1E16-7701-8ADC-3AD7A0DB4D9C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CEA2CBD-1649-A7EA-2335-1E128D0C555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65416" y="3799083"/>
            <a:ext cx="1254794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6071914-5639-2A44-5FFA-564F95904B4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75343" y="3799083"/>
            <a:ext cx="1254794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05E33DF-01F4-8187-B7D4-577332CC5C3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85270" y="3799083"/>
            <a:ext cx="1254794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7B83D4-DCCC-5FB0-3294-85CCCED256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7794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7175" y="3281781"/>
            <a:ext cx="2672968" cy="577288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175" y="3919743"/>
            <a:ext cx="2672968" cy="768443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4028495" y="3182733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0AAC396F-7263-C8C1-0C85-396AD24FB493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3979624" y="4963732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13EC276-8034-0527-9A08-2C71DE2ACD1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979624" y="5491310"/>
            <a:ext cx="2812423" cy="76844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215AFEAA-6DAC-1531-AEAB-E3B1D8A7688F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5336578" y="4481592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58CC14-B7C2-B1FF-F9AE-540C6E2B208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07451" y="1728144"/>
            <a:ext cx="2812423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AA5C77-2D6A-1350-8969-01252F86D53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307451" y="2255722"/>
            <a:ext cx="2812423" cy="76844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27A306CC-3A44-265A-7D50-E1AF86E0381D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6644661" y="3182733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56135C8-5948-7FB7-ADF6-E8264DEF6849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8959364" y="3291187"/>
            <a:ext cx="2672968" cy="577288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l">
              <a:buFont typeface="+mj-lt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0C2B82-533E-FE45-0952-76449056FEC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959364" y="3929149"/>
            <a:ext cx="2672968" cy="76844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Text Placeholder 48">
            <a:extLst>
              <a:ext uri="{FF2B5EF4-FFF2-40B4-BE49-F238E27FC236}">
                <a16:creationId xmlns:a16="http://schemas.microsoft.com/office/drawing/2014/main" id="{93F5A8D2-8FA8-6C58-BB04-F1808C7AF8FD}"/>
              </a:ext>
            </a:extLst>
          </p:cNvPr>
          <p:cNvSpPr>
            <a:spLocks noGrp="1" noChangeAspect="1"/>
          </p:cNvSpPr>
          <p:nvPr>
            <p:ph type="body" sz="quarter" idx="85" hasCustomPrompt="1"/>
          </p:nvPr>
        </p:nvSpPr>
        <p:spPr>
          <a:xfrm>
            <a:off x="7952745" y="4475922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766D6-3864-AF78-EF13-F9FBDC659144}"/>
              </a:ext>
            </a:extLst>
          </p:cNvPr>
          <p:cNvGrpSpPr/>
          <p:nvPr userDrawn="1"/>
        </p:nvGrpSpPr>
        <p:grpSpPr>
          <a:xfrm>
            <a:off x="3480378" y="3281780"/>
            <a:ext cx="5231244" cy="1307812"/>
            <a:chOff x="4134283" y="3357980"/>
            <a:chExt cx="5231244" cy="13078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28961B-FD9F-1940-52B1-BEB4CE3393FB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1" name="Arc 47">
                <a:extLst>
                  <a:ext uri="{FF2B5EF4-FFF2-40B4-BE49-F238E27FC236}">
                    <a16:creationId xmlns:a16="http://schemas.microsoft.com/office/drawing/2014/main" id="{0FE8E7AA-4882-4D1E-E185-4D8A4991079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3EDAFEA4-8FB6-42C8-94B2-7C10A36F5E2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ACB63A-04F6-1127-48CB-CFC24148A46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CD9A94C1-93DD-B053-5B82-C7352A77ABBC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EAC218BB-3A4A-F13B-79D0-8F64C273F9E5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6B89B5-7D4D-8D73-0526-8233751C7CF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E63A774-214B-FE99-F752-C1FC29E1F2C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CFE7DC1-01EA-EFFA-C1F4-6F5E78F6AAC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0B1E4A-93EC-E2BA-71CB-BFC318858D9B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EEF1A77-B50F-2E58-0A85-A218EAD17D2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3310C25-3968-D6CB-4100-928E5DE77E3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3467" y="3799121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AB35A6E7-305A-108E-D89A-5E9A21C0872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812150" y="3799121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45D01D-B5CD-D2D3-A425-857DC4F5DD1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120833" y="3799121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FC0BA3A9-B527-C745-8D9D-22167A95FACE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429516" y="3799121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E2CEDB-57B1-B573-F1AC-E7FED2BCB7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262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EB0BBD-0ADB-75A0-16FB-CBFE991CE261}"/>
              </a:ext>
            </a:extLst>
          </p:cNvPr>
          <p:cNvGrpSpPr/>
          <p:nvPr userDrawn="1"/>
        </p:nvGrpSpPr>
        <p:grpSpPr>
          <a:xfrm>
            <a:off x="2826473" y="3273568"/>
            <a:ext cx="6539055" cy="1307812"/>
            <a:chOff x="3480378" y="3357980"/>
            <a:chExt cx="6539055" cy="1307812"/>
          </a:xfrm>
        </p:grpSpPr>
        <p:sp>
          <p:nvSpPr>
            <p:cNvPr id="5" name="Arc 47">
              <a:extLst>
                <a:ext uri="{FF2B5EF4-FFF2-40B4-BE49-F238E27FC236}">
                  <a16:creationId xmlns:a16="http://schemas.microsoft.com/office/drawing/2014/main" id="{372FDC1B-B06E-FF3E-3534-969365A90C7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8D1E8923-4103-B402-1277-0DA9D04B4C9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1005B6A9-7014-88C3-9077-CCAB9041915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21167CCF-7046-7793-EFB9-54B60E1DD42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E18038DA-4B97-5AAA-D5E3-83995074985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A4E3622-D796-CFB0-442F-3FF6E66F2F5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E59F0A8-3481-8657-B9E6-F3F14B4A7FDD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E0C777F-026B-593F-15E4-1393D599D9EE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9AEAFDE-E56F-9D26-6603-E56EF4D712E1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D6286F5-AD38-8262-50C5-F245207BDAA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464432" y="1685973"/>
            <a:ext cx="2028198" cy="466907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464432" y="2213556"/>
            <a:ext cx="2028198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6472" y="3774813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3364503" y="3168743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D3CB1F1D-DF86-BA10-888E-AC3BFA838E7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73167" y="4760251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69331D-8E6E-ACBB-3D0C-08E5CBF170E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773167" y="5287834"/>
            <a:ext cx="2028198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72CC8FBC-EF44-E331-67A5-4EA4080D46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40710" y="3774813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3" name="Text Placeholder 48">
            <a:extLst>
              <a:ext uri="{FF2B5EF4-FFF2-40B4-BE49-F238E27FC236}">
                <a16:creationId xmlns:a16="http://schemas.microsoft.com/office/drawing/2014/main" id="{42D6C92C-039B-B185-ED90-927E84164DAA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4674283" y="4473380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F48895CC-84A6-F17D-D853-A785E8B893B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081902" y="1689324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35C7DCF-B852-23BC-FA07-7D02CD1E592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81902" y="2216907"/>
            <a:ext cx="2028198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2ED3EB6D-6297-02E1-F85F-08CFFA7850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454947" y="3774813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B6F590BB-EF02-ACA6-F7DF-70D181623B89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5984063" y="3168743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46D6E0F0-9FBC-9B99-EE23-515D96D5DCB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0637" y="4760251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9E4FA6F1-2FAE-302A-7E0D-20A7FAB0EE4C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6390637" y="5287834"/>
            <a:ext cx="2028198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1E2524C8-C40D-2BBD-C6C7-B11A8189604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769184" y="3774813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7C56EBA4-3BFB-EE83-D685-7367052077FD}"/>
              </a:ext>
            </a:extLst>
          </p:cNvPr>
          <p:cNvSpPr>
            <a:spLocks noGrp="1" noChangeAspect="1"/>
          </p:cNvSpPr>
          <p:nvPr>
            <p:ph type="body" sz="quarter" idx="85" hasCustomPrompt="1"/>
          </p:nvPr>
        </p:nvSpPr>
        <p:spPr>
          <a:xfrm>
            <a:off x="7293843" y="4473380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752E68FA-4A98-E903-B224-863717C80CC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699372" y="1685973"/>
            <a:ext cx="2028198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0BB21078-8FEB-15B3-8818-A1081E9D333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7699372" y="2213556"/>
            <a:ext cx="2028198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1" name="Text Placeholder 16">
            <a:extLst>
              <a:ext uri="{FF2B5EF4-FFF2-40B4-BE49-F238E27FC236}">
                <a16:creationId xmlns:a16="http://schemas.microsoft.com/office/drawing/2014/main" id="{FBD2D9E5-41B3-C1AF-F6FF-E598B57CD60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8083422" y="3774813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44864C21-FBF6-46FE-A14E-922004502596}"/>
              </a:ext>
            </a:extLst>
          </p:cNvPr>
          <p:cNvSpPr>
            <a:spLocks noGrp="1" noChangeAspect="1"/>
          </p:cNvSpPr>
          <p:nvPr>
            <p:ph type="body" sz="quarter" idx="90" hasCustomPrompt="1"/>
          </p:nvPr>
        </p:nvSpPr>
        <p:spPr>
          <a:xfrm>
            <a:off x="8603622" y="3168743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97CDB8-30FF-B879-D2C9-F6648160B5D5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437948AD-B435-BB12-4C67-AC0E65A8051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29539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DC73E-0A81-9B5A-B111-4F56BBF6EC29}"/>
              </a:ext>
            </a:extLst>
          </p:cNvPr>
          <p:cNvSpPr/>
          <p:nvPr userDrawn="1"/>
        </p:nvSpPr>
        <p:spPr>
          <a:xfrm>
            <a:off x="3797300" y="6273800"/>
            <a:ext cx="8394699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5810EA-7D23-8382-2AEF-40D584B2FA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" y="0"/>
            <a:ext cx="4299463" cy="6858000"/>
          </a:xfrm>
          <a:custGeom>
            <a:avLst/>
            <a:gdLst>
              <a:gd name="connsiteX0" fmla="*/ 0 w 4299463"/>
              <a:gd name="connsiteY0" fmla="*/ 0 h 6858000"/>
              <a:gd name="connsiteX1" fmla="*/ 2482803 w 4299463"/>
              <a:gd name="connsiteY1" fmla="*/ 0 h 6858000"/>
              <a:gd name="connsiteX2" fmla="*/ 2575349 w 4299463"/>
              <a:gd name="connsiteY2" fmla="*/ 59330 h 6858000"/>
              <a:gd name="connsiteX3" fmla="*/ 4299463 w 4299463"/>
              <a:gd name="connsiteY3" fmla="*/ 3302000 h 6858000"/>
              <a:gd name="connsiteX4" fmla="*/ 2084311 w 4299463"/>
              <a:gd name="connsiteY4" fmla="*/ 6826907 h 6858000"/>
              <a:gd name="connsiteX5" fmla="*/ 2015534 w 4299463"/>
              <a:gd name="connsiteY5" fmla="*/ 6858000 h 6858000"/>
              <a:gd name="connsiteX6" fmla="*/ 0 w 4299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9463" h="6858000">
                <a:moveTo>
                  <a:pt x="0" y="0"/>
                </a:moveTo>
                <a:lnTo>
                  <a:pt x="2482803" y="0"/>
                </a:lnTo>
                <a:lnTo>
                  <a:pt x="2575349" y="59330"/>
                </a:lnTo>
                <a:cubicBezTo>
                  <a:pt x="3615556" y="762080"/>
                  <a:pt x="4299463" y="1952173"/>
                  <a:pt x="4299463" y="3302000"/>
                </a:cubicBezTo>
                <a:cubicBezTo>
                  <a:pt x="4299463" y="4854302"/>
                  <a:pt x="3394996" y="6195354"/>
                  <a:pt x="2084311" y="6826907"/>
                </a:cubicBezTo>
                <a:lnTo>
                  <a:pt x="20155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3797300" y="1"/>
            <a:ext cx="8394699" cy="58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35947"/>
            <a:ext cx="5508625" cy="3041227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0762" y="4720412"/>
            <a:ext cx="5505401" cy="36512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EEE199-10FC-EB28-36FF-541E6143FA3C}"/>
              </a:ext>
            </a:extLst>
          </p:cNvPr>
          <p:cNvSpPr/>
          <p:nvPr userDrawn="1"/>
        </p:nvSpPr>
        <p:spPr>
          <a:xfrm>
            <a:off x="2015535" y="0"/>
            <a:ext cx="3364502" cy="6858000"/>
          </a:xfrm>
          <a:custGeom>
            <a:avLst/>
            <a:gdLst>
              <a:gd name="connsiteX0" fmla="*/ 467269 w 3364502"/>
              <a:gd name="connsiteY0" fmla="*/ 0 h 6858000"/>
              <a:gd name="connsiteX1" fmla="*/ 2114597 w 3364502"/>
              <a:gd name="connsiteY1" fmla="*/ 0 h 6858000"/>
              <a:gd name="connsiteX2" fmla="*/ 2224777 w 3364502"/>
              <a:gd name="connsiteY2" fmla="*/ 127197 h 6858000"/>
              <a:gd name="connsiteX3" fmla="*/ 3364502 w 3364502"/>
              <a:gd name="connsiteY3" fmla="*/ 3302000 h 6858000"/>
              <a:gd name="connsiteX4" fmla="*/ 1902643 w 3364502"/>
              <a:gd name="connsiteY4" fmla="*/ 6831241 h 6858000"/>
              <a:gd name="connsiteX5" fmla="*/ 1874576 w 3364502"/>
              <a:gd name="connsiteY5" fmla="*/ 6858000 h 6858000"/>
              <a:gd name="connsiteX6" fmla="*/ 0 w 3364502"/>
              <a:gd name="connsiteY6" fmla="*/ 6858000 h 6858000"/>
              <a:gd name="connsiteX7" fmla="*/ 68777 w 3364502"/>
              <a:gd name="connsiteY7" fmla="*/ 6826907 h 6858000"/>
              <a:gd name="connsiteX8" fmla="*/ 2283929 w 3364502"/>
              <a:gd name="connsiteY8" fmla="*/ 3302000 h 6858000"/>
              <a:gd name="connsiteX9" fmla="*/ 559815 w 3364502"/>
              <a:gd name="connsiteY9" fmla="*/ 59330 h 6858000"/>
              <a:gd name="connsiteX10" fmla="*/ 467269 w 3364502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4502" h="6858000">
                <a:moveTo>
                  <a:pt x="467269" y="0"/>
                </a:moveTo>
                <a:lnTo>
                  <a:pt x="2114597" y="0"/>
                </a:lnTo>
                <a:lnTo>
                  <a:pt x="2224777" y="127197"/>
                </a:lnTo>
                <a:cubicBezTo>
                  <a:pt x="2936787" y="989954"/>
                  <a:pt x="3364502" y="2096028"/>
                  <a:pt x="3364502" y="3302000"/>
                </a:cubicBezTo>
                <a:cubicBezTo>
                  <a:pt x="3364502" y="4680254"/>
                  <a:pt x="2805854" y="5928029"/>
                  <a:pt x="1902643" y="6831241"/>
                </a:cubicBezTo>
                <a:lnTo>
                  <a:pt x="1874576" y="6858000"/>
                </a:lnTo>
                <a:lnTo>
                  <a:pt x="0" y="6858000"/>
                </a:lnTo>
                <a:lnTo>
                  <a:pt x="68777" y="6826907"/>
                </a:lnTo>
                <a:cubicBezTo>
                  <a:pt x="1379462" y="6195354"/>
                  <a:pt x="2283929" y="4854302"/>
                  <a:pt x="2283929" y="3302000"/>
                </a:cubicBezTo>
                <a:cubicBezTo>
                  <a:pt x="2283929" y="1952173"/>
                  <a:pt x="1600022" y="762080"/>
                  <a:pt x="559815" y="59330"/>
                </a:cubicBezTo>
                <a:lnTo>
                  <a:pt x="46726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2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730130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47E5D-39F8-31E9-157E-F8501DEB053A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97373" y="1798300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897373" y="2325883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664406" y="3177926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7" name="Text Placeholder 16">
            <a:extLst>
              <a:ext uri="{FF2B5EF4-FFF2-40B4-BE49-F238E27FC236}">
                <a16:creationId xmlns:a16="http://schemas.microsoft.com/office/drawing/2014/main" id="{9AF7254B-0459-B4E9-337D-8A87A3151F8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02961" y="4806745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58" name="Text Placeholder 7">
            <a:extLst>
              <a:ext uri="{FF2B5EF4-FFF2-40B4-BE49-F238E27FC236}">
                <a16:creationId xmlns:a16="http://schemas.microsoft.com/office/drawing/2014/main" id="{8835ADFD-CEC8-9BDF-0E5A-8E4ADBA04B4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202961" y="5334328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0" name="Text Placeholder 48">
            <a:extLst>
              <a:ext uri="{FF2B5EF4-FFF2-40B4-BE49-F238E27FC236}">
                <a16:creationId xmlns:a16="http://schemas.microsoft.com/office/drawing/2014/main" id="{FABD4205-5288-EA6F-3A49-150ABCEF5AE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969994" y="4481592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2" name="Text Placeholder 16">
            <a:extLst>
              <a:ext uri="{FF2B5EF4-FFF2-40B4-BE49-F238E27FC236}">
                <a16:creationId xmlns:a16="http://schemas.microsoft.com/office/drawing/2014/main" id="{63B6B110-9C1E-CC49-C6FC-98F0F47725E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08549" y="1798300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63" name="Text Placeholder 7">
            <a:extLst>
              <a:ext uri="{FF2B5EF4-FFF2-40B4-BE49-F238E27FC236}">
                <a16:creationId xmlns:a16="http://schemas.microsoft.com/office/drawing/2014/main" id="{1CF17DA0-B34A-EB9A-4424-7B08B4D0B0A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08549" y="2325883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5" name="Text Placeholder 48">
            <a:extLst>
              <a:ext uri="{FF2B5EF4-FFF2-40B4-BE49-F238E27FC236}">
                <a16:creationId xmlns:a16="http://schemas.microsoft.com/office/drawing/2014/main" id="{C5E805D6-02B8-DBCF-318D-EF12414F78D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275582" y="3177926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940AFB9F-F0AA-BB14-D399-FCF619776C9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5814137" y="4812362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68" name="Text Placeholder 7">
            <a:extLst>
              <a:ext uri="{FF2B5EF4-FFF2-40B4-BE49-F238E27FC236}">
                <a16:creationId xmlns:a16="http://schemas.microsoft.com/office/drawing/2014/main" id="{04FFC502-5B5E-2352-389F-422421E76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814137" y="5339945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0" name="Text Placeholder 48">
            <a:extLst>
              <a:ext uri="{FF2B5EF4-FFF2-40B4-BE49-F238E27FC236}">
                <a16:creationId xmlns:a16="http://schemas.microsoft.com/office/drawing/2014/main" id="{9A47660C-08B1-5B37-1BD7-A68525B59CE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581170" y="4481592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2" name="Text Placeholder 16">
            <a:extLst>
              <a:ext uri="{FF2B5EF4-FFF2-40B4-BE49-F238E27FC236}">
                <a16:creationId xmlns:a16="http://schemas.microsoft.com/office/drawing/2014/main" id="{75112600-4801-3CC0-BE9F-EEBE4024CD2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119725" y="1798300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73" name="Text Placeholder 7">
            <a:extLst>
              <a:ext uri="{FF2B5EF4-FFF2-40B4-BE49-F238E27FC236}">
                <a16:creationId xmlns:a16="http://schemas.microsoft.com/office/drawing/2014/main" id="{3CCB1342-C2F2-9E11-766A-D5E10268D725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7119725" y="2325883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5" name="Text Placeholder 48">
            <a:extLst>
              <a:ext uri="{FF2B5EF4-FFF2-40B4-BE49-F238E27FC236}">
                <a16:creationId xmlns:a16="http://schemas.microsoft.com/office/drawing/2014/main" id="{A11FE2B5-1DA8-7A05-2D73-4D3C72D769C7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7886758" y="3177926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7" name="Text Placeholder 16">
            <a:extLst>
              <a:ext uri="{FF2B5EF4-FFF2-40B4-BE49-F238E27FC236}">
                <a16:creationId xmlns:a16="http://schemas.microsoft.com/office/drawing/2014/main" id="{631793C7-E0A0-044D-90B4-B2DE7C18646B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425315" y="4806745"/>
            <a:ext cx="1750067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78" name="Text Placeholder 7">
            <a:extLst>
              <a:ext uri="{FF2B5EF4-FFF2-40B4-BE49-F238E27FC236}">
                <a16:creationId xmlns:a16="http://schemas.microsoft.com/office/drawing/2014/main" id="{1A32D649-193E-12C9-C230-B78A04CAC3B2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425315" y="5334328"/>
            <a:ext cx="1750067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0" name="Text Placeholder 48">
            <a:extLst>
              <a:ext uri="{FF2B5EF4-FFF2-40B4-BE49-F238E27FC236}">
                <a16:creationId xmlns:a16="http://schemas.microsoft.com/office/drawing/2014/main" id="{F75850D0-1940-95F0-98BF-C4E845454C7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9192348" y="4481592"/>
            <a:ext cx="216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D78E60-ADE3-ADE3-4D32-11A5CC29C172}"/>
              </a:ext>
            </a:extLst>
          </p:cNvPr>
          <p:cNvGrpSpPr/>
          <p:nvPr userDrawn="1"/>
        </p:nvGrpSpPr>
        <p:grpSpPr>
          <a:xfrm>
            <a:off x="2105892" y="3281780"/>
            <a:ext cx="7846866" cy="1307812"/>
            <a:chOff x="2105892" y="3357980"/>
            <a:chExt cx="7846866" cy="1307812"/>
          </a:xfrm>
        </p:grpSpPr>
        <p:sp>
          <p:nvSpPr>
            <p:cNvPr id="6" name="Arc 48">
              <a:extLst>
                <a:ext uri="{FF2B5EF4-FFF2-40B4-BE49-F238E27FC236}">
                  <a16:creationId xmlns:a16="http://schemas.microsoft.com/office/drawing/2014/main" id="{0D954641-50E1-78C8-A8D3-B36B4706CDD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7950F9A2-EAFB-E9BE-3B40-2949CC980E9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7">
              <a:extLst>
                <a:ext uri="{FF2B5EF4-FFF2-40B4-BE49-F238E27FC236}">
                  <a16:creationId xmlns:a16="http://schemas.microsoft.com/office/drawing/2014/main" id="{F7ABF14A-2E1C-4CBF-B618-C0A6ADB433FF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81A8D53E-F72D-3FE5-CED4-D566B8D83F76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015AC7F8-20E7-8E4A-AA02-EAC09EB3DCE8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68817785-A928-3240-EBBD-A517C636E2E6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8E40AD7-D249-B498-57C5-9B0557C70528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B7B35C-9A7E-FD79-FA86-5941BD929CF1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EC05422-7F31-FC5B-BA8E-BE987F2C773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766F041-BF39-F330-1ED9-62750CAD957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7891A3E-30FF-419D-40CD-C536FC3C78F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1286723-AA47-6CDD-E64A-F7924D5B14FD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44206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59" name="Text Placeholder 16">
            <a:extLst>
              <a:ext uri="{FF2B5EF4-FFF2-40B4-BE49-F238E27FC236}">
                <a16:creationId xmlns:a16="http://schemas.microsoft.com/office/drawing/2014/main" id="{8DDE9047-8686-3D02-453C-6724D530456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449794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730C2C5F-74FE-6061-AC7D-C4CD063DC48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755382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9" name="Text Placeholder 16">
            <a:extLst>
              <a:ext uri="{FF2B5EF4-FFF2-40B4-BE49-F238E27FC236}">
                <a16:creationId xmlns:a16="http://schemas.microsoft.com/office/drawing/2014/main" id="{E5B377B6-4FC0-97D1-46F1-D2028F35D65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60970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4" name="Text Placeholder 16">
            <a:extLst>
              <a:ext uri="{FF2B5EF4-FFF2-40B4-BE49-F238E27FC236}">
                <a16:creationId xmlns:a16="http://schemas.microsoft.com/office/drawing/2014/main" id="{DFE43279-086D-B108-2572-D4ABD8B7183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7366558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1D14D0C4-8B9E-FD9E-373F-FC35CF777E5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8672148" y="3799406"/>
            <a:ext cx="12564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37023B0B-F59D-58B9-BEC1-932661EC63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2211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11020425" cy="1498482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CE148C-18BD-BF8C-3A38-E655F9CDD1FC}"/>
              </a:ext>
            </a:extLst>
          </p:cNvPr>
          <p:cNvCxnSpPr>
            <a:cxnSpLocks/>
          </p:cNvCxnSpPr>
          <p:nvPr userDrawn="1"/>
        </p:nvCxnSpPr>
        <p:spPr>
          <a:xfrm>
            <a:off x="723900" y="584201"/>
            <a:ext cx="1303338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218FA74-E452-F36C-6610-E0BEC364ED6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331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3D1FCEF-7A78-2A81-129A-E90F2C709A1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40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709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ED853D-F699-D12C-A6B0-2F741251E1BF}"/>
              </a:ext>
            </a:extLst>
          </p:cNvPr>
          <p:cNvSpPr/>
          <p:nvPr userDrawn="1"/>
        </p:nvSpPr>
        <p:spPr>
          <a:xfrm>
            <a:off x="0" y="0"/>
            <a:ext cx="1445310" cy="6858000"/>
          </a:xfrm>
          <a:custGeom>
            <a:avLst/>
            <a:gdLst>
              <a:gd name="connsiteX0" fmla="*/ 0 w 1445310"/>
              <a:gd name="connsiteY0" fmla="*/ 0 h 6858000"/>
              <a:gd name="connsiteX1" fmla="*/ 1445310 w 1445310"/>
              <a:gd name="connsiteY1" fmla="*/ 0 h 6858000"/>
              <a:gd name="connsiteX2" fmla="*/ 1304377 w 1445310"/>
              <a:gd name="connsiteY2" fmla="*/ 198186 h 6858000"/>
              <a:gd name="connsiteX3" fmla="*/ 317500 w 1445310"/>
              <a:gd name="connsiteY3" fmla="*/ 3429000 h 6858000"/>
              <a:gd name="connsiteX4" fmla="*/ 1304377 w 1445310"/>
              <a:gd name="connsiteY4" fmla="*/ 6659814 h 6858000"/>
              <a:gd name="connsiteX5" fmla="*/ 1445310 w 1445310"/>
              <a:gd name="connsiteY5" fmla="*/ 6858000 h 6858000"/>
              <a:gd name="connsiteX6" fmla="*/ 0 w 1445310"/>
              <a:gd name="connsiteY6" fmla="*/ 6858000 h 6858000"/>
              <a:gd name="connsiteX7" fmla="*/ 0 w 144531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5310" h="6858000">
                <a:moveTo>
                  <a:pt x="0" y="0"/>
                </a:moveTo>
                <a:lnTo>
                  <a:pt x="1445310" y="0"/>
                </a:lnTo>
                <a:lnTo>
                  <a:pt x="1304377" y="198186"/>
                </a:lnTo>
                <a:cubicBezTo>
                  <a:pt x="681314" y="1120441"/>
                  <a:pt x="317500" y="2232234"/>
                  <a:pt x="317500" y="3429000"/>
                </a:cubicBezTo>
                <a:cubicBezTo>
                  <a:pt x="317500" y="4625767"/>
                  <a:pt x="681314" y="5737560"/>
                  <a:pt x="1304377" y="6659814"/>
                </a:cubicBezTo>
                <a:lnTo>
                  <a:pt x="14453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806A80-3479-A9A8-4A22-2A4EF3713D0C}"/>
              </a:ext>
            </a:extLst>
          </p:cNvPr>
          <p:cNvSpPr/>
          <p:nvPr userDrawn="1"/>
        </p:nvSpPr>
        <p:spPr>
          <a:xfrm>
            <a:off x="10746690" y="0"/>
            <a:ext cx="1445310" cy="6858000"/>
          </a:xfrm>
          <a:custGeom>
            <a:avLst/>
            <a:gdLst>
              <a:gd name="connsiteX0" fmla="*/ 0 w 1445310"/>
              <a:gd name="connsiteY0" fmla="*/ 0 h 6858000"/>
              <a:gd name="connsiteX1" fmla="*/ 1445310 w 1445310"/>
              <a:gd name="connsiteY1" fmla="*/ 0 h 6858000"/>
              <a:gd name="connsiteX2" fmla="*/ 1445310 w 1445310"/>
              <a:gd name="connsiteY2" fmla="*/ 6858000 h 6858000"/>
              <a:gd name="connsiteX3" fmla="*/ 0 w 1445310"/>
              <a:gd name="connsiteY3" fmla="*/ 6858000 h 6858000"/>
              <a:gd name="connsiteX4" fmla="*/ 140933 w 1445310"/>
              <a:gd name="connsiteY4" fmla="*/ 6659814 h 6858000"/>
              <a:gd name="connsiteX5" fmla="*/ 1127810 w 1445310"/>
              <a:gd name="connsiteY5" fmla="*/ 3429000 h 6858000"/>
              <a:gd name="connsiteX6" fmla="*/ 140933 w 1445310"/>
              <a:gd name="connsiteY6" fmla="*/ 198186 h 6858000"/>
              <a:gd name="connsiteX7" fmla="*/ 0 w 144531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5310" h="6858000">
                <a:moveTo>
                  <a:pt x="0" y="0"/>
                </a:moveTo>
                <a:lnTo>
                  <a:pt x="1445310" y="0"/>
                </a:lnTo>
                <a:lnTo>
                  <a:pt x="1445310" y="6858000"/>
                </a:lnTo>
                <a:lnTo>
                  <a:pt x="0" y="6858000"/>
                </a:lnTo>
                <a:lnTo>
                  <a:pt x="140933" y="6659814"/>
                </a:lnTo>
                <a:cubicBezTo>
                  <a:pt x="763996" y="5737560"/>
                  <a:pt x="1127810" y="4625767"/>
                  <a:pt x="1127810" y="3429000"/>
                </a:cubicBezTo>
                <a:cubicBezTo>
                  <a:pt x="1127810" y="2232234"/>
                  <a:pt x="763996" y="1120441"/>
                  <a:pt x="140933" y="1981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181947"/>
            <a:ext cx="8137525" cy="3041227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382" y="4466412"/>
            <a:ext cx="813276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4382" y="4892213"/>
            <a:ext cx="8132762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5176AE-35A0-11F3-674B-5000D2AD640F}"/>
              </a:ext>
            </a:extLst>
          </p:cNvPr>
          <p:cNvSpPr/>
          <p:nvPr userDrawn="1"/>
        </p:nvSpPr>
        <p:spPr>
          <a:xfrm>
            <a:off x="317500" y="0"/>
            <a:ext cx="11557000" cy="6858000"/>
          </a:xfrm>
          <a:custGeom>
            <a:avLst/>
            <a:gdLst>
              <a:gd name="connsiteX0" fmla="*/ 9287766 w 11557000"/>
              <a:gd name="connsiteY0" fmla="*/ 0 h 6858000"/>
              <a:gd name="connsiteX1" fmla="*/ 10429190 w 11557000"/>
              <a:gd name="connsiteY1" fmla="*/ 0 h 6858000"/>
              <a:gd name="connsiteX2" fmla="*/ 10570123 w 11557000"/>
              <a:gd name="connsiteY2" fmla="*/ 198186 h 6858000"/>
              <a:gd name="connsiteX3" fmla="*/ 11557000 w 11557000"/>
              <a:gd name="connsiteY3" fmla="*/ 3429000 h 6858000"/>
              <a:gd name="connsiteX4" fmla="*/ 10570123 w 11557000"/>
              <a:gd name="connsiteY4" fmla="*/ 6659814 h 6858000"/>
              <a:gd name="connsiteX5" fmla="*/ 10429190 w 11557000"/>
              <a:gd name="connsiteY5" fmla="*/ 6858000 h 6858000"/>
              <a:gd name="connsiteX6" fmla="*/ 9287766 w 11557000"/>
              <a:gd name="connsiteY6" fmla="*/ 6858000 h 6858000"/>
              <a:gd name="connsiteX7" fmla="*/ 9411083 w 11557000"/>
              <a:gd name="connsiteY7" fmla="*/ 6728658 h 6858000"/>
              <a:gd name="connsiteX8" fmla="*/ 10685949 w 11557000"/>
              <a:gd name="connsiteY8" fmla="*/ 3429000 h 6858000"/>
              <a:gd name="connsiteX9" fmla="*/ 9411083 w 11557000"/>
              <a:gd name="connsiteY9" fmla="*/ 129342 h 6858000"/>
              <a:gd name="connsiteX10" fmla="*/ 1127810 w 11557000"/>
              <a:gd name="connsiteY10" fmla="*/ 0 h 6858000"/>
              <a:gd name="connsiteX11" fmla="*/ 2269234 w 11557000"/>
              <a:gd name="connsiteY11" fmla="*/ 0 h 6858000"/>
              <a:gd name="connsiteX12" fmla="*/ 2145918 w 11557000"/>
              <a:gd name="connsiteY12" fmla="*/ 129342 h 6858000"/>
              <a:gd name="connsiteX13" fmla="*/ 871051 w 11557000"/>
              <a:gd name="connsiteY13" fmla="*/ 3429000 h 6858000"/>
              <a:gd name="connsiteX14" fmla="*/ 2145918 w 11557000"/>
              <a:gd name="connsiteY14" fmla="*/ 6728658 h 6858000"/>
              <a:gd name="connsiteX15" fmla="*/ 2269234 w 11557000"/>
              <a:gd name="connsiteY15" fmla="*/ 6858000 h 6858000"/>
              <a:gd name="connsiteX16" fmla="*/ 1127810 w 11557000"/>
              <a:gd name="connsiteY16" fmla="*/ 6858000 h 6858000"/>
              <a:gd name="connsiteX17" fmla="*/ 986877 w 11557000"/>
              <a:gd name="connsiteY17" fmla="*/ 6659814 h 6858000"/>
              <a:gd name="connsiteX18" fmla="*/ 0 w 11557000"/>
              <a:gd name="connsiteY18" fmla="*/ 3429000 h 6858000"/>
              <a:gd name="connsiteX19" fmla="*/ 986877 w 11557000"/>
              <a:gd name="connsiteY19" fmla="*/ 19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557000" h="6858000">
                <a:moveTo>
                  <a:pt x="9287766" y="0"/>
                </a:moveTo>
                <a:lnTo>
                  <a:pt x="10429190" y="0"/>
                </a:lnTo>
                <a:lnTo>
                  <a:pt x="10570123" y="198186"/>
                </a:lnTo>
                <a:cubicBezTo>
                  <a:pt x="11193186" y="1120441"/>
                  <a:pt x="11557000" y="2232234"/>
                  <a:pt x="11557000" y="3429000"/>
                </a:cubicBezTo>
                <a:cubicBezTo>
                  <a:pt x="11557000" y="4625767"/>
                  <a:pt x="11193186" y="5737560"/>
                  <a:pt x="10570123" y="6659814"/>
                </a:cubicBezTo>
                <a:lnTo>
                  <a:pt x="10429190" y="6858000"/>
                </a:lnTo>
                <a:lnTo>
                  <a:pt x="9287766" y="6858000"/>
                </a:lnTo>
                <a:lnTo>
                  <a:pt x="9411083" y="6728658"/>
                </a:lnTo>
                <a:cubicBezTo>
                  <a:pt x="10203179" y="5857158"/>
                  <a:pt x="10685949" y="4699458"/>
                  <a:pt x="10685949" y="3429000"/>
                </a:cubicBezTo>
                <a:cubicBezTo>
                  <a:pt x="10685949" y="2158543"/>
                  <a:pt x="10203179" y="1000842"/>
                  <a:pt x="9411083" y="129342"/>
                </a:cubicBezTo>
                <a:close/>
                <a:moveTo>
                  <a:pt x="1127810" y="0"/>
                </a:moveTo>
                <a:lnTo>
                  <a:pt x="2269234" y="0"/>
                </a:lnTo>
                <a:lnTo>
                  <a:pt x="2145918" y="129342"/>
                </a:lnTo>
                <a:cubicBezTo>
                  <a:pt x="1353821" y="1000842"/>
                  <a:pt x="871051" y="2158543"/>
                  <a:pt x="871051" y="3429000"/>
                </a:cubicBezTo>
                <a:cubicBezTo>
                  <a:pt x="871051" y="4699458"/>
                  <a:pt x="1353821" y="5857158"/>
                  <a:pt x="2145918" y="6728658"/>
                </a:cubicBezTo>
                <a:lnTo>
                  <a:pt x="2269234" y="6858000"/>
                </a:lnTo>
                <a:lnTo>
                  <a:pt x="1127810" y="6858000"/>
                </a:lnTo>
                <a:lnTo>
                  <a:pt x="986877" y="6659814"/>
                </a:lnTo>
                <a:cubicBezTo>
                  <a:pt x="363814" y="5737560"/>
                  <a:pt x="0" y="4625767"/>
                  <a:pt x="0" y="3429000"/>
                </a:cubicBezTo>
                <a:cubicBezTo>
                  <a:pt x="0" y="2232234"/>
                  <a:pt x="363814" y="1120441"/>
                  <a:pt x="986877" y="19818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3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11A472-CA83-30B5-8EDD-25480BC2B23A}"/>
              </a:ext>
            </a:extLst>
          </p:cNvPr>
          <p:cNvSpPr/>
          <p:nvPr userDrawn="1"/>
        </p:nvSpPr>
        <p:spPr>
          <a:xfrm>
            <a:off x="1" y="1346200"/>
            <a:ext cx="12192000" cy="416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2CC545-9D76-186B-4DEE-8410831B2A76}"/>
              </a:ext>
            </a:extLst>
          </p:cNvPr>
          <p:cNvSpPr/>
          <p:nvPr userDrawn="1"/>
        </p:nvSpPr>
        <p:spPr>
          <a:xfrm flipV="1">
            <a:off x="1" y="4106863"/>
            <a:ext cx="1404937" cy="1404937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EE3055-77B8-6D70-1CC0-62A78E62EB2B}"/>
              </a:ext>
            </a:extLst>
          </p:cNvPr>
          <p:cNvSpPr/>
          <p:nvPr userDrawn="1"/>
        </p:nvSpPr>
        <p:spPr>
          <a:xfrm flipH="1">
            <a:off x="10787063" y="1346200"/>
            <a:ext cx="1404937" cy="1404937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039937"/>
            <a:ext cx="11017250" cy="1581574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363" y="3864748"/>
            <a:ext cx="11010800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363" y="4290549"/>
            <a:ext cx="11010800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530669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5007" y="594520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84201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859644"/>
            <a:ext cx="3492499" cy="3138715"/>
          </a:xfrm>
        </p:spPr>
        <p:txBody>
          <a:bodyPr lIns="90000" tIns="45720" rIns="91440" bIns="45720"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19894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055587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791280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2117605-48B2-7512-72CD-20FBBC159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262666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526973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5773B1B-84EF-8AFD-C46A-45979B807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998359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497A4DD-4AB1-FB42-56E4-1BE3E4D239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5734050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5007" y="1330213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765007" y="2065906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765007" y="280159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765007" y="3537292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96AC4D2-F32D-111A-EE47-677B62E52E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65007" y="4272985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B35EF72-488F-C9B9-9DFD-973F9E54CE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65007" y="500867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49C86E8-7113-B45C-4A5D-B0AED5892A2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65007" y="574436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A9B3FD-95EC-1F98-01FA-C5906DF7E3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5007" y="3439319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429000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429000"/>
            <a:ext cx="4498973" cy="2844799"/>
          </a:xfrm>
        </p:spPr>
        <p:txBody>
          <a:bodyPr lIns="90000" tIns="45720" rIns="91440" bIns="45720"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196443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4963886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731329"/>
            <a:ext cx="551180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5007" y="4206762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765007" y="4974205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765007" y="574164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B4F1B3C-6EFD-B782-3F1A-DD8EF2B220D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7376" y="771527"/>
            <a:ext cx="11020424" cy="247184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DCBC47C-D4A7-249F-3DA6-E71A048E95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4215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1903397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8368" y="1893078"/>
            <a:ext cx="618728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8368" y="2853321"/>
            <a:ext cx="618728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368" y="3813564"/>
            <a:ext cx="618728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8368" y="4773807"/>
            <a:ext cx="618728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8368" y="5734049"/>
            <a:ext cx="618728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11144250" y="6356350"/>
            <a:ext cx="463550" cy="365125"/>
          </a:xfrm>
        </p:spPr>
        <p:txBody>
          <a:bodyPr/>
          <a:lstStyle>
            <a:lvl1pPr algn="ctr">
              <a:defRPr/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587375" y="5842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7375" y="2863640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7375" y="3823883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7375" y="4784126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7375" y="5744368"/>
            <a:ext cx="259556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CEC8A291-5A66-BB8F-ABBC-7D52954966E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12125" y="0"/>
            <a:ext cx="3495675" cy="6273800"/>
          </a:xfrm>
          <a:custGeom>
            <a:avLst/>
            <a:gdLst>
              <a:gd name="connsiteX0" fmla="*/ 1730662 w 4505325"/>
              <a:gd name="connsiteY0" fmla="*/ 5257801 h 6273800"/>
              <a:gd name="connsiteX1" fmla="*/ 1712662 w 4505325"/>
              <a:gd name="connsiteY1" fmla="*/ 5275801 h 6273800"/>
              <a:gd name="connsiteX2" fmla="*/ 1730662 w 4505325"/>
              <a:gd name="connsiteY2" fmla="*/ 5293801 h 6273800"/>
              <a:gd name="connsiteX3" fmla="*/ 2774662 w 4505325"/>
              <a:gd name="connsiteY3" fmla="*/ 5293801 h 6273800"/>
              <a:gd name="connsiteX4" fmla="*/ 2792662 w 4505325"/>
              <a:gd name="connsiteY4" fmla="*/ 5275801 h 6273800"/>
              <a:gd name="connsiteX5" fmla="*/ 2774662 w 4505325"/>
              <a:gd name="connsiteY5" fmla="*/ 5257801 h 6273800"/>
              <a:gd name="connsiteX6" fmla="*/ 0 w 4505325"/>
              <a:gd name="connsiteY6" fmla="*/ 0 h 6273800"/>
              <a:gd name="connsiteX7" fmla="*/ 4505325 w 4505325"/>
              <a:gd name="connsiteY7" fmla="*/ 0 h 6273800"/>
              <a:gd name="connsiteX8" fmla="*/ 4505325 w 4505325"/>
              <a:gd name="connsiteY8" fmla="*/ 6273800 h 6273800"/>
              <a:gd name="connsiteX9" fmla="*/ 0 w 4505325"/>
              <a:gd name="connsiteY9" fmla="*/ 6273800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273800">
                <a:moveTo>
                  <a:pt x="1730662" y="5257801"/>
                </a:moveTo>
                <a:cubicBezTo>
                  <a:pt x="1720721" y="5257801"/>
                  <a:pt x="1712662" y="5265860"/>
                  <a:pt x="1712662" y="5275801"/>
                </a:cubicBezTo>
                <a:cubicBezTo>
                  <a:pt x="1712662" y="5285742"/>
                  <a:pt x="1720721" y="5293801"/>
                  <a:pt x="1730662" y="5293801"/>
                </a:cubicBezTo>
                <a:lnTo>
                  <a:pt x="2774662" y="5293801"/>
                </a:lnTo>
                <a:cubicBezTo>
                  <a:pt x="2784603" y="5293801"/>
                  <a:pt x="2792662" y="5285742"/>
                  <a:pt x="2792662" y="5275801"/>
                </a:cubicBezTo>
                <a:cubicBezTo>
                  <a:pt x="2792662" y="5265860"/>
                  <a:pt x="2784603" y="5257801"/>
                  <a:pt x="2774662" y="5257801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273800"/>
                </a:lnTo>
                <a:lnTo>
                  <a:pt x="0" y="627380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851018"/>
            <a:ext cx="6518275" cy="774580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633AB7-3670-064D-D917-15CDDCE119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551287" y="3221494"/>
            <a:ext cx="5689950" cy="41465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34485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88C0DB0-2BE6-89EC-3753-E88F596CE7E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6" r:id="rId2"/>
    <p:sldLayoutId id="2147483717" r:id="rId3"/>
    <p:sldLayoutId id="2147483693" r:id="rId4"/>
    <p:sldLayoutId id="2147483719" r:id="rId5"/>
    <p:sldLayoutId id="2147483720" r:id="rId6"/>
    <p:sldLayoutId id="2147483682" r:id="rId7"/>
    <p:sldLayoutId id="2147483711" r:id="rId8"/>
    <p:sldLayoutId id="2147483704" r:id="rId9"/>
    <p:sldLayoutId id="2147483721" r:id="rId10"/>
    <p:sldLayoutId id="2147483722" r:id="rId11"/>
    <p:sldLayoutId id="2147483709" r:id="rId12"/>
    <p:sldLayoutId id="2147483710" r:id="rId13"/>
    <p:sldLayoutId id="2147483708" r:id="rId14"/>
    <p:sldLayoutId id="2147483724" r:id="rId15"/>
    <p:sldLayoutId id="2147483723" r:id="rId16"/>
    <p:sldLayoutId id="2147483683" r:id="rId17"/>
    <p:sldLayoutId id="2147483684" r:id="rId18"/>
    <p:sldLayoutId id="2147483685" r:id="rId19"/>
    <p:sldLayoutId id="2147483686" r:id="rId20"/>
    <p:sldLayoutId id="2147483690" r:id="rId21"/>
    <p:sldLayoutId id="2147483691" r:id="rId22"/>
    <p:sldLayoutId id="2147483687" r:id="rId23"/>
    <p:sldLayoutId id="2147483688" r:id="rId24"/>
    <p:sldLayoutId id="2147483689" r:id="rId25"/>
    <p:sldLayoutId id="2147483705" r:id="rId26"/>
    <p:sldLayoutId id="2147483692" r:id="rId27"/>
    <p:sldLayoutId id="2147483694" r:id="rId28"/>
    <p:sldLayoutId id="2147483695" r:id="rId29"/>
    <p:sldLayoutId id="2147483696" r:id="rId30"/>
    <p:sldLayoutId id="2147483706" r:id="rId31"/>
    <p:sldLayoutId id="2147483707" r:id="rId32"/>
    <p:sldLayoutId id="2147483697" r:id="rId33"/>
    <p:sldLayoutId id="2147483703" r:id="rId34"/>
    <p:sldLayoutId id="2147483700" r:id="rId35"/>
    <p:sldLayoutId id="2147483701" r:id="rId36"/>
    <p:sldLayoutId id="2147483712" r:id="rId37"/>
    <p:sldLayoutId id="2147483713" r:id="rId38"/>
    <p:sldLayoutId id="2147483714" r:id="rId39"/>
    <p:sldLayoutId id="2147483715" r:id="rId40"/>
    <p:sldLayoutId id="2147483698" r:id="rId41"/>
    <p:sldLayoutId id="2147483699" r:id="rId42"/>
    <p:sldLayoutId id="2147483725" r:id="rId43"/>
    <p:sldLayoutId id="2147483726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2454-FF9C-2E94-93F8-409BBC41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Hospitality Business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1AF0-F579-5580-0F8A-C2EAF4E9E3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By Hitesh Sharma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5C4FA-658B-88B4-6C95-B8CE60716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February - 2025</a:t>
            </a:r>
          </a:p>
        </p:txBody>
      </p:sp>
    </p:spTree>
    <p:extLst>
      <p:ext uri="{BB962C8B-B14F-4D97-AF65-F5344CB8AC3E}">
        <p14:creationId xmlns:p14="http://schemas.microsoft.com/office/powerpoint/2010/main" val="33776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3185-517F-9EF7-C040-00F8ADF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Booking Trends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E08165-BE06-E45E-BE59-2BDC2A13E52B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/>
          <a:srcRect t="32882" b="3288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0CBB-E2DD-67E5-0459-8B9A03B2A9C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/>
              <a:t>PEAK SEASON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8363-0716-F9D8-7006-FD4E3A7285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Weekends showed a remarkable 63% occupancy rate, suggesting a higher demand during these periods.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58AE6-74E5-4A67-C62C-37831D1AB1C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/>
              <a:t>AVERAGE DAILY RATE (ADR)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1A3E97-97B9-01FE-637D-DEE2368FAFC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/>
              <a:t>The average daily rate stood at $13K, indicating the pricing strategy's potential profitability.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B1E917-1DCE-06A2-864B-935F0C942C3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/>
              <a:t>TOP BOOKING SOURCE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6AEC68-D958-A6A8-216F-F7AE0F6942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Online platforms were identified as the leading source for bookings, highlighting the need for optimized web presence.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861038-A4CC-1F5F-4FC4-36BC9D721A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/>
              <a:t>Hospitality 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28945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378-04AB-6A78-A9F7-9CD10B2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Key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86CF-75B1-CDE6-25E4-0CCAB3D0B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OPTIMIZE DYNAMIC PRICING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979A9-B1B0-476B-CF58-EB65B5BAE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Evaluating pricing strategies based on seasonal data can maximize bookings and revenue during peak times.</a:t>
            </a:r>
            <a:endParaRPr lang="en-IN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50EDEA7-EF85-FF90-156E-BF0C051CD62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/>
          <a:srcRect l="16049" r="16049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DC571C2-B503-E0E6-8D48-FEEC301703F6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/>
          <a:srcRect t="4741" b="4741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0A4B96-F100-83C4-B389-8E84A04FF5B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/>
              <a:t>ENHANCE GUEST EXPERIENCE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F1861B-7381-4612-89F3-B0F54FC20F1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Focusing on improving guest services can help reduce cancellation rates and encourage repeat business.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735AF-7169-F1F9-E6C0-BCA27179CE4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/>
              <a:t>Hospitality 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370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5E5-3C83-CB81-745A-6F7CDD9B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435948"/>
            <a:ext cx="8137525" cy="237212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58A2-1010-85C2-2ABB-0BEC7D55C2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000" y="3808072"/>
            <a:ext cx="8132763" cy="474561"/>
          </a:xfrm>
        </p:spPr>
        <p:txBody>
          <a:bodyPr/>
          <a:lstStyle/>
          <a:p>
            <a:r>
              <a:rPr lang="en-US" dirty="0"/>
              <a:t>For any queries, feel free to connect!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ED950-5095-C896-7739-5AD74B55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89" y="4352080"/>
            <a:ext cx="995422" cy="99542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65BE5D-F7B2-5363-C88F-AB73F1CB8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1031" y="5416951"/>
            <a:ext cx="4689938" cy="335666"/>
          </a:xfrm>
        </p:spPr>
        <p:txBody>
          <a:bodyPr/>
          <a:lstStyle/>
          <a:p>
            <a:r>
              <a:rPr lang="en-US" b="1" dirty="0"/>
              <a:t>hiteshere18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19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298264-4DA7-A689-0014-EBAF770C97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5007" y="583848"/>
            <a:ext cx="259556" cy="51911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3FD5-98B3-8140-096A-DEABC2686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dirty="0" err="1"/>
              <a:t>AtliQ</a:t>
            </a:r>
            <a:r>
              <a:rPr lang="en-IN" dirty="0"/>
              <a:t> Grands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EF4CF-1355-DE19-C93F-6CDDBCD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3FFDB-3363-1C42-81B2-CBC757B8F9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Data Model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2EF4D-2C25-4FBD-D340-BDA19CD68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7828F-92D7-9980-AF20-32173A5CE2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Revenue 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E9B521-2785-51A7-8FED-21374AA1E0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Booking Trends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1C3E63-C178-0182-5E7B-4E59FA60E0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Cancellation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E86DE1-F573-F27E-1915-592C01AF3B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/>
              <a:t>Key Recommendations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F790AD-41E8-5979-ADC3-D0311F01D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71542E-0CE8-AD45-AB00-F952295D14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F6CBA2-7B5B-3369-D2FB-197DD82CFB9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C5B8A0-AF2F-C0CC-7C4F-231072C0910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7EAEF9-3D24-CA0C-33E9-BCEA1DB47D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A1754B-09B7-BD8C-DE02-4063DD59263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1DEB58-4635-9CD2-1041-8FA86281055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3B5C91-409E-C288-7809-C7E6EE3B623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44E5D4-AA88-4D07-4724-1128ED237CE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/>
              <a:t>Hospitality 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8227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11BBC07-5687-EFE2-A0EE-73907C6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0" y="851018"/>
            <a:ext cx="10863845" cy="1523766"/>
          </a:xfrm>
        </p:spPr>
        <p:txBody>
          <a:bodyPr/>
          <a:lstStyle/>
          <a:p>
            <a:r>
              <a:rPr lang="en-IN" dirty="0"/>
              <a:t>About </a:t>
            </a:r>
            <a:r>
              <a:rPr lang="en-IN" dirty="0" err="1"/>
              <a:t>AtliQ</a:t>
            </a:r>
            <a:r>
              <a:rPr lang="en-IN" dirty="0"/>
              <a:t> Grands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B7E5565-CDC1-2277-DDFF-10203716A9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779" y="2374784"/>
            <a:ext cx="10863845" cy="657783"/>
          </a:xfrm>
        </p:spPr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Grands is a renowned five-star hotel chain in India, delivering </a:t>
            </a:r>
            <a:r>
              <a:rPr lang="en-US" b="1" dirty="0"/>
              <a:t>luxury and business-class hospitality</a:t>
            </a:r>
            <a:r>
              <a:rPr lang="en-US" dirty="0"/>
              <a:t> for over 20 years.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5EF13E-DC4D-EA56-F31C-AB1BC3F6D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779" y="3171463"/>
            <a:ext cx="10863845" cy="3102335"/>
          </a:xfrm>
        </p:spPr>
        <p:txBody>
          <a:bodyPr/>
          <a:lstStyle/>
          <a:p>
            <a:r>
              <a:rPr lang="en-US" b="1" dirty="0"/>
              <a:t>Presence Across Major Cities</a:t>
            </a:r>
            <a:br>
              <a:rPr lang="en-US" dirty="0"/>
            </a:br>
            <a:r>
              <a:rPr lang="en-US" dirty="0"/>
              <a:t>Operating in prime locations like </a:t>
            </a:r>
            <a:r>
              <a:rPr lang="en-US" b="1" dirty="0"/>
              <a:t>Mumbai, Delhi, Bangalore, and Hyderabad</a:t>
            </a:r>
            <a:r>
              <a:rPr lang="en-US" dirty="0"/>
              <a:t>, </a:t>
            </a:r>
            <a:r>
              <a:rPr lang="en-US" dirty="0" err="1"/>
              <a:t>AtliQ</a:t>
            </a:r>
            <a:r>
              <a:rPr lang="en-US" dirty="0"/>
              <a:t> Grands serves a diverse clientele, including corporate travelers and leisure guests.</a:t>
            </a:r>
          </a:p>
          <a:p>
            <a:r>
              <a:rPr lang="en-US" b="1" dirty="0"/>
              <a:t>The Business Challenge</a:t>
            </a:r>
            <a:br>
              <a:rPr lang="en-US" dirty="0"/>
            </a:br>
            <a:r>
              <a:rPr lang="en-US" dirty="0"/>
              <a:t>Despite its strong reputation, </a:t>
            </a:r>
            <a:r>
              <a:rPr lang="en-US" dirty="0" err="1"/>
              <a:t>AtliQ</a:t>
            </a:r>
            <a:r>
              <a:rPr lang="en-US" dirty="0"/>
              <a:t> Grands has been facing </a:t>
            </a:r>
            <a:r>
              <a:rPr lang="en-US" b="1" dirty="0"/>
              <a:t>revenue decline and reduced market share</a:t>
            </a:r>
            <a:r>
              <a:rPr lang="en-US" dirty="0"/>
              <a:t> due to increasing competition and inefficient decision-making.</a:t>
            </a:r>
          </a:p>
          <a:p>
            <a:r>
              <a:rPr lang="en-US" b="1" dirty="0"/>
              <a:t>Embracing Data-Driven Strategies</a:t>
            </a:r>
            <a:br>
              <a:rPr lang="en-US" dirty="0"/>
            </a:br>
            <a:r>
              <a:rPr lang="en-US" dirty="0"/>
              <a:t>To regain its position as an industry leader, </a:t>
            </a:r>
            <a:r>
              <a:rPr lang="en-US" dirty="0" err="1"/>
              <a:t>AtliQ</a:t>
            </a:r>
            <a:r>
              <a:rPr lang="en-US" dirty="0"/>
              <a:t> Grands is leveraging </a:t>
            </a:r>
            <a:r>
              <a:rPr lang="en-US" b="1" dirty="0"/>
              <a:t>business intelligence and analytics</a:t>
            </a:r>
            <a:r>
              <a:rPr lang="en-US" dirty="0"/>
              <a:t> to optimize revenue, enhance occupancy rates, and improve customer experience.</a:t>
            </a:r>
          </a:p>
          <a:p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FD99ECA-851D-D578-712E-A8B76AB8777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Hospitality Business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2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53E8-CE75-7585-E704-56337F93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87" y="851018"/>
            <a:ext cx="3826438" cy="1523766"/>
          </a:xfrm>
        </p:spPr>
        <p:txBody>
          <a:bodyPr/>
          <a:lstStyle/>
          <a:p>
            <a:r>
              <a:rPr lang="en-IN" dirty="0"/>
              <a:t>Data 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50A7-E63E-9527-1C6D-0060EF8AE2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78186" y="2641600"/>
            <a:ext cx="3826438" cy="726725"/>
          </a:xfrm>
        </p:spPr>
        <p:txBody>
          <a:bodyPr/>
          <a:lstStyle/>
          <a:p>
            <a:r>
              <a:rPr lang="en-IN" dirty="0"/>
              <a:t>INTEGRATING DATASETS FOR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434A-1215-53B8-B9F2-1B076BD851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8186" y="3428999"/>
            <a:ext cx="3826438" cy="2844799"/>
          </a:xfrm>
        </p:spPr>
        <p:txBody>
          <a:bodyPr/>
          <a:lstStyle/>
          <a:p>
            <a:r>
              <a:rPr lang="en-US" dirty="0"/>
              <a:t>This model integrates multiple datasets to analyze revenue, occupancy, and booking trends across </a:t>
            </a:r>
            <a:r>
              <a:rPr lang="en-US" dirty="0" err="1"/>
              <a:t>AtliQ</a:t>
            </a:r>
            <a:r>
              <a:rPr lang="en-US" dirty="0"/>
              <a:t> properties. It's designed to enable deeper insights.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3074B2-6626-A3DF-2364-ACD64DEAA7B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/>
              <a:t>Hospitality Business Analysis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CCB1AC-F570-F302-EE1F-4D5B1144BE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87375" y="0"/>
            <a:ext cx="6982468" cy="6857999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E7DB4-A1BB-1B0C-D3FB-C4C552F2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" y="0"/>
            <a:ext cx="698246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CFA7C9-5820-B42E-4D51-34EF2CBA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181947"/>
            <a:ext cx="8137525" cy="37706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5EBD64-0EA7-A6C3-BC2B-B5E91C5614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000" y="5188499"/>
            <a:ext cx="8132762" cy="487553"/>
          </a:xfrm>
        </p:spPr>
        <p:txBody>
          <a:bodyPr/>
          <a:lstStyle/>
          <a:p>
            <a:r>
              <a:rPr lang="en-US" sz="2400" dirty="0"/>
              <a:t>Mock Up For Dashboard</a:t>
            </a:r>
            <a:endParaRPr lang="en-IN" sz="2400" dirty="0"/>
          </a:p>
        </p:txBody>
      </p:sp>
      <p:pic>
        <p:nvPicPr>
          <p:cNvPr id="9" name="Content Placeholder 2" descr="Graphical user interface, chart">
            <a:extLst>
              <a:ext uri="{FF2B5EF4-FFF2-40B4-BE49-F238E27FC236}">
                <a16:creationId xmlns:a16="http://schemas.microsoft.com/office/drawing/2014/main" id="{06C4B41A-9825-017A-AC79-77423B83C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82" y="1181948"/>
            <a:ext cx="8130380" cy="3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43427"/>
              </p:ext>
            </p:extLst>
          </p:nvPr>
        </p:nvGraphicFramePr>
        <p:xfrm>
          <a:off x="609599" y="2560320"/>
          <a:ext cx="10814613" cy="4224528"/>
        </p:xfrm>
        <a:graphic>
          <a:graphicData uri="http://schemas.openxmlformats.org/drawingml/2006/table">
            <a:tbl>
              <a:tblPr/>
              <a:tblGrid>
                <a:gridCol w="3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egoe UI Bold" pitchFamily="34" charset="0"/>
                          <a:ea typeface="Segoe UI Bold" pitchFamily="34" charset="-122"/>
                          <a:cs typeface="Segoe UI Bold" pitchFamily="34" charset="-120"/>
                        </a:rPr>
                        <a:t>Dataset Type</a:t>
                      </a:r>
                      <a:endParaRPr lang="en-US" sz="1400" dirty="0">
                        <a:latin typeface="Segoe UI Bold" charset="0"/>
                        <a:ea typeface="Segoe UI Bold" charset="0"/>
                        <a:cs typeface="Segoe U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15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egoe UI Bold" pitchFamily="34" charset="0"/>
                          <a:ea typeface="Segoe UI Bold" pitchFamily="34" charset="-122"/>
                          <a:cs typeface="Segoe UI Bold" pitchFamily="34" charset="-120"/>
                        </a:rPr>
                        <a:t>Description</a:t>
                      </a:r>
                      <a:endParaRPr lang="en-US" sz="1400" dirty="0">
                        <a:latin typeface="Segoe UI Bold" charset="0"/>
                        <a:ea typeface="Segoe UI Bold" charset="0"/>
                        <a:cs typeface="Segoe U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15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Segoe UI Bold" pitchFamily="34" charset="0"/>
                          <a:ea typeface="Segoe UI Bold" pitchFamily="34" charset="-122"/>
                          <a:cs typeface="Segoe UI Bold" pitchFamily="34" charset="-120"/>
                        </a:rPr>
                        <a:t>Duration</a:t>
                      </a:r>
                      <a:endParaRPr lang="en-US" sz="1400" dirty="0">
                        <a:latin typeface="Segoe UI Bold" charset="0"/>
                        <a:ea typeface="Segoe UI Bold" charset="0"/>
                        <a:cs typeface="Segoe U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15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Booking Details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Data for 3 months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March - May 2023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Dim_date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Data about dates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Historical booking dates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Dim_hotels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Hotel details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Information on various properties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Dim_rooms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Room details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Information on types of rooms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Fact_aggregated_bookings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Aggregated Booking data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Summarized data overview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Fact_bookings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Individual Booking data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Detailed booking records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Arial Black"/>
              </a:rPr>
              <a:t>DATASET DETAILS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Segoe UI"/>
                <a:cs typeface="Segoe UI"/>
              </a:rPr>
              <a:t>This table summarizes data sources used in the analysis. Each dataset serves a specific purpose for analyzing revenue and occupancy.</a:t>
            </a:r>
            <a:endParaRPr lang="en-US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850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74DF-4EAD-164E-96D5-5E7B095D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Revenue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96ED-5EDD-3A77-FB69-7FF1771A3A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HIGHEST REVENUE 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97369-F181-D4CA-ED99-FB11DA76FB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The city with the highest revenue was Mumbai, showing a significant tourist interest and potential for future investments.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9D1DB-52D1-5331-3342-4547A6E130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REVENUE TREND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FD194-80E8-229D-DE42-BB11C91609C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Revenue trends differentiated between weekdays and weekends revealed patterns that can inform promotional strategies.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7D9E8-A9D5-1B12-5D46-66D030B7B6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/>
              <a:t>KEY REVENUE CONTRIBUTORS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CF9D14-5FE2-2AC5-5466-5FA6047791D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/>
              <a:t>Direct online bookings emerged as the primary contributor to overall revenue, showing the effectiveness of digital marketing.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070E67-7BE2-2A75-43EA-8A84FF7B01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IN"/>
              <a:t>Hospitality 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17646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lush">
  <a:themeElements>
    <a:clrScheme name="Custom 14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E5158F"/>
      </a:accent1>
      <a:accent2>
        <a:srgbClr val="FFD1DC"/>
      </a:accent2>
      <a:accent3>
        <a:srgbClr val="5D9CEC"/>
      </a:accent3>
      <a:accent4>
        <a:srgbClr val="FFC947"/>
      </a:accent4>
      <a:accent5>
        <a:srgbClr val="B2F2BB"/>
      </a:accent5>
      <a:accent6>
        <a:srgbClr val="262626"/>
      </a:accent6>
      <a:hlink>
        <a:srgbClr val="467886"/>
      </a:hlink>
      <a:folHlink>
        <a:srgbClr val="96607D"/>
      </a:folHlink>
    </a:clrScheme>
    <a:fontScheme name="Custom 124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A2241A-79D2-4D49-A9B0-A521AB59016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528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Segoe Ui</vt:lpstr>
      <vt:lpstr>Segoe Ui</vt:lpstr>
      <vt:lpstr>Segoe UI Bold</vt:lpstr>
      <vt:lpstr>Blush</vt:lpstr>
      <vt:lpstr>Hospitality Business Analysis</vt:lpstr>
      <vt:lpstr>Analysis Agenda</vt:lpstr>
      <vt:lpstr>About AtliQ Grands</vt:lpstr>
      <vt:lpstr>PowerPoint Presentation</vt:lpstr>
      <vt:lpstr>PowerPoint Presentation</vt:lpstr>
      <vt:lpstr>Data Model Overview</vt:lpstr>
      <vt:lpstr>PowerPoint Presentation</vt:lpstr>
      <vt:lpstr>PowerPoint Presentation</vt:lpstr>
      <vt:lpstr>Revenue Insights</vt:lpstr>
      <vt:lpstr>Booking Trends</vt:lpstr>
      <vt:lpstr>Key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Sharma</dc:creator>
  <cp:lastModifiedBy>Hitesh Sharma</cp:lastModifiedBy>
  <cp:revision>11</cp:revision>
  <dcterms:created xsi:type="dcterms:W3CDTF">2025-02-05T16:01:33Z</dcterms:created>
  <dcterms:modified xsi:type="dcterms:W3CDTF">2025-02-06T06:11:25Z</dcterms:modified>
</cp:coreProperties>
</file>