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69" r:id="rId1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1/23/2025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1/23/2025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1/23/2025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hiteshsharma18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5375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Analyzing Revenue, Orders, and Customer Trends</a:t>
            </a:r>
          </a:p>
          <a:p>
            <a:r>
              <a:rPr lang="en-US" dirty="0"/>
              <a:t>Submitted By : Hitesh Sharma</a:t>
            </a:r>
          </a:p>
          <a:p>
            <a:r>
              <a:rPr lang="en-US" dirty="0"/>
              <a:t>Submission Date : 24-01-2025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80ACE0-7F90-F20F-DEAE-F1FCF399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260" y="1844824"/>
            <a:ext cx="93610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52D4-7460-223D-9A3C-2B2DF7558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3 Pizzas by Revenue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29E6-EB99-F26F-50C2-79B6A33E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Highlighting pizzas with the least revenue: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Spinach Supreme Pizza: $15.3K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Green Garden Pizza: $14K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Brie Carre Pizza: $11.6K</a:t>
            </a:r>
          </a:p>
        </p:txBody>
      </p:sp>
    </p:spTree>
    <p:extLst>
      <p:ext uri="{BB962C8B-B14F-4D97-AF65-F5344CB8AC3E}">
        <p14:creationId xmlns:p14="http://schemas.microsoft.com/office/powerpoint/2010/main" val="275058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159F-DF30-23B1-A9A0-3B85AD88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4B13-DC79-1348-CB68-34FCC4F5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3 Pizzas During Peak Hours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8E46-441C-E20D-8ECB-52BC4638A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Showing The Bottom Pizzas During Peak Hours: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Green Garden Pizza: 298 Orders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Spinach Supreme Pizza: 266 Orders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Brie Carre Piza: 121 Orders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3291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89592-C1CA-80B8-7701-CEFCE02D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99D54-9457-3A50-71C9-76B047A65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Key Insights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Revenue Distribution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Classic and Chicken pizzas are the top-performing categories, contributing the most to total revenue.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Large-sized pizzas account for nearly </a:t>
            </a:r>
            <a:r>
              <a:rPr lang="en-US" b="1" dirty="0"/>
              <a:t>45.89%</a:t>
            </a:r>
            <a:r>
              <a:rPr lang="en-US" dirty="0"/>
              <a:t> of the revenue, making them the most popular choice.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Order Trends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Peak ordering hours are </a:t>
            </a:r>
            <a:r>
              <a:rPr lang="en-US" b="1" dirty="0"/>
              <a:t>12 PM to 2 PM</a:t>
            </a:r>
            <a:r>
              <a:rPr lang="en-US" dirty="0"/>
              <a:t> and </a:t>
            </a:r>
            <a:r>
              <a:rPr lang="en-US" b="1" dirty="0"/>
              <a:t>6 PM to 8 PM</a:t>
            </a:r>
            <a:r>
              <a:rPr lang="en-US" dirty="0"/>
              <a:t>, indicating high demand during lunch and dinner hours.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Monthly revenue peaks in </a:t>
            </a:r>
            <a:r>
              <a:rPr lang="en-US" b="1" dirty="0"/>
              <a:t>August</a:t>
            </a:r>
            <a:r>
              <a:rPr lang="en-US" dirty="0"/>
              <a:t> and </a:t>
            </a:r>
            <a:r>
              <a:rPr lang="en-US" b="1" dirty="0"/>
              <a:t>December</a:t>
            </a:r>
            <a:r>
              <a:rPr lang="en-US" dirty="0"/>
              <a:t>, showcasing seasonality in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Top Pizzas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Thai Chicken Pizza, Barbecue Chicken Pizza, and California Chicken Pizza dominate in revenue and orders.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Low Performers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Spinach Supreme Pizza, Green Garden Pizza, and Brie Carre Pizza underperform in terms of revenue, orders, and quantity sold.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101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85DA-B357-091A-48DC-0F2CDCAF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A051-906C-D0E0-19DC-573BF0C7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Business Observations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The business benefits significantly from targeted promotions during peak hours and high-demand months.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Underperforming pizzas need innovative marketing strategies or menu revisions.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Large-sized pizzas and popular categories like Classic and Chicken present growth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3593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F179-FD6D-220F-65E2-F9E867EE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28B0D-E876-0035-BF4F-0233F58DA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" indent="0">
              <a:buNone/>
            </a:pPr>
            <a:r>
              <a:rPr lang="en-US" b="1" dirty="0"/>
              <a:t>1. Marketing Strategies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Boost Peak Hours</a:t>
            </a:r>
            <a:r>
              <a:rPr lang="en-US" dirty="0"/>
              <a:t>: Leverage promotions, combo deals, or loyalty programs during peak hours (12 PM–2 PM, 6 PM–8 PM) to capitalize on high demand.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Increase Off-Peak Sales</a:t>
            </a:r>
            <a:r>
              <a:rPr lang="en-US" dirty="0"/>
              <a:t>: Offer discounts or targeted campaigns during low-demand hours (morning and late night) to attract customers.</a:t>
            </a:r>
          </a:p>
          <a:p>
            <a:pPr marL="45720" indent="0">
              <a:buNone/>
            </a:pPr>
            <a:r>
              <a:rPr lang="en-US" b="1" dirty="0"/>
              <a:t>2. Product Optimization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Focus on Bestsellers</a:t>
            </a:r>
            <a:r>
              <a:rPr lang="en-US" dirty="0"/>
              <a:t>: Highlight and promote top-performing pizzas like Thai Chicken, Barbecue Chicken, and California Chicken through advertisements and special offers.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Revamp Low Performers</a:t>
            </a:r>
            <a:r>
              <a:rPr lang="en-US" dirty="0"/>
              <a:t>: Innovate or reintroduce underperforming pizzas (e.g., Spinach Supreme, Green Garden, Brie Carre) with enhanced recipes or attractive pricing.</a:t>
            </a:r>
          </a:p>
          <a:p>
            <a:pPr marL="45720" indent="0">
              <a:buNone/>
            </a:pPr>
            <a:r>
              <a:rPr lang="en-US" b="1" dirty="0"/>
              <a:t>3. Revenue Growth Opportunities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Seasonal Campaigns</a:t>
            </a:r>
            <a:r>
              <a:rPr lang="en-US" dirty="0"/>
              <a:t>: Plan exclusive campaigns and offers during high-revenue months like August and December to maximize profits.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Upselling Large Sizes</a:t>
            </a:r>
            <a:r>
              <a:rPr lang="en-US" dirty="0"/>
              <a:t>: Encourage customers to purchase large pizzas by bundling them with discounts or free add-ons.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18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2819400"/>
            <a:ext cx="9277670" cy="2985864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Key Takeaways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Peak sales occur during lunch and dinner hours, with significant revenue spikes in August and December.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Classic and Chicken pizzas, especially in large sizes, are top contributors to revenue.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Opportunities exist to boost low-performing products and increase sales during off-peak hours.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Next Steps 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Implement the recommended strategies to drive growth.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Continuously monitor and update the dashboard to adapt to changing business needs.</a:t>
            </a:r>
          </a:p>
          <a:p>
            <a:endParaRPr lang="en-US" dirty="0"/>
          </a:p>
          <a:p>
            <a:r>
              <a:rPr lang="en-US" b="1" dirty="0"/>
              <a:t>Connect with Me</a:t>
            </a:r>
          </a:p>
          <a:p>
            <a:r>
              <a:rPr lang="en-US" dirty="0"/>
              <a:t>Feel free to reach out for discussions or collaborations:</a:t>
            </a:r>
            <a:br>
              <a:rPr lang="en-US" dirty="0"/>
            </a:br>
            <a:r>
              <a:rPr lang="en-US" dirty="0">
                <a:hlinkClick r:id="rId2"/>
              </a:rPr>
              <a:t>www.linkedin.com/in/hiteshsharma18</a:t>
            </a:r>
            <a:endParaRPr lang="en-US" dirty="0"/>
          </a:p>
          <a:p>
            <a:r>
              <a:rPr lang="en-US" dirty="0"/>
              <a:t>Thank you!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7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Objective</a:t>
            </a:r>
          </a:p>
          <a:p>
            <a:pPr marL="45720" indent="0">
              <a:buNone/>
            </a:pPr>
            <a:r>
              <a:rPr lang="en-US" dirty="0"/>
              <a:t>    The Pizza Sales Dashboard provides a comprehensive analysis of sales performance to                          understand key trends in revenue, orders, and customer behavior. It highlights performance     metrics and identifies opportunities to enhance business strategies.</a:t>
            </a:r>
          </a:p>
          <a:p>
            <a:r>
              <a:rPr lang="en-US" b="1" dirty="0"/>
              <a:t>Scope</a:t>
            </a:r>
          </a:p>
          <a:p>
            <a:pPr marL="45720" indent="0">
              <a:buNone/>
            </a:pPr>
            <a:r>
              <a:rPr lang="en-US" dirty="0"/>
              <a:t>    This project focuses on: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Analyzing </a:t>
            </a:r>
            <a:r>
              <a:rPr lang="en-US" b="1" dirty="0"/>
              <a:t>Total Revenue</a:t>
            </a:r>
            <a:r>
              <a:rPr lang="en-US" dirty="0"/>
              <a:t>, </a:t>
            </a:r>
            <a:r>
              <a:rPr lang="en-US" b="1" dirty="0"/>
              <a:t>Orders</a:t>
            </a:r>
            <a:r>
              <a:rPr lang="en-US" dirty="0"/>
              <a:t>, and </a:t>
            </a:r>
            <a:r>
              <a:rPr lang="en-US" b="1" dirty="0"/>
              <a:t>Pizzas Sold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Understanding customer purchase patterns across </a:t>
            </a:r>
            <a:r>
              <a:rPr lang="en-US" b="1" dirty="0"/>
              <a:t>categories</a:t>
            </a:r>
            <a:r>
              <a:rPr lang="en-US" dirty="0"/>
              <a:t>, </a:t>
            </a:r>
            <a:r>
              <a:rPr lang="en-US" b="1" dirty="0"/>
              <a:t>sizes</a:t>
            </a:r>
            <a:r>
              <a:rPr lang="en-US" dirty="0"/>
              <a:t>, and </a:t>
            </a:r>
            <a:r>
              <a:rPr lang="en-US" b="1" dirty="0"/>
              <a:t>peak hours</a:t>
            </a:r>
            <a:r>
              <a:rPr lang="en-US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Tracking monthly trends to identify high and low-performing periods.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Evaluating the top-performing and bottom-performing pizzas by revenue, orders, and quantity sold.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DF8E-F138-6C6B-2F2F-D2DF1427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Performance Indicators (KPIs)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0F90-9A56-3E9C-6371-4FAB9147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Displaying the high-level KPIs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Total Revenue: $817.86K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Total Orders: 21K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Total Pizzas Sold: 50K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Average Order Value: $38.31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Average Customers Per Hour: 3.03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7468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4D57-A266-B849-7541-C051683B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Category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C497-DD16-BB18-A146-45CEC732B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Highlighting the revenue contribution of each pizza category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Classic: $220.05K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Supreme: $208.20K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Chicken: $195.92K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Veggie: $193.69K</a:t>
            </a:r>
          </a:p>
        </p:txBody>
      </p:sp>
    </p:spTree>
    <p:extLst>
      <p:ext uri="{BB962C8B-B14F-4D97-AF65-F5344CB8AC3E}">
        <p14:creationId xmlns:p14="http://schemas.microsoft.com/office/powerpoint/2010/main" val="373243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A544-AD58-3156-C9ED-576681E4F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Revenue by Pizza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52BB9-A91A-24E9-2BE5-1DC50AE42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Contribution of each pizza size to total revenue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Large: 45.89%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Medium: 30.49%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Small: 21.77%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Others (X-Large, XX-Large): 1.72%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095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A71EF-9E6F-96E2-38AF-315CCC77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Orders by Hour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720C6-4B97-E044-D84F-ABC33411A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 :</a:t>
            </a:r>
          </a:p>
          <a:p>
            <a:pPr marL="45720" indent="0">
              <a:buNone/>
            </a:pPr>
            <a:r>
              <a:rPr lang="en-US" dirty="0"/>
              <a:t>Analyzing the hourly distribution of pizza orders helps identify peak        business hours and optimize operations.</a:t>
            </a:r>
          </a:p>
          <a:p>
            <a:r>
              <a:rPr lang="en-US" b="1" dirty="0"/>
              <a:t>Key Insights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Peak Hours 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Highest order volume observed during </a:t>
            </a:r>
            <a:r>
              <a:rPr lang="en-US" b="1" dirty="0"/>
              <a:t>12 PM to 2 PM</a:t>
            </a:r>
            <a:r>
              <a:rPr lang="en-US" dirty="0"/>
              <a:t> and </a:t>
            </a:r>
            <a:r>
              <a:rPr lang="en-US" b="1" dirty="0"/>
              <a:t>6 PM to 8 PM</a:t>
            </a:r>
            <a:r>
              <a:rPr lang="en-US" dirty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These hours contribute significantly to overall sales.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Low Hours 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Minimal orders during early morning (9 AM to 11 AM) and late-night hours (10 PM onwards).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7251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91800-A46C-6759-B190-1FFF8B21D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Monthly Revenue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04110-3378-A06C-CEE6-B7DDFDE26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Overview :</a:t>
            </a:r>
          </a:p>
          <a:p>
            <a:pPr marL="45720" indent="0">
              <a:buNone/>
            </a:pPr>
            <a:r>
              <a:rPr lang="en-US" dirty="0"/>
              <a:t>The monthly revenue trend analysis reveals the fluctuations in sales performance over the year, helping identify seasonality and high-demand periods.</a:t>
            </a:r>
          </a:p>
          <a:p>
            <a:r>
              <a:rPr lang="en-US" b="1" dirty="0"/>
              <a:t>Key Insights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Highest Revenue 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August</a:t>
            </a:r>
            <a:r>
              <a:rPr lang="en-US" dirty="0"/>
              <a:t> and </a:t>
            </a:r>
            <a:r>
              <a:rPr lang="en-US" b="1" dirty="0"/>
              <a:t>December</a:t>
            </a:r>
            <a:r>
              <a:rPr lang="en-US" dirty="0"/>
              <a:t> saw the highest revenue, reaching around </a:t>
            </a:r>
            <a:r>
              <a:rPr lang="en-US" b="1" dirty="0"/>
              <a:t>$73K</a:t>
            </a:r>
            <a:r>
              <a:rPr lang="en-US" dirty="0"/>
              <a:t> and </a:t>
            </a:r>
            <a:r>
              <a:rPr lang="en-US" b="1" dirty="0"/>
              <a:t>$71K</a:t>
            </a:r>
            <a:r>
              <a:rPr lang="en-US" dirty="0"/>
              <a:t>, respectively.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Likely driven by summer demand and holiday promotions.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b="1" dirty="0"/>
              <a:t>Lowest Revenue 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Months like </a:t>
            </a:r>
            <a:r>
              <a:rPr lang="en-US" b="1" dirty="0"/>
              <a:t>February</a:t>
            </a:r>
            <a:r>
              <a:rPr lang="en-US" dirty="0"/>
              <a:t> and </a:t>
            </a:r>
            <a:r>
              <a:rPr lang="en-US" b="1" dirty="0"/>
              <a:t>October</a:t>
            </a:r>
            <a:r>
              <a:rPr lang="en-US" dirty="0"/>
              <a:t> recorded relatively lower revenue, around </a:t>
            </a:r>
            <a:r>
              <a:rPr lang="en-US" b="1" dirty="0"/>
              <a:t>$64K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187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BA56-FE42-BA4A-555A-544A0739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Pizzas by Revenue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0B167-0673-D348-7F1C-2D06FA1EC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Listing the top 3 pizzas: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Thai Chicken Pizza: $43K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Barbecue Chicken Pizza: $43K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California Chicken Pizza: $41K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995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01F0F-E083-D678-D512-29717595A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7EB1-B1FF-A754-E458-77B7666A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3 Pizzas During Peak Hours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D4319-D9EF-FFF1-5BDB-757D82CBE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Highlighting performance during peak hours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California Chicken Pizza: 632 Orders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Thai Chicken Pizza: 623 Orders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Barbecue Chicken Pizza: 612 Orders</a:t>
            </a:r>
          </a:p>
        </p:txBody>
      </p:sp>
    </p:spTree>
    <p:extLst>
      <p:ext uri="{BB962C8B-B14F-4D97-AF65-F5344CB8AC3E}">
        <p14:creationId xmlns:p14="http://schemas.microsoft.com/office/powerpoint/2010/main" val="2550486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42</TotalTime>
  <Words>920</Words>
  <Application>Microsoft Office PowerPoint</Application>
  <PresentationFormat>Custom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Franklin Gothic Medium</vt:lpstr>
      <vt:lpstr>Wingdings</vt:lpstr>
      <vt:lpstr>Business Contrast 16x9</vt:lpstr>
      <vt:lpstr>Pizza Sales Analysis</vt:lpstr>
      <vt:lpstr>Introduction</vt:lpstr>
      <vt:lpstr>Key Performance Indicators (KPIs)</vt:lpstr>
      <vt:lpstr>Revenue by Category </vt:lpstr>
      <vt:lpstr>Revenue by Pizza Size</vt:lpstr>
      <vt:lpstr>Orders by Hour</vt:lpstr>
      <vt:lpstr>Monthly Revenue Trend</vt:lpstr>
      <vt:lpstr>Top 3 Pizzas by Revenue</vt:lpstr>
      <vt:lpstr>Top 3 Pizzas During Peak Hours</vt:lpstr>
      <vt:lpstr>Bottom 3 Pizzas by Revenue</vt:lpstr>
      <vt:lpstr>Bottom 3 Pizzas During Peak Hours</vt:lpstr>
      <vt:lpstr>Insights</vt:lpstr>
      <vt:lpstr>Observations 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Hitesh Sharma</dc:creator>
  <cp:lastModifiedBy>Hitesh Sharma</cp:lastModifiedBy>
  <cp:revision>7</cp:revision>
  <dcterms:created xsi:type="dcterms:W3CDTF">2025-01-23T15:21:15Z</dcterms:created>
  <dcterms:modified xsi:type="dcterms:W3CDTF">2025-01-23T16:03:54Z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