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4FF8-0B3E-4FFE-9EF4-9E966347D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D0631-9F46-4BC8-B78E-144ED9909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64BE51-E25E-4450-BD0C-86AB3A78C754}"/>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16EF2209-A9B2-4003-8DF6-D2A5E935E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4392B-0D4A-4FB5-921F-27475764A5B7}"/>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139948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D367-AF01-47E6-A2BF-235BED977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A60C4-54C4-461F-A705-4917C746BD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8B19D-5E63-4249-99BC-708FD9D78605}"/>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9FAF913F-9EB0-44DD-8D27-0B15BD44D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A526C-79C4-49C8-8213-889EBEF55C19}"/>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65253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F41FA1-6634-4939-9F68-76FD2653D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3775D1-949C-4768-9782-AA85B9174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8D930-574E-4DEE-BB93-C2EF422ECE0F}"/>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D78D00E4-27D3-455D-AF93-CCF57A933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2B908-706F-43CB-BEDD-B60F07CC67DB}"/>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178923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307-BF90-4E4E-B2B6-252906881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79A8A-947C-4753-98F4-AD6DDA228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EB747-D91D-494A-933D-786962FBC0B5}"/>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2446D25A-A3C7-4BC4-BEE5-B7C55ADBA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14755-D899-4EF5-A84E-38B163232F79}"/>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61327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7AD0-6A98-4F8D-8B6C-D2D1B4E34B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B6C5E-E42B-474B-8232-F3992B3DB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5C3E6-0A21-452C-B9A9-44DEBC0E5945}"/>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037E1250-913C-4E40-84BB-DE8F949D8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CF0E1-B854-463F-B909-2A61E28F519A}"/>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232469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865E-9D5E-4FFE-B4E7-BE532F4ED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F11EE-542E-49DD-86D2-649282DAB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D27A8-5C9A-4DFA-8B5F-0D0251D95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81FC18-FB48-43E9-934A-BC92B96156D0}"/>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6" name="Footer Placeholder 5">
            <a:extLst>
              <a:ext uri="{FF2B5EF4-FFF2-40B4-BE49-F238E27FC236}">
                <a16:creationId xmlns:a16="http://schemas.microsoft.com/office/drawing/2014/main" id="{5411C61A-0F85-445D-A0FE-D88C58B60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F6622-36BE-4F0A-A5DF-CD837958271C}"/>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171652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5B49-975D-493C-8974-CE0F0079B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4240B3-2A7C-47EA-A0F0-59631007F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19768-1C7E-48FC-9D52-CB15C0B81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827D5-AC26-477D-AA8D-F9403427E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57B74-C0C4-4097-8148-7CAA65544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3BC71-D311-429D-8C49-E179DC80E796}"/>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8" name="Footer Placeholder 7">
            <a:extLst>
              <a:ext uri="{FF2B5EF4-FFF2-40B4-BE49-F238E27FC236}">
                <a16:creationId xmlns:a16="http://schemas.microsoft.com/office/drawing/2014/main" id="{D8894BC4-CF5B-480D-BDDE-646C37E7A5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A3F848-397F-4BFE-ADE3-84EE93478550}"/>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58241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C9A8-B987-4204-98B0-F8F195B005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32F16-A5E5-460D-9AF6-D227A0BCB63D}"/>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4" name="Footer Placeholder 3">
            <a:extLst>
              <a:ext uri="{FF2B5EF4-FFF2-40B4-BE49-F238E27FC236}">
                <a16:creationId xmlns:a16="http://schemas.microsoft.com/office/drawing/2014/main" id="{82FABE75-4E62-4557-A71D-6025DC3CD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D9731-E11C-4A9D-A77F-35BC48FCBCA9}"/>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303946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2AAF6-E253-4259-9101-9B57BA6743BA}"/>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3" name="Footer Placeholder 2">
            <a:extLst>
              <a:ext uri="{FF2B5EF4-FFF2-40B4-BE49-F238E27FC236}">
                <a16:creationId xmlns:a16="http://schemas.microsoft.com/office/drawing/2014/main" id="{354C9038-6181-4FC2-9105-93A02ACA51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120026-F815-4EE9-B6D6-63382CF2FD6B}"/>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178458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6ECB-E5D5-4C92-BAAF-17DFAEADD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3652-DF68-4F94-9FE8-13E8758BE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B3E68F-18CE-4B04-8FBF-92F26B49B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DC2DE-9C47-433F-A995-7BAA69ECBD45}"/>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6" name="Footer Placeholder 5">
            <a:extLst>
              <a:ext uri="{FF2B5EF4-FFF2-40B4-BE49-F238E27FC236}">
                <a16:creationId xmlns:a16="http://schemas.microsoft.com/office/drawing/2014/main" id="{2F2E85FC-A1B1-4149-A5F6-E4B5B69C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CB0F2-1D17-4C86-87AA-71FA1329E345}"/>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276165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57EA-B768-42E6-8FCE-775978562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350DC3-14FB-4EB8-9CF9-F2EB3F555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57FE3-9474-465F-940F-326037AE6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DE102-635C-45F8-8BB2-386FB9FF7438}"/>
              </a:ext>
            </a:extLst>
          </p:cNvPr>
          <p:cNvSpPr>
            <a:spLocks noGrp="1"/>
          </p:cNvSpPr>
          <p:nvPr>
            <p:ph type="dt" sz="half" idx="10"/>
          </p:nvPr>
        </p:nvSpPr>
        <p:spPr/>
        <p:txBody>
          <a:bodyPr/>
          <a:lstStyle/>
          <a:p>
            <a:fld id="{D640E9FE-78D5-42E1-8EA2-68B4A2973BCD}" type="datetimeFigureOut">
              <a:rPr lang="en-US" smtClean="0"/>
              <a:t>2/6/2020</a:t>
            </a:fld>
            <a:endParaRPr lang="en-US"/>
          </a:p>
        </p:txBody>
      </p:sp>
      <p:sp>
        <p:nvSpPr>
          <p:cNvPr id="6" name="Footer Placeholder 5">
            <a:extLst>
              <a:ext uri="{FF2B5EF4-FFF2-40B4-BE49-F238E27FC236}">
                <a16:creationId xmlns:a16="http://schemas.microsoft.com/office/drawing/2014/main" id="{109E5901-F2E6-4105-80E8-552AC257D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CFB4B-07CD-4ADF-8AA9-5C6E31F70321}"/>
              </a:ext>
            </a:extLst>
          </p:cNvPr>
          <p:cNvSpPr>
            <a:spLocks noGrp="1"/>
          </p:cNvSpPr>
          <p:nvPr>
            <p:ph type="sldNum" sz="quarter" idx="12"/>
          </p:nvPr>
        </p:nvSpPr>
        <p:spPr/>
        <p:txBody>
          <a:bodyPr/>
          <a:lstStyle/>
          <a:p>
            <a:fld id="{141528CC-485E-4E2B-A938-C8C690C8D36B}" type="slidenum">
              <a:rPr lang="en-US" smtClean="0"/>
              <a:t>‹#›</a:t>
            </a:fld>
            <a:endParaRPr lang="en-US"/>
          </a:p>
        </p:txBody>
      </p:sp>
    </p:spTree>
    <p:extLst>
      <p:ext uri="{BB962C8B-B14F-4D97-AF65-F5344CB8AC3E}">
        <p14:creationId xmlns:p14="http://schemas.microsoft.com/office/powerpoint/2010/main" val="311907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7F3F2-F172-4DB0-A123-2870B6610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C499C-C1BA-44B2-BC20-AC1EE9E5C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F6A09-6FEE-499C-ADA9-337F72192B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0E9FE-78D5-42E1-8EA2-68B4A2973BCD}" type="datetimeFigureOut">
              <a:rPr lang="en-US" smtClean="0"/>
              <a:t>2/6/2020</a:t>
            </a:fld>
            <a:endParaRPr lang="en-US"/>
          </a:p>
        </p:txBody>
      </p:sp>
      <p:sp>
        <p:nvSpPr>
          <p:cNvPr id="5" name="Footer Placeholder 4">
            <a:extLst>
              <a:ext uri="{FF2B5EF4-FFF2-40B4-BE49-F238E27FC236}">
                <a16:creationId xmlns:a16="http://schemas.microsoft.com/office/drawing/2014/main" id="{25973250-A41F-4616-8AB9-D3BE1391C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73389-3575-42C2-9E3C-A3398AFD3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528CC-485E-4E2B-A938-C8C690C8D36B}" type="slidenum">
              <a:rPr lang="en-US" smtClean="0"/>
              <a:t>‹#›</a:t>
            </a:fld>
            <a:endParaRPr lang="en-US"/>
          </a:p>
        </p:txBody>
      </p:sp>
    </p:spTree>
    <p:extLst>
      <p:ext uri="{BB962C8B-B14F-4D97-AF65-F5344CB8AC3E}">
        <p14:creationId xmlns:p14="http://schemas.microsoft.com/office/powerpoint/2010/main" val="107989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DE541E-5D9C-414A-A93B-B85E189A582A}"/>
              </a:ext>
            </a:extLst>
          </p:cNvPr>
          <p:cNvSpPr>
            <a:spLocks noGrp="1"/>
          </p:cNvSpPr>
          <p:nvPr>
            <p:ph type="ctrTitle"/>
          </p:nvPr>
        </p:nvSpPr>
        <p:spPr>
          <a:xfrm>
            <a:off x="3045368" y="2043663"/>
            <a:ext cx="6105194" cy="2031055"/>
          </a:xfrm>
        </p:spPr>
        <p:txBody>
          <a:bodyPr>
            <a:normAutofit/>
          </a:bodyPr>
          <a:lstStyle/>
          <a:p>
            <a:r>
              <a:rPr lang="en-US" sz="6000">
                <a:solidFill>
                  <a:srgbClr val="FFFFFF"/>
                </a:solidFill>
                <a:latin typeface="Avenir Next LT Pro" panose="020B0604020202020204" pitchFamily="34" charset="0"/>
              </a:rPr>
              <a:t>ToneTech</a:t>
            </a:r>
          </a:p>
        </p:txBody>
      </p:sp>
      <p:sp>
        <p:nvSpPr>
          <p:cNvPr id="3" name="Subtitle 2">
            <a:extLst>
              <a:ext uri="{FF2B5EF4-FFF2-40B4-BE49-F238E27FC236}">
                <a16:creationId xmlns:a16="http://schemas.microsoft.com/office/drawing/2014/main" id="{15300FE9-9D8B-4E7F-B0BB-F5FB2865D0B7}"/>
              </a:ext>
            </a:extLst>
          </p:cNvPr>
          <p:cNvSpPr>
            <a:spLocks noGrp="1"/>
          </p:cNvSpPr>
          <p:nvPr>
            <p:ph type="subTitle" idx="1"/>
          </p:nvPr>
        </p:nvSpPr>
        <p:spPr>
          <a:xfrm>
            <a:off x="3045368" y="4074718"/>
            <a:ext cx="6105194" cy="682079"/>
          </a:xfrm>
        </p:spPr>
        <p:txBody>
          <a:bodyPr>
            <a:normAutofit/>
          </a:bodyPr>
          <a:lstStyle/>
          <a:p>
            <a:r>
              <a:rPr lang="en-US" sz="2400">
                <a:solidFill>
                  <a:srgbClr val="FFFFFF"/>
                </a:solidFill>
                <a:latin typeface="Arial Nova Light" panose="020B0304020202020204" pitchFamily="34" charset="0"/>
              </a:rPr>
              <a:t>By Hitesh Kafle and Fahad Khan</a:t>
            </a:r>
          </a:p>
        </p:txBody>
      </p:sp>
    </p:spTree>
    <p:extLst>
      <p:ext uri="{BB962C8B-B14F-4D97-AF65-F5344CB8AC3E}">
        <p14:creationId xmlns:p14="http://schemas.microsoft.com/office/powerpoint/2010/main" val="401491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B0696-B918-4B30-84F2-CDE9810D0D11}"/>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latin typeface="Avenir Next LT Pro Light" panose="020B0604020202020204" pitchFamily="34" charset="0"/>
              </a:rPr>
              <a:t>Intro To Project</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E063E3-407B-4C0E-AB88-4BBCE0511926}"/>
              </a:ext>
            </a:extLst>
          </p:cNvPr>
          <p:cNvSpPr>
            <a:spLocks noGrp="1"/>
          </p:cNvSpPr>
          <p:nvPr>
            <p:ph idx="1"/>
          </p:nvPr>
        </p:nvSpPr>
        <p:spPr>
          <a:xfrm>
            <a:off x="4976031" y="963877"/>
            <a:ext cx="6377769" cy="4930246"/>
          </a:xfrm>
        </p:spPr>
        <p:txBody>
          <a:bodyPr anchor="ctr">
            <a:normAutofit/>
          </a:bodyPr>
          <a:lstStyle/>
          <a:p>
            <a:pPr marL="0" indent="0">
              <a:buNone/>
            </a:pPr>
            <a:r>
              <a:rPr lang="en-US" sz="2400" b="1">
                <a:latin typeface="Arial Nova Light" panose="020B0604020202020204" pitchFamily="34" charset="0"/>
              </a:rPr>
              <a:t>What am I working on?</a:t>
            </a:r>
          </a:p>
          <a:p>
            <a:pPr marL="0" indent="0">
              <a:buNone/>
            </a:pPr>
            <a:r>
              <a:rPr lang="en-US" sz="2400">
                <a:latin typeface="Arial Nova Light" panose="020B0604020202020204" pitchFamily="34" charset="0"/>
              </a:rPr>
              <a:t>I am working on a Website that encourages people to try new workouts, find a new routine, or just a workout guide for beginners.</a:t>
            </a:r>
          </a:p>
          <a:p>
            <a:pPr marL="0" indent="0">
              <a:buNone/>
            </a:pPr>
            <a:r>
              <a:rPr lang="en-US" sz="2400">
                <a:latin typeface="Arial Nova Light" panose="020B0604020202020204" pitchFamily="34" charset="0"/>
              </a:rPr>
              <a:t>Our project is based on helping people reach their fitness goals as well as educating our audience with the basic and proper forms and movements.</a:t>
            </a:r>
          </a:p>
          <a:p>
            <a:pPr marL="0" indent="0">
              <a:buNone/>
            </a:pPr>
            <a:endParaRPr lang="en-US" sz="2400">
              <a:latin typeface="Arial Nova Light" panose="020B0604020202020204" pitchFamily="34" charset="0"/>
            </a:endParaRPr>
          </a:p>
          <a:p>
            <a:pPr marL="0" indent="0">
              <a:buNone/>
            </a:pPr>
            <a:r>
              <a:rPr lang="en-US" sz="2400">
                <a:latin typeface="Arial Nova Light" panose="020B0604020202020204" pitchFamily="34" charset="0"/>
              </a:rPr>
              <a:t>Our project is non-profit and made only for beginners or aspiring athletes.</a:t>
            </a:r>
          </a:p>
          <a:p>
            <a:pPr marL="0" indent="0">
              <a:buNone/>
            </a:pPr>
            <a:endParaRPr lang="en-US" sz="2400">
              <a:latin typeface="Arial Nova Light" panose="020B0604020202020204" pitchFamily="34" charset="0"/>
            </a:endParaRPr>
          </a:p>
        </p:txBody>
      </p:sp>
    </p:spTree>
    <p:extLst>
      <p:ext uri="{BB962C8B-B14F-4D97-AF65-F5344CB8AC3E}">
        <p14:creationId xmlns:p14="http://schemas.microsoft.com/office/powerpoint/2010/main" val="2466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1767B-D94E-498E-8241-9ECDBC243C95}"/>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latin typeface="Avenir Next LT Pro Light" panose="020B0304020202020204" pitchFamily="34" charset="0"/>
              </a:rPr>
              <a:t>Overview of approach </a:t>
            </a:r>
          </a:p>
        </p:txBody>
      </p:sp>
      <p:cxnSp>
        <p:nvCxnSpPr>
          <p:cNvPr id="22" name="Straight Connector 2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62BDD0-640F-40FE-BD4C-47B628965A33}"/>
              </a:ext>
            </a:extLst>
          </p:cNvPr>
          <p:cNvSpPr>
            <a:spLocks noGrp="1"/>
          </p:cNvSpPr>
          <p:nvPr>
            <p:ph idx="1"/>
          </p:nvPr>
        </p:nvSpPr>
        <p:spPr>
          <a:xfrm>
            <a:off x="4976031" y="963877"/>
            <a:ext cx="6377769" cy="4930246"/>
          </a:xfrm>
        </p:spPr>
        <p:txBody>
          <a:bodyPr anchor="ctr">
            <a:normAutofit/>
          </a:bodyPr>
          <a:lstStyle/>
          <a:p>
            <a:pPr marL="0" indent="0">
              <a:buNone/>
            </a:pPr>
            <a:r>
              <a:rPr lang="en-US" sz="2400">
                <a:latin typeface="Arial Nova Light" panose="020B0304020202020204" pitchFamily="34" charset="0"/>
              </a:rPr>
              <a:t>The way we are approaching this is by looking at mistakes that beginners make and fail to do while they first start working out. Most people get demotivated to workout if they don’t know the proper movements and don’t see real results.</a:t>
            </a:r>
          </a:p>
          <a:p>
            <a:pPr marL="0" indent="0">
              <a:buNone/>
            </a:pPr>
            <a:r>
              <a:rPr lang="en-US" sz="2400">
                <a:latin typeface="Arial Nova Light" panose="020B0304020202020204" pitchFamily="34" charset="0"/>
              </a:rPr>
              <a:t>Our goal is the help our clients reach their fitness goals weather its to gain some muscle or get rid of unwanted weight. </a:t>
            </a:r>
          </a:p>
          <a:p>
            <a:pPr marL="0" indent="0">
              <a:buNone/>
            </a:pPr>
            <a:r>
              <a:rPr lang="en-US" sz="2400">
                <a:latin typeface="Arial Nova Light" panose="020B0304020202020204" pitchFamily="34" charset="0"/>
              </a:rPr>
              <a:t>ToneTech is built to help beginners with the guided tutorial videos, clients can follow along and build that experience and learn the movements and exercises.</a:t>
            </a:r>
          </a:p>
        </p:txBody>
      </p:sp>
    </p:spTree>
    <p:extLst>
      <p:ext uri="{BB962C8B-B14F-4D97-AF65-F5344CB8AC3E}">
        <p14:creationId xmlns:p14="http://schemas.microsoft.com/office/powerpoint/2010/main" val="27870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C3FF9-6FD2-499F-9370-B7D3D4CD9967}"/>
              </a:ext>
            </a:extLst>
          </p:cNvPr>
          <p:cNvSpPr>
            <a:spLocks noGrp="1"/>
          </p:cNvSpPr>
          <p:nvPr>
            <p:ph type="title"/>
          </p:nvPr>
        </p:nvSpPr>
        <p:spPr>
          <a:xfrm>
            <a:off x="838200" y="963877"/>
            <a:ext cx="3494362" cy="4930246"/>
          </a:xfrm>
        </p:spPr>
        <p:txBody>
          <a:bodyPr>
            <a:normAutofit/>
          </a:bodyPr>
          <a:lstStyle/>
          <a:p>
            <a:pPr algn="r"/>
            <a:r>
              <a:rPr lang="en-US" sz="4400">
                <a:solidFill>
                  <a:schemeClr val="accent1"/>
                </a:solidFill>
              </a:rPr>
              <a:t>Technologies</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3AAFBE-4C78-40B7-9813-F90506C60F27}"/>
              </a:ext>
            </a:extLst>
          </p:cNvPr>
          <p:cNvSpPr>
            <a:spLocks noGrp="1"/>
          </p:cNvSpPr>
          <p:nvPr>
            <p:ph idx="1"/>
          </p:nvPr>
        </p:nvSpPr>
        <p:spPr>
          <a:xfrm>
            <a:off x="4976031" y="963877"/>
            <a:ext cx="6377769" cy="4930246"/>
          </a:xfrm>
        </p:spPr>
        <p:txBody>
          <a:bodyPr anchor="ctr">
            <a:normAutofit/>
          </a:bodyPr>
          <a:lstStyle/>
          <a:p>
            <a:r>
              <a:rPr lang="en-US" sz="2400" dirty="0">
                <a:latin typeface="Arial Nova Light" panose="020B0304020202020204" pitchFamily="34" charset="0"/>
              </a:rPr>
              <a:t>We used HTML, JavaScript and CSS to build the website. We might use other programs in future if we decide to create sign-ins and a way that clients can create accounts.</a:t>
            </a:r>
          </a:p>
          <a:p>
            <a:pPr marL="0" indent="0">
              <a:buNone/>
            </a:pPr>
            <a:endParaRPr lang="en-US" sz="2400" dirty="0"/>
          </a:p>
        </p:txBody>
      </p:sp>
    </p:spTree>
    <p:extLst>
      <p:ext uri="{BB962C8B-B14F-4D97-AF65-F5344CB8AC3E}">
        <p14:creationId xmlns:p14="http://schemas.microsoft.com/office/powerpoint/2010/main" val="370718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EB1B-D1AC-4C19-A699-9998E3BFEF6C}"/>
              </a:ext>
            </a:extLst>
          </p:cNvPr>
          <p:cNvSpPr>
            <a:spLocks noGrp="1"/>
          </p:cNvSpPr>
          <p:nvPr>
            <p:ph type="title"/>
          </p:nvPr>
        </p:nvSpPr>
        <p:spPr/>
        <p:txBody>
          <a:bodyPr/>
          <a:lstStyle/>
          <a:p>
            <a:r>
              <a:rPr lang="en-US" dirty="0"/>
              <a:t>Miscellaneous</a:t>
            </a:r>
          </a:p>
        </p:txBody>
      </p:sp>
      <p:graphicFrame>
        <p:nvGraphicFramePr>
          <p:cNvPr id="4" name="Table 4">
            <a:extLst>
              <a:ext uri="{FF2B5EF4-FFF2-40B4-BE49-F238E27FC236}">
                <a16:creationId xmlns:a16="http://schemas.microsoft.com/office/drawing/2014/main" id="{8AF7CCCA-883D-4169-AC24-EB421843975C}"/>
              </a:ext>
            </a:extLst>
          </p:cNvPr>
          <p:cNvGraphicFramePr>
            <a:graphicFrameLocks noGrp="1"/>
          </p:cNvGraphicFramePr>
          <p:nvPr>
            <p:extLst>
              <p:ext uri="{D42A27DB-BD31-4B8C-83A1-F6EECF244321}">
                <p14:modId xmlns:p14="http://schemas.microsoft.com/office/powerpoint/2010/main" val="2912775410"/>
              </p:ext>
            </p:extLst>
          </p:nvPr>
        </p:nvGraphicFramePr>
        <p:xfrm>
          <a:off x="1108722" y="1945640"/>
          <a:ext cx="8128000" cy="2301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6648574"/>
                    </a:ext>
                  </a:extLst>
                </a:gridCol>
                <a:gridCol w="2032000">
                  <a:extLst>
                    <a:ext uri="{9D8B030D-6E8A-4147-A177-3AD203B41FA5}">
                      <a16:colId xmlns:a16="http://schemas.microsoft.com/office/drawing/2014/main" val="177478277"/>
                    </a:ext>
                  </a:extLst>
                </a:gridCol>
                <a:gridCol w="2032000">
                  <a:extLst>
                    <a:ext uri="{9D8B030D-6E8A-4147-A177-3AD203B41FA5}">
                      <a16:colId xmlns:a16="http://schemas.microsoft.com/office/drawing/2014/main" val="1539644969"/>
                    </a:ext>
                  </a:extLst>
                </a:gridCol>
                <a:gridCol w="2032000">
                  <a:extLst>
                    <a:ext uri="{9D8B030D-6E8A-4147-A177-3AD203B41FA5}">
                      <a16:colId xmlns:a16="http://schemas.microsoft.com/office/drawing/2014/main" val="2675801394"/>
                    </a:ext>
                  </a:extLst>
                </a:gridCol>
              </a:tblGrid>
              <a:tr h="370840">
                <a:tc>
                  <a:txBody>
                    <a:bodyPr/>
                    <a:lstStyle/>
                    <a:p>
                      <a:r>
                        <a:rPr lang="en-US" dirty="0"/>
                        <a:t>Date</a:t>
                      </a:r>
                    </a:p>
                  </a:txBody>
                  <a:tcPr/>
                </a:tc>
                <a:tc>
                  <a:txBody>
                    <a:bodyPr/>
                    <a:lstStyle/>
                    <a:p>
                      <a:r>
                        <a:rPr lang="en-US" dirty="0"/>
                        <a:t>Task</a:t>
                      </a:r>
                    </a:p>
                  </a:txBody>
                  <a:tcPr/>
                </a:tc>
                <a:tc>
                  <a:txBody>
                    <a:bodyPr/>
                    <a:lstStyle/>
                    <a:p>
                      <a:r>
                        <a:rPr lang="en-US"/>
                        <a:t>Comments</a:t>
                      </a:r>
                      <a:endParaRPr lang="en-US" dirty="0"/>
                    </a:p>
                  </a:txBody>
                  <a:tcPr/>
                </a:tc>
                <a:tc>
                  <a:txBody>
                    <a:bodyPr/>
                    <a:lstStyle/>
                    <a:p>
                      <a:endParaRPr lang="en-US" dirty="0"/>
                    </a:p>
                  </a:txBody>
                  <a:tcPr/>
                </a:tc>
                <a:extLst>
                  <a:ext uri="{0D108BD9-81ED-4DB2-BD59-A6C34878D82A}">
                    <a16:rowId xmlns:a16="http://schemas.microsoft.com/office/drawing/2014/main" val="2896701142"/>
                  </a:ext>
                </a:extLst>
              </a:tr>
              <a:tr h="370840">
                <a:tc>
                  <a:txBody>
                    <a:bodyPr/>
                    <a:lstStyle/>
                    <a:p>
                      <a:r>
                        <a:rPr lang="en-US" dirty="0"/>
                        <a:t>2-6-2020</a:t>
                      </a:r>
                    </a:p>
                  </a:txBody>
                  <a:tcPr/>
                </a:tc>
                <a:tc>
                  <a:txBody>
                    <a:bodyPr/>
                    <a:lstStyle/>
                    <a:p>
                      <a:r>
                        <a:rPr lang="en-US" dirty="0"/>
                        <a:t>Met with </a:t>
                      </a:r>
                      <a:r>
                        <a:rPr lang="en-US" dirty="0" err="1"/>
                        <a:t>Mrs.P</a:t>
                      </a:r>
                      <a:r>
                        <a:rPr lang="en-US" dirty="0"/>
                        <a:t> to get feedback about video and discuss use in gym</a:t>
                      </a:r>
                    </a:p>
                  </a:txBody>
                  <a:tcPr/>
                </a:tc>
                <a:tc>
                  <a:txBody>
                    <a:bodyPr/>
                    <a:lstStyle/>
                    <a:p>
                      <a:r>
                        <a:rPr lang="en-US" dirty="0"/>
                        <a:t>Mrs. P will use this program in gym once it is ready</a:t>
                      </a:r>
                    </a:p>
                  </a:txBody>
                  <a:tcPr/>
                </a:tc>
                <a:tc>
                  <a:txBody>
                    <a:bodyPr/>
                    <a:lstStyle/>
                    <a:p>
                      <a:endParaRPr lang="en-US"/>
                    </a:p>
                  </a:txBody>
                  <a:tcPr/>
                </a:tc>
                <a:extLst>
                  <a:ext uri="{0D108BD9-81ED-4DB2-BD59-A6C34878D82A}">
                    <a16:rowId xmlns:a16="http://schemas.microsoft.com/office/drawing/2014/main" val="235846075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719964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49947392"/>
                  </a:ext>
                </a:extLst>
              </a:tr>
            </a:tbl>
          </a:graphicData>
        </a:graphic>
      </p:graphicFrame>
    </p:spTree>
    <p:extLst>
      <p:ext uri="{BB962C8B-B14F-4D97-AF65-F5344CB8AC3E}">
        <p14:creationId xmlns:p14="http://schemas.microsoft.com/office/powerpoint/2010/main" val="2489468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TotalTime>
  <Words>248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Nova Light</vt:lpstr>
      <vt:lpstr>Avenir Next LT Pro</vt:lpstr>
      <vt:lpstr>Avenir Next LT Pro Light</vt:lpstr>
      <vt:lpstr>Calibri</vt:lpstr>
      <vt:lpstr>Calibri Light</vt:lpstr>
      <vt:lpstr>Office Theme</vt:lpstr>
      <vt:lpstr>ToneTech</vt:lpstr>
      <vt:lpstr>Intro To Project</vt:lpstr>
      <vt:lpstr>Overview of approach </vt:lpstr>
      <vt:lpstr>Technologies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ToneTech</dc:title>
  <dc:creator>Kafle, Hitesh</dc:creator>
  <cp:lastModifiedBy>Kafle, Hitesh</cp:lastModifiedBy>
  <cp:revision>2</cp:revision>
  <dcterms:created xsi:type="dcterms:W3CDTF">2019-11-01T12:33:29Z</dcterms:created>
  <dcterms:modified xsi:type="dcterms:W3CDTF">2020-02-06T17:55:46Z</dcterms:modified>
</cp:coreProperties>
</file>