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D3B229B-516C-45EE-834F-A89A6728F94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A223473-40A2-4DAE-8A91-6D38FE266D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229B-516C-45EE-834F-A89A6728F94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3473-40A2-4DAE-8A91-6D38FE266D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229B-516C-45EE-834F-A89A6728F94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3473-40A2-4DAE-8A91-6D38FE266D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D3B229B-516C-45EE-834F-A89A6728F94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A223473-40A2-4DAE-8A91-6D38FE266DE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D3B229B-516C-45EE-834F-A89A6728F94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A223473-40A2-4DAE-8A91-6D38FE266D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229B-516C-45EE-834F-A89A6728F94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3473-40A2-4DAE-8A91-6D38FE266D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229B-516C-45EE-834F-A89A6728F94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3473-40A2-4DAE-8A91-6D38FE266DE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D3B229B-516C-45EE-834F-A89A6728F94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A223473-40A2-4DAE-8A91-6D38FE266D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229B-516C-45EE-834F-A89A6728F94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3473-40A2-4DAE-8A91-6D38FE266D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D3B229B-516C-45EE-834F-A89A6728F94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A223473-40A2-4DAE-8A91-6D38FE266DE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D3B229B-516C-45EE-834F-A89A6728F94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A223473-40A2-4DAE-8A91-6D38FE266DE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D3B229B-516C-45EE-834F-A89A6728F94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A223473-40A2-4DAE-8A91-6D38FE266D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600200"/>
            <a:ext cx="6324600" cy="14700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Password generator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4953000"/>
            <a:ext cx="2590800" cy="1371600"/>
          </a:xfrm>
        </p:spPr>
        <p:txBody>
          <a:bodyPr/>
          <a:lstStyle/>
          <a:p>
            <a:r>
              <a:rPr lang="en-US" dirty="0" smtClean="0"/>
              <a:t>Done by:</a:t>
            </a:r>
          </a:p>
          <a:p>
            <a:r>
              <a:rPr lang="en-US" dirty="0" err="1" smtClean="0"/>
              <a:t>S.Hitesh</a:t>
            </a:r>
            <a:r>
              <a:rPr lang="en-US" dirty="0" smtClean="0"/>
              <a:t> </a:t>
            </a:r>
            <a:r>
              <a:rPr lang="en-US" dirty="0" err="1" smtClean="0"/>
              <a:t>Kumaar</a:t>
            </a:r>
            <a:endParaRPr lang="en-US" dirty="0" smtClean="0"/>
          </a:p>
          <a:p>
            <a:r>
              <a:rPr lang="en-US" dirty="0" smtClean="0"/>
              <a:t>1931011</a:t>
            </a:r>
            <a:endParaRPr lang="en-US" dirty="0"/>
          </a:p>
        </p:txBody>
      </p:sp>
      <p:pic>
        <p:nvPicPr>
          <p:cNvPr id="4" name="Picture 3" descr="Coimbatore_Institute_of_Technology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28600"/>
            <a:ext cx="1714512" cy="135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4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"/>
            <a:ext cx="8229600" cy="65532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/>
              <a:t>ABSTRACT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task is to generate a random password that may consist of alphabets, numbers, and special characters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is </a:t>
            </a:r>
            <a:r>
              <a:rPr lang="en-US" dirty="0" err="1" smtClean="0"/>
              <a:t>implemeted</a:t>
            </a:r>
            <a:r>
              <a:rPr lang="en-US" dirty="0" smtClean="0"/>
              <a:t> using HTML,CSS and JAVA SCRIPT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4034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"/>
            <a:ext cx="8229600" cy="6553200"/>
          </a:xfrm>
        </p:spPr>
        <p:txBody>
          <a:bodyPr/>
          <a:lstStyle/>
          <a:p>
            <a:r>
              <a:rPr lang="en-US" b="1" dirty="0" smtClean="0"/>
              <a:t>HTML:</a:t>
            </a:r>
          </a:p>
          <a:p>
            <a:pPr marL="0" indent="0">
              <a:buNone/>
            </a:pPr>
            <a:r>
              <a:rPr lang="en-US" sz="2600"/>
              <a:t>The </a:t>
            </a:r>
            <a:r>
              <a:rPr lang="en-US" sz="2600" smtClean="0"/>
              <a:t>Hyper Text </a:t>
            </a:r>
            <a:r>
              <a:rPr lang="en-US" sz="2600" dirty="0"/>
              <a:t>Markup Language, or HTML is the standard markup language for documents designed to be displayed in a web browser</a:t>
            </a:r>
            <a:r>
              <a:rPr lang="en-US" sz="2800" dirty="0" smtClean="0"/>
              <a:t>.</a:t>
            </a:r>
          </a:p>
          <a:p>
            <a:r>
              <a:rPr lang="en-US" b="1" dirty="0" smtClean="0"/>
              <a:t>CSS:</a:t>
            </a:r>
          </a:p>
          <a:p>
            <a:pPr marL="0" indent="0">
              <a:buNone/>
            </a:pPr>
            <a:r>
              <a:rPr lang="en-US" sz="2600" dirty="0"/>
              <a:t>Cascading Style Sheets is a style sheet language used for describing the presentation of a document written in a markup language such a</a:t>
            </a:r>
            <a:r>
              <a:rPr lang="en-US" sz="2600" dirty="0" smtClean="0"/>
              <a:t>s </a:t>
            </a:r>
            <a:r>
              <a:rPr lang="en-US" sz="2600" dirty="0"/>
              <a:t>HTML</a:t>
            </a:r>
            <a:r>
              <a:rPr lang="en-US" sz="2600" dirty="0" smtClean="0"/>
              <a:t>.</a:t>
            </a:r>
          </a:p>
          <a:p>
            <a:r>
              <a:rPr lang="en-US" sz="2800" b="1" dirty="0" smtClean="0"/>
              <a:t>JS:</a:t>
            </a:r>
          </a:p>
          <a:p>
            <a:pPr marL="0" indent="0">
              <a:buNone/>
            </a:pPr>
            <a:r>
              <a:rPr lang="en-US" sz="2600" dirty="0" err="1" smtClean="0"/>
              <a:t>javascript</a:t>
            </a:r>
            <a:r>
              <a:rPr lang="en-US" sz="2600" dirty="0" smtClean="0"/>
              <a:t> </a:t>
            </a:r>
            <a:r>
              <a:rPr lang="en-US" sz="2600" dirty="0"/>
              <a:t>(</a:t>
            </a:r>
            <a:r>
              <a:rPr lang="en-US" sz="2600" b="1" dirty="0"/>
              <a:t>JS</a:t>
            </a:r>
            <a:r>
              <a:rPr lang="en-US" sz="2600" dirty="0"/>
              <a:t>) is a scripting languages, primarily used on the Web. It is used to enhance HTML pages and is commonly found embedded in HTML code</a:t>
            </a:r>
            <a:r>
              <a:rPr lang="en-US" sz="2800" dirty="0"/>
              <a:t>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3075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52400"/>
            <a:ext cx="7467600" cy="6553200"/>
          </a:xfrm>
        </p:spPr>
        <p:txBody>
          <a:bodyPr/>
          <a:lstStyle/>
          <a:p>
            <a:r>
              <a:rPr lang="en-US" b="1" dirty="0" smtClean="0"/>
              <a:t>HTML PAGE: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03" y="929423"/>
            <a:ext cx="6858594" cy="499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6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"/>
            <a:ext cx="7467600" cy="6553200"/>
          </a:xfrm>
        </p:spPr>
        <p:txBody>
          <a:bodyPr/>
          <a:lstStyle/>
          <a:p>
            <a:r>
              <a:rPr lang="en-US" b="1" dirty="0" smtClean="0"/>
              <a:t>OUTPUT: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478" y="998009"/>
            <a:ext cx="6729043" cy="48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09800"/>
            <a:ext cx="7467600" cy="1143000"/>
          </a:xfrm>
        </p:spPr>
        <p:txBody>
          <a:bodyPr/>
          <a:lstStyle/>
          <a:p>
            <a:r>
              <a:rPr lang="en-US" dirty="0" smtClean="0"/>
              <a:t>                      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6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224</TotalTime>
  <Words>133</Words>
  <Application>Microsoft Office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Password generator</vt:lpstr>
      <vt:lpstr>PowerPoint Presentation</vt:lpstr>
      <vt:lpstr>PowerPoint Presentation</vt:lpstr>
      <vt:lpstr>PowerPoint Presentation</vt:lpstr>
      <vt:lpstr>PowerPoint Presentation</vt:lpstr>
      <vt:lpstr>                      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generator</dc:title>
  <dc:creator>user</dc:creator>
  <cp:lastModifiedBy>user</cp:lastModifiedBy>
  <cp:revision>7</cp:revision>
  <dcterms:created xsi:type="dcterms:W3CDTF">2021-04-18T17:40:10Z</dcterms:created>
  <dcterms:modified xsi:type="dcterms:W3CDTF">2021-04-19T07:23:22Z</dcterms:modified>
</cp:coreProperties>
</file>