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7511" y="9945319"/>
            <a:ext cx="6438900" cy="6350"/>
          </a:xfrm>
          <a:custGeom>
            <a:avLst/>
            <a:gdLst/>
            <a:ahLst/>
            <a:cxnLst/>
            <a:rect l="l" t="t" r="r" b="b"/>
            <a:pathLst>
              <a:path w="6438900" h="6350">
                <a:moveTo>
                  <a:pt x="6438645" y="0"/>
                </a:moveTo>
                <a:lnTo>
                  <a:pt x="0" y="0"/>
                </a:lnTo>
                <a:lnTo>
                  <a:pt x="0" y="6095"/>
                </a:lnTo>
                <a:lnTo>
                  <a:pt x="6438645" y="6095"/>
                </a:lnTo>
                <a:lnTo>
                  <a:pt x="643864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7220" y="426719"/>
            <a:ext cx="6539865" cy="9939655"/>
          </a:xfrm>
          <a:custGeom>
            <a:avLst/>
            <a:gdLst/>
            <a:ahLst/>
            <a:cxnLst/>
            <a:rect l="l" t="t" r="r" b="b"/>
            <a:pathLst>
              <a:path w="6539865" h="9939655">
                <a:moveTo>
                  <a:pt x="6539535" y="0"/>
                </a:moveTo>
                <a:lnTo>
                  <a:pt x="6520942" y="0"/>
                </a:lnTo>
                <a:lnTo>
                  <a:pt x="6520942" y="18288"/>
                </a:lnTo>
                <a:lnTo>
                  <a:pt x="6520942" y="9921240"/>
                </a:lnTo>
                <a:lnTo>
                  <a:pt x="18288" y="9921240"/>
                </a:lnTo>
                <a:lnTo>
                  <a:pt x="18288" y="18288"/>
                </a:lnTo>
                <a:lnTo>
                  <a:pt x="6520942" y="18288"/>
                </a:lnTo>
                <a:lnTo>
                  <a:pt x="6520942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9921240"/>
                </a:lnTo>
                <a:lnTo>
                  <a:pt x="0" y="9939528"/>
                </a:lnTo>
                <a:lnTo>
                  <a:pt x="18288" y="9939528"/>
                </a:lnTo>
                <a:lnTo>
                  <a:pt x="6520942" y="9939528"/>
                </a:lnTo>
                <a:lnTo>
                  <a:pt x="6539535" y="9939528"/>
                </a:lnTo>
                <a:lnTo>
                  <a:pt x="6539535" y="9921240"/>
                </a:lnTo>
                <a:lnTo>
                  <a:pt x="6539535" y="18288"/>
                </a:lnTo>
                <a:lnTo>
                  <a:pt x="653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0614" y="961390"/>
            <a:ext cx="3182620" cy="636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3556" y="1826005"/>
            <a:ext cx="6141720" cy="724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34505" y="9981691"/>
            <a:ext cx="729233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#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" TargetMode="External"/><Relationship Id="rId3" Type="http://schemas.openxmlformats.org/officeDocument/2006/relationships/hyperlink" Target="http://www.w3schools.com/" TargetMode="External"/><Relationship Id="rId4" Type="http://schemas.openxmlformats.org/officeDocument/2006/relationships/hyperlink" Target="http://www.php.net/" TargetMode="External"/><Relationship Id="rId5" Type="http://schemas.openxmlformats.org/officeDocument/2006/relationships/hyperlink" Target="http://www.mysql.com/" TargetMode="External"/><Relationship Id="rId6" Type="http://schemas.openxmlformats.org/officeDocument/2006/relationships/hyperlink" Target="http://www.mysqltutorial.org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0113" y="932433"/>
            <a:ext cx="4852670" cy="47586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86995">
              <a:lnSpc>
                <a:spcPct val="100000"/>
              </a:lnSpc>
              <a:spcBef>
                <a:spcPts val="315"/>
              </a:spcBef>
            </a:pPr>
            <a:r>
              <a:rPr dirty="0" sz="2400" spc="-50" b="1">
                <a:solidFill>
                  <a:srgbClr val="4471C4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algn="ctr" marL="164465">
              <a:lnSpc>
                <a:spcPct val="100000"/>
              </a:lnSpc>
              <a:spcBef>
                <a:spcPts val="215"/>
              </a:spcBef>
            </a:pPr>
            <a:r>
              <a:rPr dirty="0" sz="2400" spc="-10" b="1">
                <a:solidFill>
                  <a:srgbClr val="4471C4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algn="ctr" marL="1830705" marR="1734820">
              <a:lnSpc>
                <a:spcPct val="107500"/>
              </a:lnSpc>
              <a:spcBef>
                <a:spcPts val="15"/>
              </a:spcBef>
            </a:pPr>
            <a:r>
              <a:rPr dirty="0" sz="2400" spc="-10" b="1">
                <a:solidFill>
                  <a:srgbClr val="4471C4"/>
                </a:solidFill>
                <a:latin typeface="Arial"/>
                <a:cs typeface="Arial"/>
              </a:rPr>
              <a:t>REPORT </a:t>
            </a:r>
            <a:r>
              <a:rPr dirty="0" sz="2400" spc="30" b="1">
                <a:solidFill>
                  <a:srgbClr val="4471C4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3600" spc="-25" b="1">
                <a:solidFill>
                  <a:srgbClr val="C79700"/>
                </a:solidFill>
                <a:latin typeface="Calibri"/>
                <a:cs typeface="Calibri"/>
              </a:rPr>
              <a:t>“E-</a:t>
            </a:r>
            <a:r>
              <a:rPr dirty="0" sz="3600" b="1">
                <a:solidFill>
                  <a:srgbClr val="C79700"/>
                </a:solidFill>
                <a:latin typeface="Calibri"/>
                <a:cs typeface="Calibri"/>
              </a:rPr>
              <a:t>COMMERCE</a:t>
            </a:r>
            <a:r>
              <a:rPr dirty="0" sz="3600" spc="-185" b="1">
                <a:solidFill>
                  <a:srgbClr val="C7970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C79700"/>
                </a:solidFill>
                <a:latin typeface="Calibri"/>
                <a:cs typeface="Calibri"/>
              </a:rPr>
              <a:t>WEBSITE”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dirty="0" sz="2000" b="1">
                <a:solidFill>
                  <a:srgbClr val="00AA47"/>
                </a:solidFill>
                <a:latin typeface="Calibri"/>
                <a:cs typeface="Calibri"/>
              </a:rPr>
              <a:t>SUBMITTED</a:t>
            </a:r>
            <a:r>
              <a:rPr dirty="0" sz="2000" spc="-10" b="1">
                <a:solidFill>
                  <a:srgbClr val="00AA47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00AA47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algn="ctr" marL="236220" marR="229870">
              <a:lnSpc>
                <a:spcPts val="2690"/>
              </a:lnSpc>
              <a:spcBef>
                <a:spcPts val="85"/>
              </a:spcBef>
            </a:pP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Banaskantha</a:t>
            </a:r>
            <a:r>
              <a:rPr dirty="0" sz="22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District</a:t>
            </a:r>
            <a:r>
              <a:rPr dirty="0" sz="22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Kelavani</a:t>
            </a:r>
            <a:r>
              <a:rPr dirty="0" sz="22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Mandal Sanchalit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575"/>
              </a:lnSpc>
            </a:pP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Smt.</a:t>
            </a:r>
            <a:r>
              <a:rPr dirty="0" sz="2200" spc="-9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B.K.</a:t>
            </a:r>
            <a:r>
              <a:rPr dirty="0" sz="2200" spc="-5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Mehta</a:t>
            </a:r>
            <a:r>
              <a:rPr dirty="0" sz="2200" spc="-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85" b="1">
                <a:solidFill>
                  <a:srgbClr val="006FC0"/>
                </a:solidFill>
                <a:latin typeface="Calibri"/>
                <a:cs typeface="Calibri"/>
              </a:rPr>
              <a:t>I.T.</a:t>
            </a:r>
            <a:r>
              <a:rPr dirty="0" sz="22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Centre</a:t>
            </a:r>
            <a:r>
              <a:rPr dirty="0" sz="2200" spc="-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(BCA</a:t>
            </a:r>
            <a:r>
              <a:rPr dirty="0" sz="22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Calibri"/>
                <a:cs typeface="Calibri"/>
              </a:rPr>
              <a:t>College)</a:t>
            </a:r>
            <a:endParaRPr sz="2200">
              <a:latin typeface="Calibri"/>
              <a:cs typeface="Calibri"/>
            </a:endParaRPr>
          </a:p>
          <a:p>
            <a:pPr algn="ctr" marL="1772920" marR="1764664" indent="635">
              <a:lnSpc>
                <a:spcPct val="101699"/>
              </a:lnSpc>
              <a:spcBef>
                <a:spcPts val="5"/>
              </a:spcBef>
            </a:pPr>
            <a:r>
              <a:rPr dirty="0" sz="2000" spc="-50" b="1">
                <a:solidFill>
                  <a:srgbClr val="006FC0"/>
                </a:solidFill>
                <a:latin typeface="Calibri"/>
                <a:cs typeface="Calibri"/>
              </a:rPr>
              <a:t>OPP.</a:t>
            </a:r>
            <a:r>
              <a:rPr dirty="0" sz="2000" spc="-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06FC0"/>
                </a:solidFill>
                <a:latin typeface="Calibri"/>
                <a:cs typeface="Calibri"/>
              </a:rPr>
              <a:t>S.T. </a:t>
            </a:r>
            <a:r>
              <a:rPr dirty="0" sz="2000" spc="-30" b="1">
                <a:solidFill>
                  <a:srgbClr val="006FC0"/>
                </a:solidFill>
                <a:latin typeface="Calibri"/>
                <a:cs typeface="Calibri"/>
              </a:rPr>
              <a:t>WORKSHOP, </a:t>
            </a: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HIGHWAY,</a:t>
            </a:r>
            <a:endParaRPr sz="20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50"/>
              </a:spcBef>
            </a:pP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PALANPUR</a:t>
            </a:r>
            <a:r>
              <a:rPr dirty="0" sz="2000" spc="-6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dirty="0" sz="2000" spc="-10" b="1">
                <a:solidFill>
                  <a:srgbClr val="006FC0"/>
                </a:solidFill>
                <a:latin typeface="Calibri"/>
                <a:cs typeface="Calibri"/>
              </a:rPr>
              <a:t>385001.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48130" y="7673492"/>
            <a:ext cx="4560570" cy="138811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480"/>
              </a:spcBef>
            </a:pP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As</a:t>
            </a:r>
            <a:r>
              <a:rPr dirty="0" u="sng" sz="2200" spc="-6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2200" spc="-5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Partial</a:t>
            </a:r>
            <a:r>
              <a:rPr dirty="0" u="sng" sz="2200" spc="-6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fulfilment</a:t>
            </a:r>
            <a:r>
              <a:rPr dirty="0" u="sng" sz="2200" spc="-5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of</a:t>
            </a:r>
            <a:r>
              <a:rPr dirty="0" u="sng" sz="2200" spc="-5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2200" spc="-4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course</a:t>
            </a:r>
            <a:r>
              <a:rPr dirty="0" u="sng" sz="2200" spc="-50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spc="-2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algn="ctr" marL="12700" marR="5080">
              <a:lnSpc>
                <a:spcPct val="101800"/>
              </a:lnSpc>
              <a:spcBef>
                <a:spcPts val="1330"/>
              </a:spcBef>
            </a:pPr>
            <a:r>
              <a:rPr dirty="0" sz="2200" spc="-20">
                <a:solidFill>
                  <a:srgbClr val="44536A"/>
                </a:solidFill>
                <a:latin typeface="Calibri"/>
                <a:cs typeface="Calibri"/>
              </a:rPr>
              <a:t>BACHELOR</a:t>
            </a:r>
            <a:r>
              <a:rPr dirty="0" sz="2200" spc="-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2200" spc="-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Calibri"/>
                <a:cs typeface="Calibri"/>
              </a:rPr>
              <a:t>COMPUTER</a:t>
            </a:r>
            <a:r>
              <a:rPr dirty="0" sz="22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4536A"/>
                </a:solidFill>
                <a:latin typeface="Calibri"/>
                <a:cs typeface="Calibri"/>
              </a:rPr>
              <a:t>APPLICATION </a:t>
            </a:r>
            <a:r>
              <a:rPr dirty="0" sz="2200">
                <a:solidFill>
                  <a:srgbClr val="44536A"/>
                </a:solidFill>
                <a:latin typeface="Calibri"/>
                <a:cs typeface="Calibri"/>
              </a:rPr>
              <a:t>YEAR</a:t>
            </a:r>
            <a:r>
              <a:rPr dirty="0" sz="22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4536A"/>
                </a:solidFill>
                <a:latin typeface="Calibri"/>
                <a:cs typeface="Calibri"/>
              </a:rPr>
              <a:t>:-</a:t>
            </a:r>
            <a:r>
              <a:rPr dirty="0" sz="22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4536A"/>
                </a:solidFill>
                <a:latin typeface="Calibri"/>
                <a:cs typeface="Calibri"/>
              </a:rPr>
              <a:t>2024</a:t>
            </a:r>
            <a:r>
              <a:rPr dirty="0" sz="2200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44536A"/>
                </a:solidFill>
                <a:latin typeface="Calibri"/>
                <a:cs typeface="Calibri"/>
              </a:rPr>
              <a:t>–</a:t>
            </a:r>
            <a:r>
              <a:rPr dirty="0" sz="22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44536A"/>
                </a:solidFill>
                <a:latin typeface="Calibri"/>
                <a:cs typeface="Calibri"/>
              </a:rPr>
              <a:t>2025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9" y="5907532"/>
            <a:ext cx="1504949" cy="166219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40154" y="513080"/>
            <a:ext cx="3020695" cy="1373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524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400" spc="-10">
                <a:latin typeface="Calibri"/>
                <a:cs typeface="Calibri"/>
              </a:rPr>
              <a:t>Update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Logout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400" spc="-10">
                <a:latin typeface="Calibri"/>
                <a:cs typeface="Calibri"/>
              </a:rPr>
              <a:t>Wishlist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34505" y="9981691"/>
            <a:ext cx="728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10 |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P a</a:t>
            </a:r>
            <a:r>
              <a:rPr dirty="0" sz="1200" spc="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6041" y="962913"/>
            <a:ext cx="4501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Calibri"/>
                <a:cs typeface="Calibri"/>
              </a:rPr>
              <a:t>3.0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u="sng" sz="22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DEPLOYMENT</a:t>
            </a:r>
            <a:r>
              <a:rPr dirty="0" u="sng" sz="22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dirty="0" u="sng" sz="22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25956" y="2011933"/>
          <a:ext cx="5877560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955"/>
                <a:gridCol w="2045970"/>
                <a:gridCol w="1951354"/>
              </a:tblGrid>
              <a:tr h="29083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4965" marR="338455" indent="133985">
                        <a:lnSpc>
                          <a:spcPct val="116900"/>
                        </a:lnSpc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Hardware Requirement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8470">
                        <a:lnSpc>
                          <a:spcPts val="1870"/>
                        </a:lnSpc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Server</a:t>
                      </a:r>
                      <a:r>
                        <a:rPr dirty="0" sz="16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16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(Minimum</a:t>
                      </a:r>
                      <a:r>
                        <a:rPr dirty="0" sz="16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Requirement)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6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Processor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66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Intel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core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RAM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4GB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HDD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256GB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7620">
                        <a:lnSpc>
                          <a:spcPts val="1870"/>
                        </a:lnSpc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16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16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(Minimum</a:t>
                      </a:r>
                      <a:r>
                        <a:rPr dirty="0" sz="16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Requirement)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4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Processor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Intel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6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RAM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66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4GB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66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HDD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66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256GB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25956" y="4789042"/>
          <a:ext cx="5877560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955"/>
                <a:gridCol w="2045970"/>
                <a:gridCol w="1951354"/>
              </a:tblGrid>
              <a:tr h="29083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4965" marR="338455" indent="170180">
                        <a:lnSpc>
                          <a:spcPct val="116900"/>
                        </a:lnSpc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Software Requirement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8470">
                        <a:lnSpc>
                          <a:spcPts val="1870"/>
                        </a:lnSpc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Server</a:t>
                      </a:r>
                      <a:r>
                        <a:rPr dirty="0" sz="16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16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(Minimum</a:t>
                      </a:r>
                      <a:r>
                        <a:rPr dirty="0" sz="16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Requirement)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6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Windows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Linux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66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Database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66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MYSQL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ts val="1880"/>
                        </a:lnSpc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16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Side</a:t>
                      </a:r>
                      <a:r>
                        <a:rPr dirty="0" sz="16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(Minimum</a:t>
                      </a:r>
                      <a:r>
                        <a:rPr dirty="0" sz="16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Requirement)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6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Windows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Browser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Browser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82114" y="964437"/>
            <a:ext cx="33528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5105" algn="l"/>
              </a:tabLst>
            </a:pPr>
            <a:r>
              <a:rPr dirty="0" sz="2200" b="1">
                <a:latin typeface="Calibri"/>
                <a:cs typeface="Calibri"/>
              </a:rPr>
              <a:t>4.0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dirty="0" u="sng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1988565"/>
            <a:ext cx="5396230" cy="1637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57505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Flow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Diagram</a:t>
            </a:r>
            <a:endParaRPr sz="1800">
              <a:latin typeface="Calibri"/>
              <a:cs typeface="Calibri"/>
            </a:endParaRPr>
          </a:p>
          <a:p>
            <a:pPr lvl="2" marL="469265" marR="5080" indent="-228600">
              <a:lnSpc>
                <a:spcPct val="152100"/>
              </a:lnSpc>
              <a:spcBef>
                <a:spcPts val="29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flow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diagram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graphical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view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how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processed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system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terms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input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output.</a:t>
            </a:r>
            <a:endParaRPr sz="1400">
              <a:latin typeface="Calibri"/>
              <a:cs typeface="Calibri"/>
            </a:endParaRPr>
          </a:p>
          <a:p>
            <a:pPr lvl="2" marL="469265" marR="48260" indent="-228600">
              <a:lnSpc>
                <a:spcPct val="152300"/>
              </a:lnSpc>
              <a:spcBef>
                <a:spcPts val="1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flow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diagram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(DFD)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contain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some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symbol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drawing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data </a:t>
            </a:r>
            <a:r>
              <a:rPr dirty="0" sz="1400">
                <a:latin typeface="Calibri"/>
                <a:cs typeface="Calibri"/>
              </a:rPr>
              <a:t>flow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diagram.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59153" y="4470019"/>
            <a:ext cx="2872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CONTEXT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LEVE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DFD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–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0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LEVELS: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189858" y="5373369"/>
            <a:ext cx="1498600" cy="1447800"/>
          </a:xfrm>
          <a:custGeom>
            <a:avLst/>
            <a:gdLst/>
            <a:ahLst/>
            <a:cxnLst/>
            <a:rect l="l" t="t" r="r" b="b"/>
            <a:pathLst>
              <a:path w="1498600" h="1447800">
                <a:moveTo>
                  <a:pt x="0" y="723900"/>
                </a:moveTo>
                <a:lnTo>
                  <a:pt x="1593" y="676303"/>
                </a:lnTo>
                <a:lnTo>
                  <a:pt x="6308" y="629529"/>
                </a:lnTo>
                <a:lnTo>
                  <a:pt x="14045" y="583672"/>
                </a:lnTo>
                <a:lnTo>
                  <a:pt x="24706" y="538828"/>
                </a:lnTo>
                <a:lnTo>
                  <a:pt x="38193" y="495092"/>
                </a:lnTo>
                <a:lnTo>
                  <a:pt x="54406" y="452560"/>
                </a:lnTo>
                <a:lnTo>
                  <a:pt x="73247" y="411327"/>
                </a:lnTo>
                <a:lnTo>
                  <a:pt x="94618" y="371488"/>
                </a:lnTo>
                <a:lnTo>
                  <a:pt x="118419" y="333139"/>
                </a:lnTo>
                <a:lnTo>
                  <a:pt x="144552" y="296375"/>
                </a:lnTo>
                <a:lnTo>
                  <a:pt x="172918" y="261291"/>
                </a:lnTo>
                <a:lnTo>
                  <a:pt x="203419" y="227984"/>
                </a:lnTo>
                <a:lnTo>
                  <a:pt x="235957" y="196548"/>
                </a:lnTo>
                <a:lnTo>
                  <a:pt x="270431" y="167078"/>
                </a:lnTo>
                <a:lnTo>
                  <a:pt x="306744" y="139671"/>
                </a:lnTo>
                <a:lnTo>
                  <a:pt x="344797" y="114421"/>
                </a:lnTo>
                <a:lnTo>
                  <a:pt x="384492" y="91424"/>
                </a:lnTo>
                <a:lnTo>
                  <a:pt x="425729" y="70776"/>
                </a:lnTo>
                <a:lnTo>
                  <a:pt x="468411" y="52571"/>
                </a:lnTo>
                <a:lnTo>
                  <a:pt x="512437" y="36905"/>
                </a:lnTo>
                <a:lnTo>
                  <a:pt x="557711" y="23873"/>
                </a:lnTo>
                <a:lnTo>
                  <a:pt x="604133" y="13572"/>
                </a:lnTo>
                <a:lnTo>
                  <a:pt x="651604" y="6095"/>
                </a:lnTo>
                <a:lnTo>
                  <a:pt x="700026" y="1539"/>
                </a:lnTo>
                <a:lnTo>
                  <a:pt x="749300" y="0"/>
                </a:lnTo>
                <a:lnTo>
                  <a:pt x="798559" y="1539"/>
                </a:lnTo>
                <a:lnTo>
                  <a:pt x="846970" y="6095"/>
                </a:lnTo>
                <a:lnTo>
                  <a:pt x="894431" y="13572"/>
                </a:lnTo>
                <a:lnTo>
                  <a:pt x="940845" y="23873"/>
                </a:lnTo>
                <a:lnTo>
                  <a:pt x="986113" y="36905"/>
                </a:lnTo>
                <a:lnTo>
                  <a:pt x="1030136" y="52571"/>
                </a:lnTo>
                <a:lnTo>
                  <a:pt x="1072814" y="70776"/>
                </a:lnTo>
                <a:lnTo>
                  <a:pt x="1114051" y="91424"/>
                </a:lnTo>
                <a:lnTo>
                  <a:pt x="1153745" y="114421"/>
                </a:lnTo>
                <a:lnTo>
                  <a:pt x="1191800" y="139671"/>
                </a:lnTo>
                <a:lnTo>
                  <a:pt x="1228115" y="167078"/>
                </a:lnTo>
                <a:lnTo>
                  <a:pt x="1262593" y="196548"/>
                </a:lnTo>
                <a:lnTo>
                  <a:pt x="1295134" y="227984"/>
                </a:lnTo>
                <a:lnTo>
                  <a:pt x="1325639" y="261291"/>
                </a:lnTo>
                <a:lnTo>
                  <a:pt x="1354011" y="296375"/>
                </a:lnTo>
                <a:lnTo>
                  <a:pt x="1380149" y="333139"/>
                </a:lnTo>
                <a:lnTo>
                  <a:pt x="1403955" y="371488"/>
                </a:lnTo>
                <a:lnTo>
                  <a:pt x="1425330" y="411327"/>
                </a:lnTo>
                <a:lnTo>
                  <a:pt x="1444176" y="452560"/>
                </a:lnTo>
                <a:lnTo>
                  <a:pt x="1460394" y="495092"/>
                </a:lnTo>
                <a:lnTo>
                  <a:pt x="1473884" y="538828"/>
                </a:lnTo>
                <a:lnTo>
                  <a:pt x="1484549" y="583672"/>
                </a:lnTo>
                <a:lnTo>
                  <a:pt x="1492289" y="629529"/>
                </a:lnTo>
                <a:lnTo>
                  <a:pt x="1497005" y="676303"/>
                </a:lnTo>
                <a:lnTo>
                  <a:pt x="1498600" y="723900"/>
                </a:lnTo>
                <a:lnTo>
                  <a:pt x="1497005" y="771496"/>
                </a:lnTo>
                <a:lnTo>
                  <a:pt x="1492289" y="818270"/>
                </a:lnTo>
                <a:lnTo>
                  <a:pt x="1484549" y="864127"/>
                </a:lnTo>
                <a:lnTo>
                  <a:pt x="1473884" y="908971"/>
                </a:lnTo>
                <a:lnTo>
                  <a:pt x="1460394" y="952707"/>
                </a:lnTo>
                <a:lnTo>
                  <a:pt x="1444176" y="995239"/>
                </a:lnTo>
                <a:lnTo>
                  <a:pt x="1425330" y="1036472"/>
                </a:lnTo>
                <a:lnTo>
                  <a:pt x="1403955" y="1076311"/>
                </a:lnTo>
                <a:lnTo>
                  <a:pt x="1380149" y="1114660"/>
                </a:lnTo>
                <a:lnTo>
                  <a:pt x="1354011" y="1151424"/>
                </a:lnTo>
                <a:lnTo>
                  <a:pt x="1325639" y="1186508"/>
                </a:lnTo>
                <a:lnTo>
                  <a:pt x="1295134" y="1219815"/>
                </a:lnTo>
                <a:lnTo>
                  <a:pt x="1262593" y="1251251"/>
                </a:lnTo>
                <a:lnTo>
                  <a:pt x="1228115" y="1280721"/>
                </a:lnTo>
                <a:lnTo>
                  <a:pt x="1191800" y="1308128"/>
                </a:lnTo>
                <a:lnTo>
                  <a:pt x="1153745" y="1333378"/>
                </a:lnTo>
                <a:lnTo>
                  <a:pt x="1114051" y="1356375"/>
                </a:lnTo>
                <a:lnTo>
                  <a:pt x="1072814" y="1377023"/>
                </a:lnTo>
                <a:lnTo>
                  <a:pt x="1030136" y="1395228"/>
                </a:lnTo>
                <a:lnTo>
                  <a:pt x="986113" y="1410894"/>
                </a:lnTo>
                <a:lnTo>
                  <a:pt x="940845" y="1423926"/>
                </a:lnTo>
                <a:lnTo>
                  <a:pt x="894431" y="1434227"/>
                </a:lnTo>
                <a:lnTo>
                  <a:pt x="846970" y="1441704"/>
                </a:lnTo>
                <a:lnTo>
                  <a:pt x="798559" y="1446260"/>
                </a:lnTo>
                <a:lnTo>
                  <a:pt x="749300" y="1447800"/>
                </a:lnTo>
                <a:lnTo>
                  <a:pt x="700026" y="1446260"/>
                </a:lnTo>
                <a:lnTo>
                  <a:pt x="651604" y="1441704"/>
                </a:lnTo>
                <a:lnTo>
                  <a:pt x="604133" y="1434227"/>
                </a:lnTo>
                <a:lnTo>
                  <a:pt x="557711" y="1423926"/>
                </a:lnTo>
                <a:lnTo>
                  <a:pt x="512437" y="1410894"/>
                </a:lnTo>
                <a:lnTo>
                  <a:pt x="468411" y="1395228"/>
                </a:lnTo>
                <a:lnTo>
                  <a:pt x="425729" y="1377023"/>
                </a:lnTo>
                <a:lnTo>
                  <a:pt x="384492" y="1356375"/>
                </a:lnTo>
                <a:lnTo>
                  <a:pt x="344797" y="1333378"/>
                </a:lnTo>
                <a:lnTo>
                  <a:pt x="306744" y="1308128"/>
                </a:lnTo>
                <a:lnTo>
                  <a:pt x="270431" y="1280721"/>
                </a:lnTo>
                <a:lnTo>
                  <a:pt x="235957" y="1251251"/>
                </a:lnTo>
                <a:lnTo>
                  <a:pt x="203419" y="1219815"/>
                </a:lnTo>
                <a:lnTo>
                  <a:pt x="172918" y="1186508"/>
                </a:lnTo>
                <a:lnTo>
                  <a:pt x="144552" y="1151424"/>
                </a:lnTo>
                <a:lnTo>
                  <a:pt x="118419" y="1114660"/>
                </a:lnTo>
                <a:lnTo>
                  <a:pt x="94618" y="1076311"/>
                </a:lnTo>
                <a:lnTo>
                  <a:pt x="73247" y="1036472"/>
                </a:lnTo>
                <a:lnTo>
                  <a:pt x="54406" y="995239"/>
                </a:lnTo>
                <a:lnTo>
                  <a:pt x="38193" y="952707"/>
                </a:lnTo>
                <a:lnTo>
                  <a:pt x="24706" y="908971"/>
                </a:lnTo>
                <a:lnTo>
                  <a:pt x="14045" y="864127"/>
                </a:lnTo>
                <a:lnTo>
                  <a:pt x="6308" y="818270"/>
                </a:lnTo>
                <a:lnTo>
                  <a:pt x="1593" y="771496"/>
                </a:lnTo>
                <a:lnTo>
                  <a:pt x="0" y="723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528186" y="5840348"/>
            <a:ext cx="822960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 marR="5080" indent="-140335">
              <a:lnSpc>
                <a:spcPct val="114999"/>
              </a:lnSpc>
              <a:spcBef>
                <a:spcPts val="100"/>
              </a:spcBef>
            </a:pPr>
            <a:r>
              <a:rPr dirty="0" sz="1200" spc="-20" b="1">
                <a:latin typeface="Calibri"/>
                <a:cs typeface="Calibri"/>
              </a:rPr>
              <a:t>E-</a:t>
            </a:r>
            <a:r>
              <a:rPr dirty="0" sz="1200" spc="-10" b="1">
                <a:latin typeface="Calibri"/>
                <a:cs typeface="Calibri"/>
              </a:rPr>
              <a:t>Commerce Website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6937" y="5915278"/>
            <a:ext cx="1236345" cy="4083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405130">
              <a:lnSpc>
                <a:spcPct val="100000"/>
              </a:lnSpc>
              <a:spcBef>
                <a:spcPts val="720"/>
              </a:spcBef>
            </a:pPr>
            <a:r>
              <a:rPr dirty="0" sz="1200" spc="-10" b="1">
                <a:latin typeface="Calibri"/>
                <a:cs typeface="Calibri"/>
              </a:rPr>
              <a:t>Admin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11927" y="5900546"/>
            <a:ext cx="1235710" cy="42290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algn="ctr" marR="42545">
              <a:lnSpc>
                <a:spcPct val="100000"/>
              </a:lnSpc>
              <a:spcBef>
                <a:spcPts val="790"/>
              </a:spcBef>
            </a:pPr>
            <a:r>
              <a:rPr dirty="0" sz="1200" spc="-20" b="1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419350" y="596176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66750" y="47625"/>
                </a:lnTo>
                <a:lnTo>
                  <a:pt x="622300" y="47625"/>
                </a:lnTo>
                <a:lnTo>
                  <a:pt x="622300" y="28575"/>
                </a:lnTo>
                <a:lnTo>
                  <a:pt x="666750" y="28575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09600" y="47625"/>
                </a:lnTo>
                <a:lnTo>
                  <a:pt x="609600" y="28575"/>
                </a:lnTo>
                <a:close/>
              </a:path>
              <a:path w="685800" h="76200">
                <a:moveTo>
                  <a:pt x="666750" y="28575"/>
                </a:moveTo>
                <a:lnTo>
                  <a:pt x="622300" y="28575"/>
                </a:lnTo>
                <a:lnTo>
                  <a:pt x="622300" y="47625"/>
                </a:lnTo>
                <a:lnTo>
                  <a:pt x="666750" y="47625"/>
                </a:lnTo>
                <a:lnTo>
                  <a:pt x="685800" y="38100"/>
                </a:lnTo>
                <a:lnTo>
                  <a:pt x="6667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419350" y="6236207"/>
            <a:ext cx="701040" cy="76200"/>
          </a:xfrm>
          <a:custGeom>
            <a:avLst/>
            <a:gdLst/>
            <a:ahLst/>
            <a:cxnLst/>
            <a:rect l="l" t="t" r="r" b="b"/>
            <a:pathLst>
              <a:path w="7010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0103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01039" h="76200">
                <a:moveTo>
                  <a:pt x="70091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00913" y="47625"/>
                </a:lnTo>
                <a:lnTo>
                  <a:pt x="70091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732528" y="5963284"/>
            <a:ext cx="700405" cy="347980"/>
          </a:xfrm>
          <a:custGeom>
            <a:avLst/>
            <a:gdLst/>
            <a:ahLst/>
            <a:cxnLst/>
            <a:rect l="l" t="t" r="r" b="b"/>
            <a:pathLst>
              <a:path w="700404" h="347979">
                <a:moveTo>
                  <a:pt x="685800" y="38100"/>
                </a:moveTo>
                <a:lnTo>
                  <a:pt x="666750" y="28575"/>
                </a:lnTo>
                <a:lnTo>
                  <a:pt x="609600" y="0"/>
                </a:lnTo>
                <a:lnTo>
                  <a:pt x="609600" y="28575"/>
                </a:lnTo>
                <a:lnTo>
                  <a:pt x="0" y="28575"/>
                </a:lnTo>
                <a:lnTo>
                  <a:pt x="0" y="47625"/>
                </a:lnTo>
                <a:lnTo>
                  <a:pt x="609600" y="47625"/>
                </a:lnTo>
                <a:lnTo>
                  <a:pt x="609600" y="76200"/>
                </a:lnTo>
                <a:lnTo>
                  <a:pt x="666750" y="47625"/>
                </a:lnTo>
                <a:lnTo>
                  <a:pt x="685800" y="38100"/>
                </a:lnTo>
                <a:close/>
              </a:path>
              <a:path w="700404" h="347979">
                <a:moveTo>
                  <a:pt x="700405" y="299847"/>
                </a:moveTo>
                <a:lnTo>
                  <a:pt x="76200" y="299847"/>
                </a:lnTo>
                <a:lnTo>
                  <a:pt x="76200" y="271272"/>
                </a:lnTo>
                <a:lnTo>
                  <a:pt x="0" y="309372"/>
                </a:lnTo>
                <a:lnTo>
                  <a:pt x="76200" y="347472"/>
                </a:lnTo>
                <a:lnTo>
                  <a:pt x="76200" y="318897"/>
                </a:lnTo>
                <a:lnTo>
                  <a:pt x="700405" y="318897"/>
                </a:lnTo>
                <a:lnTo>
                  <a:pt x="700405" y="299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01951" y="5623940"/>
            <a:ext cx="6197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for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574163" y="5796152"/>
            <a:ext cx="300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10154" y="6288404"/>
            <a:ext cx="516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63465" y="6299072"/>
            <a:ext cx="516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38496" y="5592851"/>
            <a:ext cx="648335" cy="36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 marR="5080" indent="-9525">
              <a:lnSpc>
                <a:spcPct val="112000"/>
              </a:lnSpc>
              <a:spcBef>
                <a:spcPts val="100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for</a:t>
            </a:r>
            <a:r>
              <a:rPr dirty="0" sz="1000" spc="-10">
                <a:latin typeface="Calibri"/>
                <a:cs typeface="Calibri"/>
              </a:rPr>
              <a:t> Registration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66" y="513080"/>
            <a:ext cx="339471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655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baseline="26455" sz="1575">
                <a:latin typeface="Calibri"/>
                <a:cs typeface="Calibri"/>
              </a:rPr>
              <a:t>st</a:t>
            </a:r>
            <a:r>
              <a:rPr dirty="0" baseline="26455" sz="1575" spc="487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094" y="1944636"/>
            <a:ext cx="1039494" cy="3390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40"/>
              </a:spcBef>
            </a:pPr>
            <a:r>
              <a:rPr dirty="0" sz="1400" spc="-10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21914" y="1745360"/>
            <a:ext cx="1310640" cy="758825"/>
          </a:xfrm>
          <a:custGeom>
            <a:avLst/>
            <a:gdLst/>
            <a:ahLst/>
            <a:cxnLst/>
            <a:rect l="l" t="t" r="r" b="b"/>
            <a:pathLst>
              <a:path w="1310639" h="758825">
                <a:moveTo>
                  <a:pt x="0" y="379475"/>
                </a:moveTo>
                <a:lnTo>
                  <a:pt x="10552" y="311272"/>
                </a:lnTo>
                <a:lnTo>
                  <a:pt x="40977" y="247076"/>
                </a:lnTo>
                <a:lnTo>
                  <a:pt x="89426" y="187959"/>
                </a:lnTo>
                <a:lnTo>
                  <a:pt x="119832" y="160642"/>
                </a:lnTo>
                <a:lnTo>
                  <a:pt x="154050" y="134996"/>
                </a:lnTo>
                <a:lnTo>
                  <a:pt x="191849" y="111156"/>
                </a:lnTo>
                <a:lnTo>
                  <a:pt x="232998" y="89257"/>
                </a:lnTo>
                <a:lnTo>
                  <a:pt x="277267" y="69432"/>
                </a:lnTo>
                <a:lnTo>
                  <a:pt x="324423" y="51815"/>
                </a:lnTo>
                <a:lnTo>
                  <a:pt x="374237" y="36541"/>
                </a:lnTo>
                <a:lnTo>
                  <a:pt x="426476" y="23744"/>
                </a:lnTo>
                <a:lnTo>
                  <a:pt x="480909" y="13557"/>
                </a:lnTo>
                <a:lnTo>
                  <a:pt x="537306" y="6114"/>
                </a:lnTo>
                <a:lnTo>
                  <a:pt x="595435" y="1551"/>
                </a:lnTo>
                <a:lnTo>
                  <a:pt x="655065" y="0"/>
                </a:lnTo>
                <a:lnTo>
                  <a:pt x="714696" y="1551"/>
                </a:lnTo>
                <a:lnTo>
                  <a:pt x="772825" y="6114"/>
                </a:lnTo>
                <a:lnTo>
                  <a:pt x="829222" y="13557"/>
                </a:lnTo>
                <a:lnTo>
                  <a:pt x="883655" y="23744"/>
                </a:lnTo>
                <a:lnTo>
                  <a:pt x="935894" y="36541"/>
                </a:lnTo>
                <a:lnTo>
                  <a:pt x="985708" y="51815"/>
                </a:lnTo>
                <a:lnTo>
                  <a:pt x="1032864" y="69432"/>
                </a:lnTo>
                <a:lnTo>
                  <a:pt x="1077133" y="89257"/>
                </a:lnTo>
                <a:lnTo>
                  <a:pt x="1118282" y="111156"/>
                </a:lnTo>
                <a:lnTo>
                  <a:pt x="1156081" y="134996"/>
                </a:lnTo>
                <a:lnTo>
                  <a:pt x="1190299" y="160642"/>
                </a:lnTo>
                <a:lnTo>
                  <a:pt x="1220705" y="187959"/>
                </a:lnTo>
                <a:lnTo>
                  <a:pt x="1247066" y="216816"/>
                </a:lnTo>
                <a:lnTo>
                  <a:pt x="1286735" y="278606"/>
                </a:lnTo>
                <a:lnTo>
                  <a:pt x="1307455" y="344940"/>
                </a:lnTo>
                <a:lnTo>
                  <a:pt x="1310132" y="379475"/>
                </a:lnTo>
                <a:lnTo>
                  <a:pt x="1307455" y="413991"/>
                </a:lnTo>
                <a:lnTo>
                  <a:pt x="1286735" y="480292"/>
                </a:lnTo>
                <a:lnTo>
                  <a:pt x="1247066" y="542056"/>
                </a:lnTo>
                <a:lnTo>
                  <a:pt x="1220705" y="570902"/>
                </a:lnTo>
                <a:lnTo>
                  <a:pt x="1190299" y="598211"/>
                </a:lnTo>
                <a:lnTo>
                  <a:pt x="1156081" y="623850"/>
                </a:lnTo>
                <a:lnTo>
                  <a:pt x="1118282" y="647684"/>
                </a:lnTo>
                <a:lnTo>
                  <a:pt x="1077133" y="669578"/>
                </a:lnTo>
                <a:lnTo>
                  <a:pt x="1032864" y="689399"/>
                </a:lnTo>
                <a:lnTo>
                  <a:pt x="985708" y="707013"/>
                </a:lnTo>
                <a:lnTo>
                  <a:pt x="935894" y="722285"/>
                </a:lnTo>
                <a:lnTo>
                  <a:pt x="883655" y="735082"/>
                </a:lnTo>
                <a:lnTo>
                  <a:pt x="829222" y="745268"/>
                </a:lnTo>
                <a:lnTo>
                  <a:pt x="772825" y="752710"/>
                </a:lnTo>
                <a:lnTo>
                  <a:pt x="714696" y="757273"/>
                </a:lnTo>
                <a:lnTo>
                  <a:pt x="655065" y="758825"/>
                </a:lnTo>
                <a:lnTo>
                  <a:pt x="595435" y="757273"/>
                </a:lnTo>
                <a:lnTo>
                  <a:pt x="537306" y="752710"/>
                </a:lnTo>
                <a:lnTo>
                  <a:pt x="480909" y="745268"/>
                </a:lnTo>
                <a:lnTo>
                  <a:pt x="426476" y="735082"/>
                </a:lnTo>
                <a:lnTo>
                  <a:pt x="374237" y="722285"/>
                </a:lnTo>
                <a:lnTo>
                  <a:pt x="324423" y="707013"/>
                </a:lnTo>
                <a:lnTo>
                  <a:pt x="277267" y="689399"/>
                </a:lnTo>
                <a:lnTo>
                  <a:pt x="232998" y="669578"/>
                </a:lnTo>
                <a:lnTo>
                  <a:pt x="191849" y="647684"/>
                </a:lnTo>
                <a:lnTo>
                  <a:pt x="154050" y="623850"/>
                </a:lnTo>
                <a:lnTo>
                  <a:pt x="119832" y="598211"/>
                </a:lnTo>
                <a:lnTo>
                  <a:pt x="89426" y="570902"/>
                </a:lnTo>
                <a:lnTo>
                  <a:pt x="63065" y="542056"/>
                </a:lnTo>
                <a:lnTo>
                  <a:pt x="23396" y="480292"/>
                </a:lnTo>
                <a:lnTo>
                  <a:pt x="2676" y="413991"/>
                </a:lnTo>
                <a:lnTo>
                  <a:pt x="0" y="379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24198" y="1950465"/>
            <a:ext cx="30099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1.0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575300" y="1989708"/>
            <a:ext cx="1051560" cy="635"/>
          </a:xfrm>
          <a:custGeom>
            <a:avLst/>
            <a:gdLst/>
            <a:ahLst/>
            <a:cxnLst/>
            <a:rect l="l" t="t" r="r" b="b"/>
            <a:pathLst>
              <a:path w="1051559" h="635">
                <a:moveTo>
                  <a:pt x="0" y="126"/>
                </a:moveTo>
                <a:lnTo>
                  <a:pt x="1051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6790" y="2283332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3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223770" y="1974722"/>
            <a:ext cx="768350" cy="76200"/>
          </a:xfrm>
          <a:custGeom>
            <a:avLst/>
            <a:gdLst/>
            <a:ahLst/>
            <a:cxnLst/>
            <a:rect l="l" t="t" r="r" b="b"/>
            <a:pathLst>
              <a:path w="768350" h="76200">
                <a:moveTo>
                  <a:pt x="691642" y="0"/>
                </a:moveTo>
                <a:lnTo>
                  <a:pt x="691642" y="76200"/>
                </a:lnTo>
                <a:lnTo>
                  <a:pt x="755142" y="44450"/>
                </a:lnTo>
                <a:lnTo>
                  <a:pt x="704342" y="44450"/>
                </a:lnTo>
                <a:lnTo>
                  <a:pt x="704342" y="31750"/>
                </a:lnTo>
                <a:lnTo>
                  <a:pt x="755142" y="31750"/>
                </a:lnTo>
                <a:lnTo>
                  <a:pt x="691642" y="0"/>
                </a:lnTo>
                <a:close/>
              </a:path>
              <a:path w="768350" h="76200">
                <a:moveTo>
                  <a:pt x="6916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642" y="44450"/>
                </a:lnTo>
                <a:lnTo>
                  <a:pt x="691642" y="31750"/>
                </a:lnTo>
                <a:close/>
              </a:path>
              <a:path w="768350" h="76200">
                <a:moveTo>
                  <a:pt x="755142" y="31750"/>
                </a:moveTo>
                <a:lnTo>
                  <a:pt x="704342" y="31750"/>
                </a:lnTo>
                <a:lnTo>
                  <a:pt x="704342" y="44450"/>
                </a:lnTo>
                <a:lnTo>
                  <a:pt x="755142" y="44450"/>
                </a:lnTo>
                <a:lnTo>
                  <a:pt x="767842" y="38100"/>
                </a:lnTo>
                <a:lnTo>
                  <a:pt x="75514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220086" y="2180843"/>
            <a:ext cx="737870" cy="76200"/>
          </a:xfrm>
          <a:custGeom>
            <a:avLst/>
            <a:gdLst/>
            <a:ahLst/>
            <a:cxnLst/>
            <a:rect l="l" t="t" r="r" b="b"/>
            <a:pathLst>
              <a:path w="737869" h="76200">
                <a:moveTo>
                  <a:pt x="76200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125" y="44457"/>
                </a:lnTo>
                <a:lnTo>
                  <a:pt x="63372" y="44457"/>
                </a:lnTo>
                <a:lnTo>
                  <a:pt x="63496" y="32131"/>
                </a:lnTo>
                <a:lnTo>
                  <a:pt x="63499" y="31757"/>
                </a:lnTo>
                <a:lnTo>
                  <a:pt x="76147" y="31757"/>
                </a:lnTo>
                <a:lnTo>
                  <a:pt x="76200" y="0"/>
                </a:lnTo>
                <a:close/>
              </a:path>
              <a:path w="737869" h="76200">
                <a:moveTo>
                  <a:pt x="76147" y="31757"/>
                </a:moveTo>
                <a:lnTo>
                  <a:pt x="76125" y="44457"/>
                </a:lnTo>
                <a:lnTo>
                  <a:pt x="737615" y="44831"/>
                </a:lnTo>
                <a:lnTo>
                  <a:pt x="737615" y="32131"/>
                </a:lnTo>
                <a:lnTo>
                  <a:pt x="76147" y="31757"/>
                </a:lnTo>
                <a:close/>
              </a:path>
              <a:path w="737869" h="76200">
                <a:moveTo>
                  <a:pt x="76147" y="31757"/>
                </a:moveTo>
                <a:lnTo>
                  <a:pt x="63499" y="31757"/>
                </a:lnTo>
                <a:lnTo>
                  <a:pt x="63496" y="32131"/>
                </a:lnTo>
                <a:lnTo>
                  <a:pt x="63372" y="44457"/>
                </a:lnTo>
                <a:lnTo>
                  <a:pt x="76125" y="44457"/>
                </a:lnTo>
                <a:lnTo>
                  <a:pt x="76147" y="31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551679" y="1986660"/>
            <a:ext cx="808355" cy="76200"/>
          </a:xfrm>
          <a:custGeom>
            <a:avLst/>
            <a:gdLst/>
            <a:ahLst/>
            <a:cxnLst/>
            <a:rect l="l" t="t" r="r" b="b"/>
            <a:pathLst>
              <a:path w="808354" h="76200">
                <a:moveTo>
                  <a:pt x="732028" y="0"/>
                </a:moveTo>
                <a:lnTo>
                  <a:pt x="732028" y="76200"/>
                </a:lnTo>
                <a:lnTo>
                  <a:pt x="795528" y="44450"/>
                </a:lnTo>
                <a:lnTo>
                  <a:pt x="744728" y="44450"/>
                </a:lnTo>
                <a:lnTo>
                  <a:pt x="744728" y="31750"/>
                </a:lnTo>
                <a:lnTo>
                  <a:pt x="795528" y="31750"/>
                </a:lnTo>
                <a:lnTo>
                  <a:pt x="732028" y="0"/>
                </a:lnTo>
                <a:close/>
              </a:path>
              <a:path w="808354" h="76200">
                <a:moveTo>
                  <a:pt x="7320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2028" y="44450"/>
                </a:lnTo>
                <a:lnTo>
                  <a:pt x="732028" y="31750"/>
                </a:lnTo>
                <a:close/>
              </a:path>
              <a:path w="808354" h="76200">
                <a:moveTo>
                  <a:pt x="795528" y="31750"/>
                </a:moveTo>
                <a:lnTo>
                  <a:pt x="744728" y="31750"/>
                </a:lnTo>
                <a:lnTo>
                  <a:pt x="744728" y="44450"/>
                </a:lnTo>
                <a:lnTo>
                  <a:pt x="795528" y="44450"/>
                </a:lnTo>
                <a:lnTo>
                  <a:pt x="808228" y="38100"/>
                </a:lnTo>
                <a:lnTo>
                  <a:pt x="7955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553203" y="2195194"/>
            <a:ext cx="775335" cy="76200"/>
          </a:xfrm>
          <a:custGeom>
            <a:avLst/>
            <a:gdLst/>
            <a:ahLst/>
            <a:cxnLst/>
            <a:rect l="l" t="t" r="r" b="b"/>
            <a:pathLst>
              <a:path w="7753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753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75335" h="76200">
                <a:moveTo>
                  <a:pt x="77520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75208" y="44450"/>
                </a:lnTo>
                <a:lnTo>
                  <a:pt x="7752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68398" y="1799589"/>
            <a:ext cx="924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54707" y="2256789"/>
            <a:ext cx="516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22089" y="1799589"/>
            <a:ext cx="8140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Check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22316" y="2246122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118611" y="3265296"/>
            <a:ext cx="1359535" cy="756920"/>
          </a:xfrm>
          <a:custGeom>
            <a:avLst/>
            <a:gdLst/>
            <a:ahLst/>
            <a:cxnLst/>
            <a:rect l="l" t="t" r="r" b="b"/>
            <a:pathLst>
              <a:path w="1359535" h="756920">
                <a:moveTo>
                  <a:pt x="0" y="378459"/>
                </a:moveTo>
                <a:lnTo>
                  <a:pt x="10945" y="310424"/>
                </a:lnTo>
                <a:lnTo>
                  <a:pt x="42504" y="246393"/>
                </a:lnTo>
                <a:lnTo>
                  <a:pt x="92757" y="187433"/>
                </a:lnTo>
                <a:lnTo>
                  <a:pt x="124294" y="160188"/>
                </a:lnTo>
                <a:lnTo>
                  <a:pt x="159786" y="134613"/>
                </a:lnTo>
                <a:lnTo>
                  <a:pt x="198993" y="110839"/>
                </a:lnTo>
                <a:lnTo>
                  <a:pt x="241674" y="89001"/>
                </a:lnTo>
                <a:lnTo>
                  <a:pt x="287591" y="69231"/>
                </a:lnTo>
                <a:lnTo>
                  <a:pt x="336502" y="51665"/>
                </a:lnTo>
                <a:lnTo>
                  <a:pt x="388170" y="36435"/>
                </a:lnTo>
                <a:lnTo>
                  <a:pt x="442353" y="23674"/>
                </a:lnTo>
                <a:lnTo>
                  <a:pt x="498813" y="13517"/>
                </a:lnTo>
                <a:lnTo>
                  <a:pt x="557308" y="6096"/>
                </a:lnTo>
                <a:lnTo>
                  <a:pt x="617600" y="1546"/>
                </a:lnTo>
                <a:lnTo>
                  <a:pt x="679450" y="0"/>
                </a:lnTo>
                <a:lnTo>
                  <a:pt x="741300" y="1546"/>
                </a:lnTo>
                <a:lnTo>
                  <a:pt x="801595" y="6096"/>
                </a:lnTo>
                <a:lnTo>
                  <a:pt x="860096" y="13517"/>
                </a:lnTo>
                <a:lnTo>
                  <a:pt x="916562" y="23674"/>
                </a:lnTo>
                <a:lnTo>
                  <a:pt x="970753" y="36435"/>
                </a:lnTo>
                <a:lnTo>
                  <a:pt x="1022429" y="51665"/>
                </a:lnTo>
                <a:lnTo>
                  <a:pt x="1071351" y="69231"/>
                </a:lnTo>
                <a:lnTo>
                  <a:pt x="1117278" y="89001"/>
                </a:lnTo>
                <a:lnTo>
                  <a:pt x="1159970" y="110839"/>
                </a:lnTo>
                <a:lnTo>
                  <a:pt x="1199187" y="134613"/>
                </a:lnTo>
                <a:lnTo>
                  <a:pt x="1234689" y="160188"/>
                </a:lnTo>
                <a:lnTo>
                  <a:pt x="1266237" y="187433"/>
                </a:lnTo>
                <a:lnTo>
                  <a:pt x="1293589" y="216212"/>
                </a:lnTo>
                <a:lnTo>
                  <a:pt x="1334749" y="277841"/>
                </a:lnTo>
                <a:lnTo>
                  <a:pt x="1356249" y="344008"/>
                </a:lnTo>
                <a:lnTo>
                  <a:pt x="1359027" y="378459"/>
                </a:lnTo>
                <a:lnTo>
                  <a:pt x="1356249" y="412911"/>
                </a:lnTo>
                <a:lnTo>
                  <a:pt x="1334749" y="479078"/>
                </a:lnTo>
                <a:lnTo>
                  <a:pt x="1293589" y="540707"/>
                </a:lnTo>
                <a:lnTo>
                  <a:pt x="1266237" y="569486"/>
                </a:lnTo>
                <a:lnTo>
                  <a:pt x="1234689" y="596731"/>
                </a:lnTo>
                <a:lnTo>
                  <a:pt x="1199187" y="622306"/>
                </a:lnTo>
                <a:lnTo>
                  <a:pt x="1159970" y="646080"/>
                </a:lnTo>
                <a:lnTo>
                  <a:pt x="1117278" y="667918"/>
                </a:lnTo>
                <a:lnTo>
                  <a:pt x="1071351" y="687688"/>
                </a:lnTo>
                <a:lnTo>
                  <a:pt x="1022429" y="705254"/>
                </a:lnTo>
                <a:lnTo>
                  <a:pt x="970753" y="720484"/>
                </a:lnTo>
                <a:lnTo>
                  <a:pt x="916562" y="733245"/>
                </a:lnTo>
                <a:lnTo>
                  <a:pt x="860096" y="743402"/>
                </a:lnTo>
                <a:lnTo>
                  <a:pt x="801595" y="750823"/>
                </a:lnTo>
                <a:lnTo>
                  <a:pt x="741300" y="755373"/>
                </a:lnTo>
                <a:lnTo>
                  <a:pt x="679450" y="756919"/>
                </a:lnTo>
                <a:lnTo>
                  <a:pt x="617600" y="755373"/>
                </a:lnTo>
                <a:lnTo>
                  <a:pt x="557308" y="750823"/>
                </a:lnTo>
                <a:lnTo>
                  <a:pt x="498813" y="743402"/>
                </a:lnTo>
                <a:lnTo>
                  <a:pt x="442353" y="733245"/>
                </a:lnTo>
                <a:lnTo>
                  <a:pt x="388170" y="720484"/>
                </a:lnTo>
                <a:lnTo>
                  <a:pt x="336502" y="705254"/>
                </a:lnTo>
                <a:lnTo>
                  <a:pt x="287591" y="687688"/>
                </a:lnTo>
                <a:lnTo>
                  <a:pt x="241674" y="667918"/>
                </a:lnTo>
                <a:lnTo>
                  <a:pt x="198993" y="646080"/>
                </a:lnTo>
                <a:lnTo>
                  <a:pt x="159786" y="622306"/>
                </a:lnTo>
                <a:lnTo>
                  <a:pt x="124294" y="596731"/>
                </a:lnTo>
                <a:lnTo>
                  <a:pt x="92757" y="569486"/>
                </a:lnTo>
                <a:lnTo>
                  <a:pt x="65413" y="540707"/>
                </a:lnTo>
                <a:lnTo>
                  <a:pt x="24268" y="479078"/>
                </a:lnTo>
                <a:lnTo>
                  <a:pt x="2776" y="412911"/>
                </a:lnTo>
                <a:lnTo>
                  <a:pt x="0" y="37845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339210" y="3468750"/>
            <a:ext cx="925830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2.0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latin typeface="Calibri"/>
                <a:cs typeface="Calibri"/>
              </a:rPr>
              <a:t>Manage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752850" y="2586608"/>
            <a:ext cx="76200" cy="596265"/>
          </a:xfrm>
          <a:custGeom>
            <a:avLst/>
            <a:gdLst/>
            <a:ahLst/>
            <a:cxnLst/>
            <a:rect l="l" t="t" r="r" b="b"/>
            <a:pathLst>
              <a:path w="76200" h="596264">
                <a:moveTo>
                  <a:pt x="31750" y="519938"/>
                </a:moveTo>
                <a:lnTo>
                  <a:pt x="0" y="519938"/>
                </a:lnTo>
                <a:lnTo>
                  <a:pt x="38100" y="596138"/>
                </a:lnTo>
                <a:lnTo>
                  <a:pt x="69850" y="532638"/>
                </a:lnTo>
                <a:lnTo>
                  <a:pt x="31750" y="532638"/>
                </a:lnTo>
                <a:lnTo>
                  <a:pt x="31750" y="519938"/>
                </a:lnTo>
                <a:close/>
              </a:path>
              <a:path w="76200" h="596264">
                <a:moveTo>
                  <a:pt x="44450" y="0"/>
                </a:moveTo>
                <a:lnTo>
                  <a:pt x="31750" y="0"/>
                </a:lnTo>
                <a:lnTo>
                  <a:pt x="31750" y="532638"/>
                </a:lnTo>
                <a:lnTo>
                  <a:pt x="44450" y="532638"/>
                </a:lnTo>
                <a:lnTo>
                  <a:pt x="44450" y="0"/>
                </a:lnTo>
                <a:close/>
              </a:path>
              <a:path w="76200" h="596264">
                <a:moveTo>
                  <a:pt x="76200" y="519938"/>
                </a:moveTo>
                <a:lnTo>
                  <a:pt x="44450" y="519938"/>
                </a:lnTo>
                <a:lnTo>
                  <a:pt x="44450" y="532638"/>
                </a:lnTo>
                <a:lnTo>
                  <a:pt x="69850" y="532638"/>
                </a:lnTo>
                <a:lnTo>
                  <a:pt x="76200" y="519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761994" y="4106290"/>
            <a:ext cx="76200" cy="729615"/>
          </a:xfrm>
          <a:custGeom>
            <a:avLst/>
            <a:gdLst/>
            <a:ahLst/>
            <a:cxnLst/>
            <a:rect l="l" t="t" r="r" b="b"/>
            <a:pathLst>
              <a:path w="76200" h="729614">
                <a:moveTo>
                  <a:pt x="31750" y="653415"/>
                </a:moveTo>
                <a:lnTo>
                  <a:pt x="0" y="653415"/>
                </a:lnTo>
                <a:lnTo>
                  <a:pt x="38100" y="729615"/>
                </a:lnTo>
                <a:lnTo>
                  <a:pt x="69850" y="666115"/>
                </a:lnTo>
                <a:lnTo>
                  <a:pt x="31750" y="666115"/>
                </a:lnTo>
                <a:lnTo>
                  <a:pt x="31750" y="653415"/>
                </a:lnTo>
                <a:close/>
              </a:path>
              <a:path w="76200" h="729614">
                <a:moveTo>
                  <a:pt x="44450" y="0"/>
                </a:moveTo>
                <a:lnTo>
                  <a:pt x="31750" y="0"/>
                </a:lnTo>
                <a:lnTo>
                  <a:pt x="31750" y="666115"/>
                </a:lnTo>
                <a:lnTo>
                  <a:pt x="44450" y="666115"/>
                </a:lnTo>
                <a:lnTo>
                  <a:pt x="44450" y="0"/>
                </a:lnTo>
                <a:close/>
              </a:path>
              <a:path w="76200" h="729614">
                <a:moveTo>
                  <a:pt x="76200" y="653415"/>
                </a:moveTo>
                <a:lnTo>
                  <a:pt x="44450" y="653415"/>
                </a:lnTo>
                <a:lnTo>
                  <a:pt x="44450" y="666115"/>
                </a:lnTo>
                <a:lnTo>
                  <a:pt x="69850" y="666115"/>
                </a:lnTo>
                <a:lnTo>
                  <a:pt x="76200" y="65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887848" y="3765930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148202" y="4909946"/>
            <a:ext cx="1339850" cy="758190"/>
          </a:xfrm>
          <a:custGeom>
            <a:avLst/>
            <a:gdLst/>
            <a:ahLst/>
            <a:cxnLst/>
            <a:rect l="l" t="t" r="r" b="b"/>
            <a:pathLst>
              <a:path w="1339850" h="758189">
                <a:moveTo>
                  <a:pt x="0" y="378840"/>
                </a:moveTo>
                <a:lnTo>
                  <a:pt x="10790" y="310759"/>
                </a:lnTo>
                <a:lnTo>
                  <a:pt x="41901" y="246674"/>
                </a:lnTo>
                <a:lnTo>
                  <a:pt x="91444" y="187658"/>
                </a:lnTo>
                <a:lnTo>
                  <a:pt x="122537" y="160386"/>
                </a:lnTo>
                <a:lnTo>
                  <a:pt x="157528" y="134782"/>
                </a:lnTo>
                <a:lnTo>
                  <a:pt x="196183" y="110982"/>
                </a:lnTo>
                <a:lnTo>
                  <a:pt x="238264" y="89118"/>
                </a:lnTo>
                <a:lnTo>
                  <a:pt x="283535" y="69324"/>
                </a:lnTo>
                <a:lnTo>
                  <a:pt x="331761" y="51736"/>
                </a:lnTo>
                <a:lnTo>
                  <a:pt x="382705" y="36485"/>
                </a:lnTo>
                <a:lnTo>
                  <a:pt x="436130" y="23708"/>
                </a:lnTo>
                <a:lnTo>
                  <a:pt x="491801" y="13536"/>
                </a:lnTo>
                <a:lnTo>
                  <a:pt x="549481" y="6105"/>
                </a:lnTo>
                <a:lnTo>
                  <a:pt x="608934" y="1548"/>
                </a:lnTo>
                <a:lnTo>
                  <a:pt x="669925" y="0"/>
                </a:lnTo>
                <a:lnTo>
                  <a:pt x="730896" y="1548"/>
                </a:lnTo>
                <a:lnTo>
                  <a:pt x="790334" y="6105"/>
                </a:lnTo>
                <a:lnTo>
                  <a:pt x="848004" y="13536"/>
                </a:lnTo>
                <a:lnTo>
                  <a:pt x="903668" y="23708"/>
                </a:lnTo>
                <a:lnTo>
                  <a:pt x="957089" y="36485"/>
                </a:lnTo>
                <a:lnTo>
                  <a:pt x="1008031" y="51736"/>
                </a:lnTo>
                <a:lnTo>
                  <a:pt x="1056258" y="69324"/>
                </a:lnTo>
                <a:lnTo>
                  <a:pt x="1101533" y="89118"/>
                </a:lnTo>
                <a:lnTo>
                  <a:pt x="1143619" y="110982"/>
                </a:lnTo>
                <a:lnTo>
                  <a:pt x="1182279" y="134782"/>
                </a:lnTo>
                <a:lnTo>
                  <a:pt x="1217277" y="160386"/>
                </a:lnTo>
                <a:lnTo>
                  <a:pt x="1248377" y="187658"/>
                </a:lnTo>
                <a:lnTo>
                  <a:pt x="1275341" y="216466"/>
                </a:lnTo>
                <a:lnTo>
                  <a:pt x="1315916" y="278150"/>
                </a:lnTo>
                <a:lnTo>
                  <a:pt x="1337111" y="344367"/>
                </a:lnTo>
                <a:lnTo>
                  <a:pt x="1339850" y="378840"/>
                </a:lnTo>
                <a:lnTo>
                  <a:pt x="1337111" y="413334"/>
                </a:lnTo>
                <a:lnTo>
                  <a:pt x="1315916" y="479584"/>
                </a:lnTo>
                <a:lnTo>
                  <a:pt x="1275341" y="541294"/>
                </a:lnTo>
                <a:lnTo>
                  <a:pt x="1248377" y="570112"/>
                </a:lnTo>
                <a:lnTo>
                  <a:pt x="1217277" y="597393"/>
                </a:lnTo>
                <a:lnTo>
                  <a:pt x="1182279" y="623004"/>
                </a:lnTo>
                <a:lnTo>
                  <a:pt x="1143619" y="646811"/>
                </a:lnTo>
                <a:lnTo>
                  <a:pt x="1101533" y="668679"/>
                </a:lnTo>
                <a:lnTo>
                  <a:pt x="1056258" y="688476"/>
                </a:lnTo>
                <a:lnTo>
                  <a:pt x="1008031" y="706068"/>
                </a:lnTo>
                <a:lnTo>
                  <a:pt x="957089" y="721320"/>
                </a:lnTo>
                <a:lnTo>
                  <a:pt x="903668" y="734099"/>
                </a:lnTo>
                <a:lnTo>
                  <a:pt x="848004" y="744271"/>
                </a:lnTo>
                <a:lnTo>
                  <a:pt x="790334" y="751703"/>
                </a:lnTo>
                <a:lnTo>
                  <a:pt x="730896" y="756260"/>
                </a:lnTo>
                <a:lnTo>
                  <a:pt x="669925" y="757809"/>
                </a:lnTo>
                <a:lnTo>
                  <a:pt x="608934" y="756260"/>
                </a:lnTo>
                <a:lnTo>
                  <a:pt x="549481" y="751703"/>
                </a:lnTo>
                <a:lnTo>
                  <a:pt x="491801" y="744271"/>
                </a:lnTo>
                <a:lnTo>
                  <a:pt x="436130" y="734099"/>
                </a:lnTo>
                <a:lnTo>
                  <a:pt x="382705" y="721320"/>
                </a:lnTo>
                <a:lnTo>
                  <a:pt x="331761" y="706068"/>
                </a:lnTo>
                <a:lnTo>
                  <a:pt x="283535" y="688476"/>
                </a:lnTo>
                <a:lnTo>
                  <a:pt x="238264" y="668679"/>
                </a:lnTo>
                <a:lnTo>
                  <a:pt x="196183" y="646810"/>
                </a:lnTo>
                <a:lnTo>
                  <a:pt x="157528" y="623004"/>
                </a:lnTo>
                <a:lnTo>
                  <a:pt x="122537" y="597393"/>
                </a:lnTo>
                <a:lnTo>
                  <a:pt x="91444" y="570112"/>
                </a:lnTo>
                <a:lnTo>
                  <a:pt x="64487" y="541294"/>
                </a:lnTo>
                <a:lnTo>
                  <a:pt x="23924" y="479584"/>
                </a:lnTo>
                <a:lnTo>
                  <a:pt x="2736" y="413334"/>
                </a:lnTo>
                <a:lnTo>
                  <a:pt x="0" y="3788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418459" y="5114670"/>
            <a:ext cx="820419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3.0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000">
                <a:latin typeface="Calibri"/>
                <a:cs typeface="Calibri"/>
              </a:rPr>
              <a:t>Manage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148202" y="6566534"/>
            <a:ext cx="1330960" cy="754380"/>
          </a:xfrm>
          <a:custGeom>
            <a:avLst/>
            <a:gdLst/>
            <a:ahLst/>
            <a:cxnLst/>
            <a:rect l="l" t="t" r="r" b="b"/>
            <a:pathLst>
              <a:path w="1330960" h="754379">
                <a:moveTo>
                  <a:pt x="0" y="376936"/>
                </a:moveTo>
                <a:lnTo>
                  <a:pt x="10721" y="309187"/>
                </a:lnTo>
                <a:lnTo>
                  <a:pt x="41633" y="245420"/>
                </a:lnTo>
                <a:lnTo>
                  <a:pt x="90856" y="186699"/>
                </a:lnTo>
                <a:lnTo>
                  <a:pt x="121747" y="159564"/>
                </a:lnTo>
                <a:lnTo>
                  <a:pt x="156511" y="134090"/>
                </a:lnTo>
                <a:lnTo>
                  <a:pt x="194913" y="110410"/>
                </a:lnTo>
                <a:lnTo>
                  <a:pt x="236718" y="88658"/>
                </a:lnTo>
                <a:lnTo>
                  <a:pt x="281691" y="68966"/>
                </a:lnTo>
                <a:lnTo>
                  <a:pt x="329597" y="51467"/>
                </a:lnTo>
                <a:lnTo>
                  <a:pt x="380202" y="36296"/>
                </a:lnTo>
                <a:lnTo>
                  <a:pt x="433271" y="23584"/>
                </a:lnTo>
                <a:lnTo>
                  <a:pt x="488567" y="13466"/>
                </a:lnTo>
                <a:lnTo>
                  <a:pt x="545858" y="6073"/>
                </a:lnTo>
                <a:lnTo>
                  <a:pt x="604907" y="1540"/>
                </a:lnTo>
                <a:lnTo>
                  <a:pt x="665480" y="0"/>
                </a:lnTo>
                <a:lnTo>
                  <a:pt x="726052" y="1540"/>
                </a:lnTo>
                <a:lnTo>
                  <a:pt x="785101" y="6073"/>
                </a:lnTo>
                <a:lnTo>
                  <a:pt x="842392" y="13466"/>
                </a:lnTo>
                <a:lnTo>
                  <a:pt x="897688" y="23584"/>
                </a:lnTo>
                <a:lnTo>
                  <a:pt x="950757" y="36296"/>
                </a:lnTo>
                <a:lnTo>
                  <a:pt x="1001362" y="51467"/>
                </a:lnTo>
                <a:lnTo>
                  <a:pt x="1049268" y="68966"/>
                </a:lnTo>
                <a:lnTo>
                  <a:pt x="1094241" y="88658"/>
                </a:lnTo>
                <a:lnTo>
                  <a:pt x="1136046" y="110410"/>
                </a:lnTo>
                <a:lnTo>
                  <a:pt x="1174448" y="134090"/>
                </a:lnTo>
                <a:lnTo>
                  <a:pt x="1209212" y="159564"/>
                </a:lnTo>
                <a:lnTo>
                  <a:pt x="1240103" y="186699"/>
                </a:lnTo>
                <a:lnTo>
                  <a:pt x="1266886" y="215362"/>
                </a:lnTo>
                <a:lnTo>
                  <a:pt x="1307188" y="276739"/>
                </a:lnTo>
                <a:lnTo>
                  <a:pt x="1328240" y="342630"/>
                </a:lnTo>
                <a:lnTo>
                  <a:pt x="1330960" y="376936"/>
                </a:lnTo>
                <a:lnTo>
                  <a:pt x="1328240" y="411261"/>
                </a:lnTo>
                <a:lnTo>
                  <a:pt x="1307188" y="477186"/>
                </a:lnTo>
                <a:lnTo>
                  <a:pt x="1266886" y="538588"/>
                </a:lnTo>
                <a:lnTo>
                  <a:pt x="1240103" y="567261"/>
                </a:lnTo>
                <a:lnTo>
                  <a:pt x="1209212" y="594405"/>
                </a:lnTo>
                <a:lnTo>
                  <a:pt x="1174448" y="619886"/>
                </a:lnTo>
                <a:lnTo>
                  <a:pt x="1136046" y="643572"/>
                </a:lnTo>
                <a:lnTo>
                  <a:pt x="1094241" y="665329"/>
                </a:lnTo>
                <a:lnTo>
                  <a:pt x="1049268" y="685025"/>
                </a:lnTo>
                <a:lnTo>
                  <a:pt x="1001362" y="702526"/>
                </a:lnTo>
                <a:lnTo>
                  <a:pt x="950757" y="717699"/>
                </a:lnTo>
                <a:lnTo>
                  <a:pt x="897688" y="730412"/>
                </a:lnTo>
                <a:lnTo>
                  <a:pt x="842392" y="740532"/>
                </a:lnTo>
                <a:lnTo>
                  <a:pt x="785101" y="747925"/>
                </a:lnTo>
                <a:lnTo>
                  <a:pt x="726052" y="752458"/>
                </a:lnTo>
                <a:lnTo>
                  <a:pt x="665480" y="753999"/>
                </a:lnTo>
                <a:lnTo>
                  <a:pt x="604907" y="752458"/>
                </a:lnTo>
                <a:lnTo>
                  <a:pt x="545858" y="747925"/>
                </a:lnTo>
                <a:lnTo>
                  <a:pt x="488567" y="740532"/>
                </a:lnTo>
                <a:lnTo>
                  <a:pt x="433271" y="730412"/>
                </a:lnTo>
                <a:lnTo>
                  <a:pt x="380202" y="717699"/>
                </a:lnTo>
                <a:lnTo>
                  <a:pt x="329597" y="702526"/>
                </a:lnTo>
                <a:lnTo>
                  <a:pt x="281691" y="685025"/>
                </a:lnTo>
                <a:lnTo>
                  <a:pt x="236718" y="665329"/>
                </a:lnTo>
                <a:lnTo>
                  <a:pt x="194913" y="643572"/>
                </a:lnTo>
                <a:lnTo>
                  <a:pt x="156511" y="619886"/>
                </a:lnTo>
                <a:lnTo>
                  <a:pt x="121747" y="594405"/>
                </a:lnTo>
                <a:lnTo>
                  <a:pt x="90856" y="567261"/>
                </a:lnTo>
                <a:lnTo>
                  <a:pt x="64073" y="538588"/>
                </a:lnTo>
                <a:lnTo>
                  <a:pt x="23771" y="477186"/>
                </a:lnTo>
                <a:lnTo>
                  <a:pt x="2719" y="411261"/>
                </a:lnTo>
                <a:lnTo>
                  <a:pt x="0" y="3769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432175" y="6768464"/>
            <a:ext cx="758190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4.0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latin typeface="Calibri"/>
                <a:cs typeface="Calibri"/>
              </a:rPr>
              <a:t>Manage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598475" y="3517518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70068" y="31496"/>
                </a:moveTo>
                <a:lnTo>
                  <a:pt x="757389" y="31708"/>
                </a:lnTo>
                <a:lnTo>
                  <a:pt x="758130" y="76073"/>
                </a:lnTo>
                <a:lnTo>
                  <a:pt x="818903" y="44409"/>
                </a:lnTo>
                <a:lnTo>
                  <a:pt x="770326" y="44409"/>
                </a:lnTo>
                <a:lnTo>
                  <a:pt x="770172" y="36703"/>
                </a:lnTo>
                <a:lnTo>
                  <a:pt x="770068" y="31496"/>
                </a:lnTo>
                <a:close/>
              </a:path>
              <a:path w="833754" h="76200">
                <a:moveTo>
                  <a:pt x="757389" y="31708"/>
                </a:moveTo>
                <a:lnTo>
                  <a:pt x="0" y="44409"/>
                </a:lnTo>
                <a:lnTo>
                  <a:pt x="5148" y="44409"/>
                </a:lnTo>
                <a:lnTo>
                  <a:pt x="5401" y="57023"/>
                </a:lnTo>
                <a:lnTo>
                  <a:pt x="757601" y="44409"/>
                </a:lnTo>
                <a:lnTo>
                  <a:pt x="757472" y="36703"/>
                </a:lnTo>
                <a:lnTo>
                  <a:pt x="757389" y="31708"/>
                </a:lnTo>
                <a:close/>
              </a:path>
              <a:path w="833754" h="76200">
                <a:moveTo>
                  <a:pt x="822794" y="31496"/>
                </a:moveTo>
                <a:lnTo>
                  <a:pt x="770068" y="31496"/>
                </a:lnTo>
                <a:lnTo>
                  <a:pt x="770326" y="44409"/>
                </a:lnTo>
                <a:lnTo>
                  <a:pt x="818903" y="44409"/>
                </a:lnTo>
                <a:lnTo>
                  <a:pt x="833695" y="36703"/>
                </a:lnTo>
                <a:lnTo>
                  <a:pt x="822794" y="31496"/>
                </a:lnTo>
                <a:close/>
              </a:path>
              <a:path w="833754" h="76200">
                <a:moveTo>
                  <a:pt x="756860" y="0"/>
                </a:moveTo>
                <a:lnTo>
                  <a:pt x="757385" y="31496"/>
                </a:lnTo>
                <a:lnTo>
                  <a:pt x="757389" y="31708"/>
                </a:lnTo>
                <a:lnTo>
                  <a:pt x="770068" y="31496"/>
                </a:lnTo>
                <a:lnTo>
                  <a:pt x="822794" y="31496"/>
                </a:lnTo>
                <a:lnTo>
                  <a:pt x="756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603750" y="3734307"/>
            <a:ext cx="840740" cy="76200"/>
          </a:xfrm>
          <a:custGeom>
            <a:avLst/>
            <a:gdLst/>
            <a:ahLst/>
            <a:cxnLst/>
            <a:rect l="l" t="t" r="r" b="b"/>
            <a:pathLst>
              <a:path w="840739" h="76200">
                <a:moveTo>
                  <a:pt x="75437" y="0"/>
                </a:moveTo>
                <a:lnTo>
                  <a:pt x="0" y="39497"/>
                </a:lnTo>
                <a:lnTo>
                  <a:pt x="76835" y="76200"/>
                </a:lnTo>
                <a:lnTo>
                  <a:pt x="76257" y="44703"/>
                </a:lnTo>
                <a:lnTo>
                  <a:pt x="63626" y="44703"/>
                </a:lnTo>
                <a:lnTo>
                  <a:pt x="63373" y="32003"/>
                </a:lnTo>
                <a:lnTo>
                  <a:pt x="76020" y="31772"/>
                </a:lnTo>
                <a:lnTo>
                  <a:pt x="75437" y="0"/>
                </a:lnTo>
                <a:close/>
              </a:path>
              <a:path w="840739" h="76200">
                <a:moveTo>
                  <a:pt x="76020" y="31772"/>
                </a:moveTo>
                <a:lnTo>
                  <a:pt x="63373" y="32003"/>
                </a:lnTo>
                <a:lnTo>
                  <a:pt x="63522" y="39497"/>
                </a:lnTo>
                <a:lnTo>
                  <a:pt x="63626" y="44703"/>
                </a:lnTo>
                <a:lnTo>
                  <a:pt x="76253" y="44472"/>
                </a:lnTo>
                <a:lnTo>
                  <a:pt x="76024" y="32003"/>
                </a:lnTo>
                <a:lnTo>
                  <a:pt x="76020" y="31772"/>
                </a:lnTo>
                <a:close/>
              </a:path>
              <a:path w="840739" h="76200">
                <a:moveTo>
                  <a:pt x="76253" y="44472"/>
                </a:moveTo>
                <a:lnTo>
                  <a:pt x="63626" y="44703"/>
                </a:lnTo>
                <a:lnTo>
                  <a:pt x="76257" y="44703"/>
                </a:lnTo>
                <a:lnTo>
                  <a:pt x="76253" y="44472"/>
                </a:lnTo>
                <a:close/>
              </a:path>
              <a:path w="840739" h="76200">
                <a:moveTo>
                  <a:pt x="840613" y="17779"/>
                </a:moveTo>
                <a:lnTo>
                  <a:pt x="76020" y="31772"/>
                </a:lnTo>
                <a:lnTo>
                  <a:pt x="76162" y="39497"/>
                </a:lnTo>
                <a:lnTo>
                  <a:pt x="76253" y="44472"/>
                </a:lnTo>
                <a:lnTo>
                  <a:pt x="840739" y="30479"/>
                </a:lnTo>
                <a:lnTo>
                  <a:pt x="840613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055622" y="5009514"/>
            <a:ext cx="772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Manage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36394" y="3444366"/>
            <a:ext cx="913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Add/Edit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78838" y="6716648"/>
            <a:ext cx="758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Manage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613528" y="6577964"/>
            <a:ext cx="7575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Manage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616577" y="3345307"/>
            <a:ext cx="7569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Insert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293366" y="3802507"/>
            <a:ext cx="5181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785865" y="6774560"/>
            <a:ext cx="681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Users_info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787390" y="5157342"/>
            <a:ext cx="756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Orders_info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691253" y="7048880"/>
            <a:ext cx="660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Display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Data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704969" y="4979034"/>
            <a:ext cx="652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Insert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919853" y="5402402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642102" y="3758310"/>
            <a:ext cx="1030605" cy="13970"/>
          </a:xfrm>
          <a:custGeom>
            <a:avLst/>
            <a:gdLst/>
            <a:ahLst/>
            <a:cxnLst/>
            <a:rect l="l" t="t" r="r" b="b"/>
            <a:pathLst>
              <a:path w="1030604" h="13970">
                <a:moveTo>
                  <a:pt x="0" y="13970"/>
                </a:moveTo>
                <a:lnTo>
                  <a:pt x="10306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775075" y="5754242"/>
            <a:ext cx="76200" cy="728980"/>
          </a:xfrm>
          <a:custGeom>
            <a:avLst/>
            <a:gdLst/>
            <a:ahLst/>
            <a:cxnLst/>
            <a:rect l="l" t="t" r="r" b="b"/>
            <a:pathLst>
              <a:path w="76200" h="728979">
                <a:moveTo>
                  <a:pt x="31750" y="652779"/>
                </a:moveTo>
                <a:lnTo>
                  <a:pt x="0" y="652779"/>
                </a:lnTo>
                <a:lnTo>
                  <a:pt x="38100" y="728979"/>
                </a:lnTo>
                <a:lnTo>
                  <a:pt x="69850" y="665479"/>
                </a:lnTo>
                <a:lnTo>
                  <a:pt x="31750" y="665479"/>
                </a:lnTo>
                <a:lnTo>
                  <a:pt x="31750" y="652779"/>
                </a:lnTo>
                <a:close/>
              </a:path>
              <a:path w="76200" h="728979">
                <a:moveTo>
                  <a:pt x="44450" y="0"/>
                </a:moveTo>
                <a:lnTo>
                  <a:pt x="31750" y="0"/>
                </a:lnTo>
                <a:lnTo>
                  <a:pt x="31750" y="665479"/>
                </a:lnTo>
                <a:lnTo>
                  <a:pt x="44450" y="665479"/>
                </a:lnTo>
                <a:lnTo>
                  <a:pt x="44450" y="0"/>
                </a:lnTo>
                <a:close/>
              </a:path>
              <a:path w="76200" h="728979">
                <a:moveTo>
                  <a:pt x="76200" y="652779"/>
                </a:moveTo>
                <a:lnTo>
                  <a:pt x="44450" y="652779"/>
                </a:lnTo>
                <a:lnTo>
                  <a:pt x="44450" y="665479"/>
                </a:lnTo>
                <a:lnTo>
                  <a:pt x="69850" y="665479"/>
                </a:lnTo>
                <a:lnTo>
                  <a:pt x="76200" y="6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662295" y="5154929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5">
                <a:moveTo>
                  <a:pt x="0" y="13334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667247" y="5402579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5">
                <a:moveTo>
                  <a:pt x="0" y="13334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604636" y="7022591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4">
                <a:moveTo>
                  <a:pt x="0" y="13335"/>
                </a:moveTo>
                <a:lnTo>
                  <a:pt x="10071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606796" y="6772655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4">
                <a:moveTo>
                  <a:pt x="0" y="13335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4666869" y="5367781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7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7235" h="76200">
                <a:moveTo>
                  <a:pt x="73723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7234" y="44450"/>
                </a:lnTo>
                <a:lnTo>
                  <a:pt x="73723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4676647" y="5162041"/>
            <a:ext cx="767715" cy="76200"/>
          </a:xfrm>
          <a:custGeom>
            <a:avLst/>
            <a:gdLst/>
            <a:ahLst/>
            <a:cxnLst/>
            <a:rect l="l" t="t" r="r" b="b"/>
            <a:pathLst>
              <a:path w="767714" h="76200">
                <a:moveTo>
                  <a:pt x="691514" y="0"/>
                </a:moveTo>
                <a:lnTo>
                  <a:pt x="691514" y="76200"/>
                </a:lnTo>
                <a:lnTo>
                  <a:pt x="755014" y="44450"/>
                </a:lnTo>
                <a:lnTo>
                  <a:pt x="704214" y="44450"/>
                </a:lnTo>
                <a:lnTo>
                  <a:pt x="704214" y="31750"/>
                </a:lnTo>
                <a:lnTo>
                  <a:pt x="755014" y="31750"/>
                </a:lnTo>
                <a:lnTo>
                  <a:pt x="691514" y="0"/>
                </a:lnTo>
                <a:close/>
              </a:path>
              <a:path w="767714" h="76200">
                <a:moveTo>
                  <a:pt x="69151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514" y="44450"/>
                </a:lnTo>
                <a:lnTo>
                  <a:pt x="691514" y="31750"/>
                </a:lnTo>
                <a:close/>
              </a:path>
              <a:path w="767714" h="76200">
                <a:moveTo>
                  <a:pt x="755014" y="31750"/>
                </a:moveTo>
                <a:lnTo>
                  <a:pt x="704214" y="31750"/>
                </a:lnTo>
                <a:lnTo>
                  <a:pt x="704214" y="44450"/>
                </a:lnTo>
                <a:lnTo>
                  <a:pt x="755014" y="44450"/>
                </a:lnTo>
                <a:lnTo>
                  <a:pt x="767714" y="38100"/>
                </a:lnTo>
                <a:lnTo>
                  <a:pt x="7550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4629150" y="6776465"/>
            <a:ext cx="767715" cy="76200"/>
          </a:xfrm>
          <a:custGeom>
            <a:avLst/>
            <a:gdLst/>
            <a:ahLst/>
            <a:cxnLst/>
            <a:rect l="l" t="t" r="r" b="b"/>
            <a:pathLst>
              <a:path w="767714" h="76200">
                <a:moveTo>
                  <a:pt x="691514" y="0"/>
                </a:moveTo>
                <a:lnTo>
                  <a:pt x="691514" y="76199"/>
                </a:lnTo>
                <a:lnTo>
                  <a:pt x="755014" y="44449"/>
                </a:lnTo>
                <a:lnTo>
                  <a:pt x="704214" y="44449"/>
                </a:lnTo>
                <a:lnTo>
                  <a:pt x="704214" y="31749"/>
                </a:lnTo>
                <a:lnTo>
                  <a:pt x="755014" y="31749"/>
                </a:lnTo>
                <a:lnTo>
                  <a:pt x="691514" y="0"/>
                </a:lnTo>
                <a:close/>
              </a:path>
              <a:path w="767714" h="76200">
                <a:moveTo>
                  <a:pt x="69151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91514" y="44449"/>
                </a:lnTo>
                <a:lnTo>
                  <a:pt x="691514" y="31749"/>
                </a:lnTo>
                <a:close/>
              </a:path>
              <a:path w="767714" h="76200">
                <a:moveTo>
                  <a:pt x="755014" y="31749"/>
                </a:moveTo>
                <a:lnTo>
                  <a:pt x="704214" y="31749"/>
                </a:lnTo>
                <a:lnTo>
                  <a:pt x="704214" y="44449"/>
                </a:lnTo>
                <a:lnTo>
                  <a:pt x="755014" y="44449"/>
                </a:lnTo>
                <a:lnTo>
                  <a:pt x="767714" y="38099"/>
                </a:lnTo>
                <a:lnTo>
                  <a:pt x="75501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4621529" y="6991350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7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7235" h="76200">
                <a:moveTo>
                  <a:pt x="7372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7235" y="44450"/>
                </a:lnTo>
                <a:lnTo>
                  <a:pt x="7372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5727953" y="2002281"/>
            <a:ext cx="74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Admin_info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630036" y="3330886"/>
            <a:ext cx="1074420" cy="39243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9"/>
              </a:spcBef>
              <a:tabLst>
                <a:tab pos="1048385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 marR="28575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latin typeface="Calibri"/>
                <a:cs typeface="Calibri"/>
              </a:rPr>
              <a:t>Products_info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1139240" y="2281681"/>
            <a:ext cx="2037080" cy="4774565"/>
          </a:xfrm>
          <a:custGeom>
            <a:avLst/>
            <a:gdLst/>
            <a:ahLst/>
            <a:cxnLst/>
            <a:rect l="l" t="t" r="r" b="b"/>
            <a:pathLst>
              <a:path w="2037080" h="4774565">
                <a:moveTo>
                  <a:pt x="1913077" y="1376426"/>
                </a:moveTo>
                <a:lnTo>
                  <a:pt x="1905609" y="1373136"/>
                </a:lnTo>
                <a:lnTo>
                  <a:pt x="1835099" y="1342009"/>
                </a:lnTo>
                <a:lnTo>
                  <a:pt x="1836597" y="1373136"/>
                </a:lnTo>
                <a:lnTo>
                  <a:pt x="897839" y="1373759"/>
                </a:lnTo>
                <a:lnTo>
                  <a:pt x="897839" y="12065"/>
                </a:lnTo>
                <a:lnTo>
                  <a:pt x="885139" y="12065"/>
                </a:lnTo>
                <a:lnTo>
                  <a:pt x="885139" y="1386459"/>
                </a:lnTo>
                <a:lnTo>
                  <a:pt x="1837220" y="1385836"/>
                </a:lnTo>
                <a:lnTo>
                  <a:pt x="1838782" y="1418082"/>
                </a:lnTo>
                <a:lnTo>
                  <a:pt x="1896300" y="1385836"/>
                </a:lnTo>
                <a:lnTo>
                  <a:pt x="1913077" y="1376426"/>
                </a:lnTo>
                <a:close/>
              </a:path>
              <a:path w="2037080" h="4774565">
                <a:moveTo>
                  <a:pt x="1957781" y="2954401"/>
                </a:moveTo>
                <a:lnTo>
                  <a:pt x="1944255" y="2947543"/>
                </a:lnTo>
                <a:lnTo>
                  <a:pt x="1881708" y="2915793"/>
                </a:lnTo>
                <a:lnTo>
                  <a:pt x="1881543" y="2947543"/>
                </a:lnTo>
                <a:lnTo>
                  <a:pt x="554939" y="2947543"/>
                </a:lnTo>
                <a:lnTo>
                  <a:pt x="554939" y="12065"/>
                </a:lnTo>
                <a:lnTo>
                  <a:pt x="542239" y="12065"/>
                </a:lnTo>
                <a:lnTo>
                  <a:pt x="542239" y="2960243"/>
                </a:lnTo>
                <a:lnTo>
                  <a:pt x="1881479" y="2960243"/>
                </a:lnTo>
                <a:lnTo>
                  <a:pt x="1881327" y="2991993"/>
                </a:lnTo>
                <a:lnTo>
                  <a:pt x="1945894" y="2960243"/>
                </a:lnTo>
                <a:lnTo>
                  <a:pt x="1957781" y="2954401"/>
                </a:lnTo>
                <a:close/>
              </a:path>
              <a:path w="2037080" h="4774565">
                <a:moveTo>
                  <a:pt x="1967179" y="4656582"/>
                </a:moveTo>
                <a:lnTo>
                  <a:pt x="1959203" y="4653038"/>
                </a:lnTo>
                <a:lnTo>
                  <a:pt x="1889328" y="4621911"/>
                </a:lnTo>
                <a:lnTo>
                  <a:pt x="1890725" y="4653038"/>
                </a:lnTo>
                <a:lnTo>
                  <a:pt x="189179" y="4653661"/>
                </a:lnTo>
                <a:lnTo>
                  <a:pt x="189179" y="0"/>
                </a:lnTo>
                <a:lnTo>
                  <a:pt x="176479" y="0"/>
                </a:lnTo>
                <a:lnTo>
                  <a:pt x="176479" y="4666361"/>
                </a:lnTo>
                <a:lnTo>
                  <a:pt x="1891296" y="4665738"/>
                </a:lnTo>
                <a:lnTo>
                  <a:pt x="1892757" y="4698111"/>
                </a:lnTo>
                <a:lnTo>
                  <a:pt x="1950783" y="4665738"/>
                </a:lnTo>
                <a:lnTo>
                  <a:pt x="1967179" y="4656582"/>
                </a:lnTo>
                <a:close/>
              </a:path>
              <a:path w="2037080" h="4774565">
                <a:moveTo>
                  <a:pt x="2021027" y="1494663"/>
                </a:moveTo>
                <a:lnTo>
                  <a:pt x="753059" y="1494663"/>
                </a:lnTo>
                <a:lnTo>
                  <a:pt x="753059" y="105791"/>
                </a:lnTo>
                <a:lnTo>
                  <a:pt x="784809" y="105791"/>
                </a:lnTo>
                <a:lnTo>
                  <a:pt x="778459" y="93091"/>
                </a:lnTo>
                <a:lnTo>
                  <a:pt x="746709" y="29591"/>
                </a:lnTo>
                <a:lnTo>
                  <a:pt x="708609" y="105791"/>
                </a:lnTo>
                <a:lnTo>
                  <a:pt x="740359" y="105791"/>
                </a:lnTo>
                <a:lnTo>
                  <a:pt x="740359" y="1507363"/>
                </a:lnTo>
                <a:lnTo>
                  <a:pt x="2008327" y="1507363"/>
                </a:lnTo>
                <a:lnTo>
                  <a:pt x="2008327" y="1509395"/>
                </a:lnTo>
                <a:lnTo>
                  <a:pt x="2021027" y="1509395"/>
                </a:lnTo>
                <a:lnTo>
                  <a:pt x="2021027" y="1507363"/>
                </a:lnTo>
                <a:lnTo>
                  <a:pt x="2021027" y="1494663"/>
                </a:lnTo>
                <a:close/>
              </a:path>
              <a:path w="2037080" h="4774565">
                <a:moveTo>
                  <a:pt x="2026996" y="4761484"/>
                </a:moveTo>
                <a:lnTo>
                  <a:pt x="44450" y="4761484"/>
                </a:lnTo>
                <a:lnTo>
                  <a:pt x="44450" y="145542"/>
                </a:lnTo>
                <a:lnTo>
                  <a:pt x="76200" y="145542"/>
                </a:lnTo>
                <a:lnTo>
                  <a:pt x="69850" y="132842"/>
                </a:lnTo>
                <a:lnTo>
                  <a:pt x="38100" y="69342"/>
                </a:lnTo>
                <a:lnTo>
                  <a:pt x="0" y="145542"/>
                </a:lnTo>
                <a:lnTo>
                  <a:pt x="31750" y="145542"/>
                </a:lnTo>
                <a:lnTo>
                  <a:pt x="31750" y="4774184"/>
                </a:lnTo>
                <a:lnTo>
                  <a:pt x="2020646" y="4774184"/>
                </a:lnTo>
                <a:lnTo>
                  <a:pt x="2018982" y="4772533"/>
                </a:lnTo>
                <a:lnTo>
                  <a:pt x="2026996" y="4772533"/>
                </a:lnTo>
                <a:lnTo>
                  <a:pt x="2026996" y="4761484"/>
                </a:lnTo>
                <a:close/>
              </a:path>
              <a:path w="2037080" h="4774565">
                <a:moveTo>
                  <a:pt x="2036648" y="3079369"/>
                </a:moveTo>
                <a:lnTo>
                  <a:pt x="402539" y="3079369"/>
                </a:lnTo>
                <a:lnTo>
                  <a:pt x="402539" y="145415"/>
                </a:lnTo>
                <a:lnTo>
                  <a:pt x="434289" y="145415"/>
                </a:lnTo>
                <a:lnTo>
                  <a:pt x="427939" y="132715"/>
                </a:lnTo>
                <a:lnTo>
                  <a:pt x="396189" y="69215"/>
                </a:lnTo>
                <a:lnTo>
                  <a:pt x="358089" y="145415"/>
                </a:lnTo>
                <a:lnTo>
                  <a:pt x="389839" y="145415"/>
                </a:lnTo>
                <a:lnTo>
                  <a:pt x="389839" y="3092069"/>
                </a:lnTo>
                <a:lnTo>
                  <a:pt x="2023948" y="3092069"/>
                </a:lnTo>
                <a:lnTo>
                  <a:pt x="2023948" y="3100070"/>
                </a:lnTo>
                <a:lnTo>
                  <a:pt x="2036648" y="3100070"/>
                </a:lnTo>
                <a:lnTo>
                  <a:pt x="2036648" y="3092069"/>
                </a:lnTo>
                <a:lnTo>
                  <a:pt x="2036648" y="307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1904745" y="7059548"/>
            <a:ext cx="660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Display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Data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52" name="object 52" descr=""/>
          <p:cNvSpPr txBox="1"/>
          <p:nvPr/>
        </p:nvSpPr>
        <p:spPr>
          <a:xfrm>
            <a:off x="2168398" y="5403925"/>
            <a:ext cx="5168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66" y="513080"/>
            <a:ext cx="339471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655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baseline="26455" sz="1575">
                <a:latin typeface="Calibri"/>
                <a:cs typeface="Calibri"/>
              </a:rPr>
              <a:t>nd</a:t>
            </a:r>
            <a:r>
              <a:rPr dirty="0" baseline="26455" sz="1575" spc="-37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094" y="1859927"/>
            <a:ext cx="1039494" cy="3390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45"/>
              </a:spcBef>
            </a:pPr>
            <a:r>
              <a:rPr dirty="0" sz="1400" spc="-10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21914" y="1660651"/>
            <a:ext cx="1310640" cy="758825"/>
          </a:xfrm>
          <a:custGeom>
            <a:avLst/>
            <a:gdLst/>
            <a:ahLst/>
            <a:cxnLst/>
            <a:rect l="l" t="t" r="r" b="b"/>
            <a:pathLst>
              <a:path w="1310639" h="758825">
                <a:moveTo>
                  <a:pt x="0" y="379349"/>
                </a:moveTo>
                <a:lnTo>
                  <a:pt x="10552" y="311183"/>
                </a:lnTo>
                <a:lnTo>
                  <a:pt x="40977" y="247016"/>
                </a:lnTo>
                <a:lnTo>
                  <a:pt x="89426" y="187922"/>
                </a:lnTo>
                <a:lnTo>
                  <a:pt x="119832" y="160613"/>
                </a:lnTo>
                <a:lnTo>
                  <a:pt x="154050" y="134974"/>
                </a:lnTo>
                <a:lnTo>
                  <a:pt x="191849" y="111140"/>
                </a:lnTo>
                <a:lnTo>
                  <a:pt x="232998" y="89246"/>
                </a:lnTo>
                <a:lnTo>
                  <a:pt x="277267" y="69425"/>
                </a:lnTo>
                <a:lnTo>
                  <a:pt x="324423" y="51811"/>
                </a:lnTo>
                <a:lnTo>
                  <a:pt x="374237" y="36539"/>
                </a:lnTo>
                <a:lnTo>
                  <a:pt x="426476" y="23742"/>
                </a:lnTo>
                <a:lnTo>
                  <a:pt x="480909" y="13556"/>
                </a:lnTo>
                <a:lnTo>
                  <a:pt x="537306" y="6114"/>
                </a:lnTo>
                <a:lnTo>
                  <a:pt x="595435" y="1551"/>
                </a:lnTo>
                <a:lnTo>
                  <a:pt x="655065" y="0"/>
                </a:lnTo>
                <a:lnTo>
                  <a:pt x="714696" y="1551"/>
                </a:lnTo>
                <a:lnTo>
                  <a:pt x="772825" y="6114"/>
                </a:lnTo>
                <a:lnTo>
                  <a:pt x="829222" y="13556"/>
                </a:lnTo>
                <a:lnTo>
                  <a:pt x="883655" y="23742"/>
                </a:lnTo>
                <a:lnTo>
                  <a:pt x="935894" y="36539"/>
                </a:lnTo>
                <a:lnTo>
                  <a:pt x="985708" y="51811"/>
                </a:lnTo>
                <a:lnTo>
                  <a:pt x="1032864" y="69425"/>
                </a:lnTo>
                <a:lnTo>
                  <a:pt x="1077133" y="89246"/>
                </a:lnTo>
                <a:lnTo>
                  <a:pt x="1118282" y="111140"/>
                </a:lnTo>
                <a:lnTo>
                  <a:pt x="1156081" y="134974"/>
                </a:lnTo>
                <a:lnTo>
                  <a:pt x="1190299" y="160613"/>
                </a:lnTo>
                <a:lnTo>
                  <a:pt x="1220705" y="187922"/>
                </a:lnTo>
                <a:lnTo>
                  <a:pt x="1247066" y="216768"/>
                </a:lnTo>
                <a:lnTo>
                  <a:pt x="1286735" y="278532"/>
                </a:lnTo>
                <a:lnTo>
                  <a:pt x="1307455" y="344833"/>
                </a:lnTo>
                <a:lnTo>
                  <a:pt x="1310132" y="379349"/>
                </a:lnTo>
                <a:lnTo>
                  <a:pt x="1307455" y="413884"/>
                </a:lnTo>
                <a:lnTo>
                  <a:pt x="1286735" y="480218"/>
                </a:lnTo>
                <a:lnTo>
                  <a:pt x="1247066" y="542008"/>
                </a:lnTo>
                <a:lnTo>
                  <a:pt x="1220705" y="570865"/>
                </a:lnTo>
                <a:lnTo>
                  <a:pt x="1190299" y="598182"/>
                </a:lnTo>
                <a:lnTo>
                  <a:pt x="1156081" y="623828"/>
                </a:lnTo>
                <a:lnTo>
                  <a:pt x="1118282" y="647668"/>
                </a:lnTo>
                <a:lnTo>
                  <a:pt x="1077133" y="669567"/>
                </a:lnTo>
                <a:lnTo>
                  <a:pt x="1032864" y="689392"/>
                </a:lnTo>
                <a:lnTo>
                  <a:pt x="985708" y="707009"/>
                </a:lnTo>
                <a:lnTo>
                  <a:pt x="935894" y="722283"/>
                </a:lnTo>
                <a:lnTo>
                  <a:pt x="883655" y="735080"/>
                </a:lnTo>
                <a:lnTo>
                  <a:pt x="829222" y="745267"/>
                </a:lnTo>
                <a:lnTo>
                  <a:pt x="772825" y="752710"/>
                </a:lnTo>
                <a:lnTo>
                  <a:pt x="714696" y="757273"/>
                </a:lnTo>
                <a:lnTo>
                  <a:pt x="655065" y="758825"/>
                </a:lnTo>
                <a:lnTo>
                  <a:pt x="595435" y="757273"/>
                </a:lnTo>
                <a:lnTo>
                  <a:pt x="537306" y="752710"/>
                </a:lnTo>
                <a:lnTo>
                  <a:pt x="480909" y="745267"/>
                </a:lnTo>
                <a:lnTo>
                  <a:pt x="426476" y="735080"/>
                </a:lnTo>
                <a:lnTo>
                  <a:pt x="374237" y="722283"/>
                </a:lnTo>
                <a:lnTo>
                  <a:pt x="324423" y="707009"/>
                </a:lnTo>
                <a:lnTo>
                  <a:pt x="277267" y="689392"/>
                </a:lnTo>
                <a:lnTo>
                  <a:pt x="232998" y="669567"/>
                </a:lnTo>
                <a:lnTo>
                  <a:pt x="191849" y="647668"/>
                </a:lnTo>
                <a:lnTo>
                  <a:pt x="154050" y="623828"/>
                </a:lnTo>
                <a:lnTo>
                  <a:pt x="119832" y="598182"/>
                </a:lnTo>
                <a:lnTo>
                  <a:pt x="89426" y="570865"/>
                </a:lnTo>
                <a:lnTo>
                  <a:pt x="63065" y="542008"/>
                </a:lnTo>
                <a:lnTo>
                  <a:pt x="23396" y="480218"/>
                </a:lnTo>
                <a:lnTo>
                  <a:pt x="2676" y="413884"/>
                </a:lnTo>
                <a:lnTo>
                  <a:pt x="0" y="3793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24198" y="1865122"/>
            <a:ext cx="300990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2.0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575300" y="1904999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66790" y="2198623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3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223770" y="1890013"/>
            <a:ext cx="768350" cy="76200"/>
          </a:xfrm>
          <a:custGeom>
            <a:avLst/>
            <a:gdLst/>
            <a:ahLst/>
            <a:cxnLst/>
            <a:rect l="l" t="t" r="r" b="b"/>
            <a:pathLst>
              <a:path w="768350" h="76200">
                <a:moveTo>
                  <a:pt x="691642" y="0"/>
                </a:moveTo>
                <a:lnTo>
                  <a:pt x="691642" y="76200"/>
                </a:lnTo>
                <a:lnTo>
                  <a:pt x="755142" y="44450"/>
                </a:lnTo>
                <a:lnTo>
                  <a:pt x="704342" y="44450"/>
                </a:lnTo>
                <a:lnTo>
                  <a:pt x="704342" y="31750"/>
                </a:lnTo>
                <a:lnTo>
                  <a:pt x="755142" y="31750"/>
                </a:lnTo>
                <a:lnTo>
                  <a:pt x="691642" y="0"/>
                </a:lnTo>
                <a:close/>
              </a:path>
              <a:path w="768350" h="76200">
                <a:moveTo>
                  <a:pt x="6916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642" y="44450"/>
                </a:lnTo>
                <a:lnTo>
                  <a:pt x="691642" y="31750"/>
                </a:lnTo>
                <a:close/>
              </a:path>
              <a:path w="768350" h="76200">
                <a:moveTo>
                  <a:pt x="755142" y="31750"/>
                </a:moveTo>
                <a:lnTo>
                  <a:pt x="704342" y="31750"/>
                </a:lnTo>
                <a:lnTo>
                  <a:pt x="704342" y="44450"/>
                </a:lnTo>
                <a:lnTo>
                  <a:pt x="755142" y="44450"/>
                </a:lnTo>
                <a:lnTo>
                  <a:pt x="767842" y="38100"/>
                </a:lnTo>
                <a:lnTo>
                  <a:pt x="75514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220086" y="2096134"/>
            <a:ext cx="737870" cy="76200"/>
          </a:xfrm>
          <a:custGeom>
            <a:avLst/>
            <a:gdLst/>
            <a:ahLst/>
            <a:cxnLst/>
            <a:rect l="l" t="t" r="r" b="b"/>
            <a:pathLst>
              <a:path w="737869" h="76200">
                <a:moveTo>
                  <a:pt x="76200" y="0"/>
                </a:moveTo>
                <a:lnTo>
                  <a:pt x="0" y="37973"/>
                </a:lnTo>
                <a:lnTo>
                  <a:pt x="76073" y="76200"/>
                </a:lnTo>
                <a:lnTo>
                  <a:pt x="76125" y="44454"/>
                </a:lnTo>
                <a:lnTo>
                  <a:pt x="63372" y="44454"/>
                </a:lnTo>
                <a:lnTo>
                  <a:pt x="63497" y="32003"/>
                </a:lnTo>
                <a:lnTo>
                  <a:pt x="63499" y="31754"/>
                </a:lnTo>
                <a:lnTo>
                  <a:pt x="76147" y="31754"/>
                </a:lnTo>
                <a:lnTo>
                  <a:pt x="76200" y="0"/>
                </a:lnTo>
                <a:close/>
              </a:path>
              <a:path w="737869" h="76200">
                <a:moveTo>
                  <a:pt x="76147" y="31754"/>
                </a:moveTo>
                <a:lnTo>
                  <a:pt x="76125" y="44454"/>
                </a:lnTo>
                <a:lnTo>
                  <a:pt x="737615" y="44703"/>
                </a:lnTo>
                <a:lnTo>
                  <a:pt x="737615" y="32003"/>
                </a:lnTo>
                <a:lnTo>
                  <a:pt x="76147" y="31754"/>
                </a:lnTo>
                <a:close/>
              </a:path>
              <a:path w="737869" h="76200">
                <a:moveTo>
                  <a:pt x="76147" y="31754"/>
                </a:moveTo>
                <a:lnTo>
                  <a:pt x="63499" y="31754"/>
                </a:lnTo>
                <a:lnTo>
                  <a:pt x="63497" y="32003"/>
                </a:lnTo>
                <a:lnTo>
                  <a:pt x="63372" y="44454"/>
                </a:lnTo>
                <a:lnTo>
                  <a:pt x="76125" y="44454"/>
                </a:lnTo>
                <a:lnTo>
                  <a:pt x="76147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551679" y="1901951"/>
            <a:ext cx="808355" cy="76200"/>
          </a:xfrm>
          <a:custGeom>
            <a:avLst/>
            <a:gdLst/>
            <a:ahLst/>
            <a:cxnLst/>
            <a:rect l="l" t="t" r="r" b="b"/>
            <a:pathLst>
              <a:path w="808354" h="76200">
                <a:moveTo>
                  <a:pt x="732028" y="0"/>
                </a:moveTo>
                <a:lnTo>
                  <a:pt x="732028" y="76200"/>
                </a:lnTo>
                <a:lnTo>
                  <a:pt x="795528" y="44450"/>
                </a:lnTo>
                <a:lnTo>
                  <a:pt x="744728" y="44450"/>
                </a:lnTo>
                <a:lnTo>
                  <a:pt x="744728" y="31750"/>
                </a:lnTo>
                <a:lnTo>
                  <a:pt x="795528" y="31750"/>
                </a:lnTo>
                <a:lnTo>
                  <a:pt x="732028" y="0"/>
                </a:lnTo>
                <a:close/>
              </a:path>
              <a:path w="808354" h="76200">
                <a:moveTo>
                  <a:pt x="7320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2028" y="44450"/>
                </a:lnTo>
                <a:lnTo>
                  <a:pt x="732028" y="31750"/>
                </a:lnTo>
                <a:close/>
              </a:path>
              <a:path w="808354" h="76200">
                <a:moveTo>
                  <a:pt x="795528" y="31750"/>
                </a:moveTo>
                <a:lnTo>
                  <a:pt x="744728" y="31750"/>
                </a:lnTo>
                <a:lnTo>
                  <a:pt x="744728" y="44450"/>
                </a:lnTo>
                <a:lnTo>
                  <a:pt x="795528" y="44450"/>
                </a:lnTo>
                <a:lnTo>
                  <a:pt x="808228" y="38100"/>
                </a:lnTo>
                <a:lnTo>
                  <a:pt x="7955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553203" y="2110485"/>
            <a:ext cx="775335" cy="76200"/>
          </a:xfrm>
          <a:custGeom>
            <a:avLst/>
            <a:gdLst/>
            <a:ahLst/>
            <a:cxnLst/>
            <a:rect l="l" t="t" r="r" b="b"/>
            <a:pathLst>
              <a:path w="7753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753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75335" h="76200">
                <a:moveTo>
                  <a:pt x="77520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75208" y="44450"/>
                </a:lnTo>
                <a:lnTo>
                  <a:pt x="7752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68398" y="1714245"/>
            <a:ext cx="924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54707" y="2171445"/>
            <a:ext cx="516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22089" y="1714245"/>
            <a:ext cx="8140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Check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22316" y="2160777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118611" y="3297808"/>
            <a:ext cx="1359535" cy="756920"/>
          </a:xfrm>
          <a:custGeom>
            <a:avLst/>
            <a:gdLst/>
            <a:ahLst/>
            <a:cxnLst/>
            <a:rect l="l" t="t" r="r" b="b"/>
            <a:pathLst>
              <a:path w="1359535" h="756920">
                <a:moveTo>
                  <a:pt x="0" y="378459"/>
                </a:moveTo>
                <a:lnTo>
                  <a:pt x="10945" y="310424"/>
                </a:lnTo>
                <a:lnTo>
                  <a:pt x="42504" y="246393"/>
                </a:lnTo>
                <a:lnTo>
                  <a:pt x="92757" y="187433"/>
                </a:lnTo>
                <a:lnTo>
                  <a:pt x="124294" y="160188"/>
                </a:lnTo>
                <a:lnTo>
                  <a:pt x="159786" y="134613"/>
                </a:lnTo>
                <a:lnTo>
                  <a:pt x="198993" y="110839"/>
                </a:lnTo>
                <a:lnTo>
                  <a:pt x="241674" y="89001"/>
                </a:lnTo>
                <a:lnTo>
                  <a:pt x="287591" y="69231"/>
                </a:lnTo>
                <a:lnTo>
                  <a:pt x="336502" y="51665"/>
                </a:lnTo>
                <a:lnTo>
                  <a:pt x="388170" y="36435"/>
                </a:lnTo>
                <a:lnTo>
                  <a:pt x="442353" y="23674"/>
                </a:lnTo>
                <a:lnTo>
                  <a:pt x="498813" y="13517"/>
                </a:lnTo>
                <a:lnTo>
                  <a:pt x="557308" y="6096"/>
                </a:lnTo>
                <a:lnTo>
                  <a:pt x="617600" y="1546"/>
                </a:lnTo>
                <a:lnTo>
                  <a:pt x="679450" y="0"/>
                </a:lnTo>
                <a:lnTo>
                  <a:pt x="741300" y="1546"/>
                </a:lnTo>
                <a:lnTo>
                  <a:pt x="801595" y="6096"/>
                </a:lnTo>
                <a:lnTo>
                  <a:pt x="860096" y="13517"/>
                </a:lnTo>
                <a:lnTo>
                  <a:pt x="916562" y="23674"/>
                </a:lnTo>
                <a:lnTo>
                  <a:pt x="970753" y="36435"/>
                </a:lnTo>
                <a:lnTo>
                  <a:pt x="1022429" y="51665"/>
                </a:lnTo>
                <a:lnTo>
                  <a:pt x="1071351" y="69231"/>
                </a:lnTo>
                <a:lnTo>
                  <a:pt x="1117278" y="89001"/>
                </a:lnTo>
                <a:lnTo>
                  <a:pt x="1159970" y="110839"/>
                </a:lnTo>
                <a:lnTo>
                  <a:pt x="1199187" y="134613"/>
                </a:lnTo>
                <a:lnTo>
                  <a:pt x="1234689" y="160188"/>
                </a:lnTo>
                <a:lnTo>
                  <a:pt x="1266237" y="187433"/>
                </a:lnTo>
                <a:lnTo>
                  <a:pt x="1293589" y="216212"/>
                </a:lnTo>
                <a:lnTo>
                  <a:pt x="1334749" y="277841"/>
                </a:lnTo>
                <a:lnTo>
                  <a:pt x="1356249" y="344008"/>
                </a:lnTo>
                <a:lnTo>
                  <a:pt x="1359027" y="378459"/>
                </a:lnTo>
                <a:lnTo>
                  <a:pt x="1356249" y="412891"/>
                </a:lnTo>
                <a:lnTo>
                  <a:pt x="1334749" y="479024"/>
                </a:lnTo>
                <a:lnTo>
                  <a:pt x="1293589" y="540628"/>
                </a:lnTo>
                <a:lnTo>
                  <a:pt x="1266237" y="569397"/>
                </a:lnTo>
                <a:lnTo>
                  <a:pt x="1234689" y="596633"/>
                </a:lnTo>
                <a:lnTo>
                  <a:pt x="1199187" y="622201"/>
                </a:lnTo>
                <a:lnTo>
                  <a:pt x="1159970" y="645969"/>
                </a:lnTo>
                <a:lnTo>
                  <a:pt x="1117278" y="667803"/>
                </a:lnTo>
                <a:lnTo>
                  <a:pt x="1071351" y="687568"/>
                </a:lnTo>
                <a:lnTo>
                  <a:pt x="1022429" y="705132"/>
                </a:lnTo>
                <a:lnTo>
                  <a:pt x="970753" y="720360"/>
                </a:lnTo>
                <a:lnTo>
                  <a:pt x="916562" y="733119"/>
                </a:lnTo>
                <a:lnTo>
                  <a:pt x="860096" y="743276"/>
                </a:lnTo>
                <a:lnTo>
                  <a:pt x="801595" y="750696"/>
                </a:lnTo>
                <a:lnTo>
                  <a:pt x="741300" y="755246"/>
                </a:lnTo>
                <a:lnTo>
                  <a:pt x="679450" y="756793"/>
                </a:lnTo>
                <a:lnTo>
                  <a:pt x="617600" y="755246"/>
                </a:lnTo>
                <a:lnTo>
                  <a:pt x="557308" y="750696"/>
                </a:lnTo>
                <a:lnTo>
                  <a:pt x="498813" y="743276"/>
                </a:lnTo>
                <a:lnTo>
                  <a:pt x="442353" y="733119"/>
                </a:lnTo>
                <a:lnTo>
                  <a:pt x="388170" y="720360"/>
                </a:lnTo>
                <a:lnTo>
                  <a:pt x="336502" y="705132"/>
                </a:lnTo>
                <a:lnTo>
                  <a:pt x="287591" y="687568"/>
                </a:lnTo>
                <a:lnTo>
                  <a:pt x="241674" y="667803"/>
                </a:lnTo>
                <a:lnTo>
                  <a:pt x="198993" y="645969"/>
                </a:lnTo>
                <a:lnTo>
                  <a:pt x="159786" y="622201"/>
                </a:lnTo>
                <a:lnTo>
                  <a:pt x="124294" y="596633"/>
                </a:lnTo>
                <a:lnTo>
                  <a:pt x="92757" y="569397"/>
                </a:lnTo>
                <a:lnTo>
                  <a:pt x="65413" y="540628"/>
                </a:lnTo>
                <a:lnTo>
                  <a:pt x="24268" y="479024"/>
                </a:lnTo>
                <a:lnTo>
                  <a:pt x="2776" y="412891"/>
                </a:lnTo>
                <a:lnTo>
                  <a:pt x="0" y="37845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704971" y="3500754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2.1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70275" y="3659250"/>
            <a:ext cx="6667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Add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761994" y="4127118"/>
            <a:ext cx="76200" cy="729615"/>
          </a:xfrm>
          <a:custGeom>
            <a:avLst/>
            <a:gdLst/>
            <a:ahLst/>
            <a:cxnLst/>
            <a:rect l="l" t="t" r="r" b="b"/>
            <a:pathLst>
              <a:path w="76200" h="729614">
                <a:moveTo>
                  <a:pt x="31750" y="653288"/>
                </a:moveTo>
                <a:lnTo>
                  <a:pt x="0" y="653288"/>
                </a:lnTo>
                <a:lnTo>
                  <a:pt x="38100" y="729488"/>
                </a:lnTo>
                <a:lnTo>
                  <a:pt x="69850" y="665988"/>
                </a:lnTo>
                <a:lnTo>
                  <a:pt x="31750" y="665988"/>
                </a:lnTo>
                <a:lnTo>
                  <a:pt x="31750" y="653288"/>
                </a:lnTo>
                <a:close/>
              </a:path>
              <a:path w="76200" h="729614">
                <a:moveTo>
                  <a:pt x="44450" y="0"/>
                </a:moveTo>
                <a:lnTo>
                  <a:pt x="31750" y="0"/>
                </a:lnTo>
                <a:lnTo>
                  <a:pt x="31750" y="665988"/>
                </a:lnTo>
                <a:lnTo>
                  <a:pt x="44450" y="665988"/>
                </a:lnTo>
                <a:lnTo>
                  <a:pt x="44450" y="0"/>
                </a:lnTo>
                <a:close/>
              </a:path>
              <a:path w="76200" h="729614">
                <a:moveTo>
                  <a:pt x="76200" y="653288"/>
                </a:moveTo>
                <a:lnTo>
                  <a:pt x="44450" y="653288"/>
                </a:lnTo>
                <a:lnTo>
                  <a:pt x="44450" y="665988"/>
                </a:lnTo>
                <a:lnTo>
                  <a:pt x="69850" y="665988"/>
                </a:lnTo>
                <a:lnTo>
                  <a:pt x="76200" y="653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913757" y="3740023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148202" y="4924932"/>
            <a:ext cx="1339850" cy="758190"/>
          </a:xfrm>
          <a:custGeom>
            <a:avLst/>
            <a:gdLst/>
            <a:ahLst/>
            <a:cxnLst/>
            <a:rect l="l" t="t" r="r" b="b"/>
            <a:pathLst>
              <a:path w="1339850" h="758189">
                <a:moveTo>
                  <a:pt x="0" y="378840"/>
                </a:moveTo>
                <a:lnTo>
                  <a:pt x="10790" y="310725"/>
                </a:lnTo>
                <a:lnTo>
                  <a:pt x="41901" y="246623"/>
                </a:lnTo>
                <a:lnTo>
                  <a:pt x="91444" y="187602"/>
                </a:lnTo>
                <a:lnTo>
                  <a:pt x="122537" y="160331"/>
                </a:lnTo>
                <a:lnTo>
                  <a:pt x="157528" y="134730"/>
                </a:lnTo>
                <a:lnTo>
                  <a:pt x="196183" y="110934"/>
                </a:lnTo>
                <a:lnTo>
                  <a:pt x="238264" y="89076"/>
                </a:lnTo>
                <a:lnTo>
                  <a:pt x="283535" y="69289"/>
                </a:lnTo>
                <a:lnTo>
                  <a:pt x="331761" y="51707"/>
                </a:lnTo>
                <a:lnTo>
                  <a:pt x="382705" y="36464"/>
                </a:lnTo>
                <a:lnTo>
                  <a:pt x="436130" y="23693"/>
                </a:lnTo>
                <a:lnTo>
                  <a:pt x="491801" y="13527"/>
                </a:lnTo>
                <a:lnTo>
                  <a:pt x="549481" y="6101"/>
                </a:lnTo>
                <a:lnTo>
                  <a:pt x="608934" y="1547"/>
                </a:lnTo>
                <a:lnTo>
                  <a:pt x="669925" y="0"/>
                </a:lnTo>
                <a:lnTo>
                  <a:pt x="730896" y="1547"/>
                </a:lnTo>
                <a:lnTo>
                  <a:pt x="790334" y="6101"/>
                </a:lnTo>
                <a:lnTo>
                  <a:pt x="848004" y="13527"/>
                </a:lnTo>
                <a:lnTo>
                  <a:pt x="903668" y="23693"/>
                </a:lnTo>
                <a:lnTo>
                  <a:pt x="957089" y="36464"/>
                </a:lnTo>
                <a:lnTo>
                  <a:pt x="1008031" y="51707"/>
                </a:lnTo>
                <a:lnTo>
                  <a:pt x="1056258" y="69289"/>
                </a:lnTo>
                <a:lnTo>
                  <a:pt x="1101533" y="89076"/>
                </a:lnTo>
                <a:lnTo>
                  <a:pt x="1143619" y="110934"/>
                </a:lnTo>
                <a:lnTo>
                  <a:pt x="1182279" y="134730"/>
                </a:lnTo>
                <a:lnTo>
                  <a:pt x="1217277" y="160331"/>
                </a:lnTo>
                <a:lnTo>
                  <a:pt x="1248377" y="187602"/>
                </a:lnTo>
                <a:lnTo>
                  <a:pt x="1275341" y="216411"/>
                </a:lnTo>
                <a:lnTo>
                  <a:pt x="1315916" y="278106"/>
                </a:lnTo>
                <a:lnTo>
                  <a:pt x="1337111" y="344348"/>
                </a:lnTo>
                <a:lnTo>
                  <a:pt x="1339850" y="378840"/>
                </a:lnTo>
                <a:lnTo>
                  <a:pt x="1337111" y="413314"/>
                </a:lnTo>
                <a:lnTo>
                  <a:pt x="1315916" y="479531"/>
                </a:lnTo>
                <a:lnTo>
                  <a:pt x="1275341" y="541215"/>
                </a:lnTo>
                <a:lnTo>
                  <a:pt x="1248377" y="570023"/>
                </a:lnTo>
                <a:lnTo>
                  <a:pt x="1217277" y="597295"/>
                </a:lnTo>
                <a:lnTo>
                  <a:pt x="1182279" y="622899"/>
                </a:lnTo>
                <a:lnTo>
                  <a:pt x="1143619" y="646699"/>
                </a:lnTo>
                <a:lnTo>
                  <a:pt x="1101533" y="668563"/>
                </a:lnTo>
                <a:lnTo>
                  <a:pt x="1056258" y="688357"/>
                </a:lnTo>
                <a:lnTo>
                  <a:pt x="1008031" y="705945"/>
                </a:lnTo>
                <a:lnTo>
                  <a:pt x="957089" y="721196"/>
                </a:lnTo>
                <a:lnTo>
                  <a:pt x="903668" y="733973"/>
                </a:lnTo>
                <a:lnTo>
                  <a:pt x="848004" y="744145"/>
                </a:lnTo>
                <a:lnTo>
                  <a:pt x="790334" y="751576"/>
                </a:lnTo>
                <a:lnTo>
                  <a:pt x="730896" y="756133"/>
                </a:lnTo>
                <a:lnTo>
                  <a:pt x="669925" y="757681"/>
                </a:lnTo>
                <a:lnTo>
                  <a:pt x="608934" y="756133"/>
                </a:lnTo>
                <a:lnTo>
                  <a:pt x="549481" y="751576"/>
                </a:lnTo>
                <a:lnTo>
                  <a:pt x="491801" y="744145"/>
                </a:lnTo>
                <a:lnTo>
                  <a:pt x="436130" y="733973"/>
                </a:lnTo>
                <a:lnTo>
                  <a:pt x="382705" y="721196"/>
                </a:lnTo>
                <a:lnTo>
                  <a:pt x="331761" y="705945"/>
                </a:lnTo>
                <a:lnTo>
                  <a:pt x="283535" y="688357"/>
                </a:lnTo>
                <a:lnTo>
                  <a:pt x="238264" y="668563"/>
                </a:lnTo>
                <a:lnTo>
                  <a:pt x="196183" y="646699"/>
                </a:lnTo>
                <a:lnTo>
                  <a:pt x="157528" y="622899"/>
                </a:lnTo>
                <a:lnTo>
                  <a:pt x="122537" y="597295"/>
                </a:lnTo>
                <a:lnTo>
                  <a:pt x="91444" y="570023"/>
                </a:lnTo>
                <a:lnTo>
                  <a:pt x="64487" y="541215"/>
                </a:lnTo>
                <a:lnTo>
                  <a:pt x="23924" y="479531"/>
                </a:lnTo>
                <a:lnTo>
                  <a:pt x="2736" y="413314"/>
                </a:lnTo>
                <a:lnTo>
                  <a:pt x="0" y="3788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482466" y="5070475"/>
            <a:ext cx="637540" cy="491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397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2.2</a:t>
            </a:r>
            <a:endParaRPr sz="1000">
              <a:latin typeface="Calibri"/>
              <a:cs typeface="Calibri"/>
            </a:endParaRPr>
          </a:p>
          <a:p>
            <a:pPr algn="ctr" marL="5715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latin typeface="Calibri"/>
                <a:cs typeface="Calibri"/>
              </a:rPr>
              <a:t>Change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000" spc="-10">
                <a:latin typeface="Calibri"/>
                <a:cs typeface="Calibri"/>
              </a:rPr>
              <a:t>Name/Price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148202" y="6534530"/>
            <a:ext cx="1330960" cy="754380"/>
          </a:xfrm>
          <a:custGeom>
            <a:avLst/>
            <a:gdLst/>
            <a:ahLst/>
            <a:cxnLst/>
            <a:rect l="l" t="t" r="r" b="b"/>
            <a:pathLst>
              <a:path w="1330960" h="754379">
                <a:moveTo>
                  <a:pt x="0" y="377063"/>
                </a:moveTo>
                <a:lnTo>
                  <a:pt x="10721" y="309276"/>
                </a:lnTo>
                <a:lnTo>
                  <a:pt x="41633" y="245479"/>
                </a:lnTo>
                <a:lnTo>
                  <a:pt x="90856" y="186737"/>
                </a:lnTo>
                <a:lnTo>
                  <a:pt x="121747" y="159593"/>
                </a:lnTo>
                <a:lnTo>
                  <a:pt x="156511" y="134112"/>
                </a:lnTo>
                <a:lnTo>
                  <a:pt x="194913" y="110426"/>
                </a:lnTo>
                <a:lnTo>
                  <a:pt x="236718" y="88669"/>
                </a:lnTo>
                <a:lnTo>
                  <a:pt x="281691" y="68973"/>
                </a:lnTo>
                <a:lnTo>
                  <a:pt x="329597" y="51472"/>
                </a:lnTo>
                <a:lnTo>
                  <a:pt x="380202" y="36299"/>
                </a:lnTo>
                <a:lnTo>
                  <a:pt x="433271" y="23586"/>
                </a:lnTo>
                <a:lnTo>
                  <a:pt x="488567" y="13466"/>
                </a:lnTo>
                <a:lnTo>
                  <a:pt x="545858" y="6073"/>
                </a:lnTo>
                <a:lnTo>
                  <a:pt x="604907" y="1540"/>
                </a:lnTo>
                <a:lnTo>
                  <a:pt x="665480" y="0"/>
                </a:lnTo>
                <a:lnTo>
                  <a:pt x="726052" y="1540"/>
                </a:lnTo>
                <a:lnTo>
                  <a:pt x="785101" y="6073"/>
                </a:lnTo>
                <a:lnTo>
                  <a:pt x="842392" y="13466"/>
                </a:lnTo>
                <a:lnTo>
                  <a:pt x="897688" y="23586"/>
                </a:lnTo>
                <a:lnTo>
                  <a:pt x="950757" y="36299"/>
                </a:lnTo>
                <a:lnTo>
                  <a:pt x="1001362" y="51472"/>
                </a:lnTo>
                <a:lnTo>
                  <a:pt x="1049268" y="68973"/>
                </a:lnTo>
                <a:lnTo>
                  <a:pt x="1094241" y="88669"/>
                </a:lnTo>
                <a:lnTo>
                  <a:pt x="1136046" y="110426"/>
                </a:lnTo>
                <a:lnTo>
                  <a:pt x="1174448" y="134112"/>
                </a:lnTo>
                <a:lnTo>
                  <a:pt x="1209212" y="159593"/>
                </a:lnTo>
                <a:lnTo>
                  <a:pt x="1240103" y="186737"/>
                </a:lnTo>
                <a:lnTo>
                  <a:pt x="1266886" y="215410"/>
                </a:lnTo>
                <a:lnTo>
                  <a:pt x="1307188" y="276812"/>
                </a:lnTo>
                <a:lnTo>
                  <a:pt x="1328240" y="342737"/>
                </a:lnTo>
                <a:lnTo>
                  <a:pt x="1330960" y="377063"/>
                </a:lnTo>
                <a:lnTo>
                  <a:pt x="1328240" y="411368"/>
                </a:lnTo>
                <a:lnTo>
                  <a:pt x="1307188" y="477259"/>
                </a:lnTo>
                <a:lnTo>
                  <a:pt x="1266886" y="538636"/>
                </a:lnTo>
                <a:lnTo>
                  <a:pt x="1240103" y="567299"/>
                </a:lnTo>
                <a:lnTo>
                  <a:pt x="1209212" y="594434"/>
                </a:lnTo>
                <a:lnTo>
                  <a:pt x="1174448" y="619908"/>
                </a:lnTo>
                <a:lnTo>
                  <a:pt x="1136046" y="643588"/>
                </a:lnTo>
                <a:lnTo>
                  <a:pt x="1094241" y="665340"/>
                </a:lnTo>
                <a:lnTo>
                  <a:pt x="1049268" y="685032"/>
                </a:lnTo>
                <a:lnTo>
                  <a:pt x="1001362" y="702531"/>
                </a:lnTo>
                <a:lnTo>
                  <a:pt x="950757" y="717702"/>
                </a:lnTo>
                <a:lnTo>
                  <a:pt x="897688" y="730414"/>
                </a:lnTo>
                <a:lnTo>
                  <a:pt x="842392" y="740532"/>
                </a:lnTo>
                <a:lnTo>
                  <a:pt x="785101" y="747925"/>
                </a:lnTo>
                <a:lnTo>
                  <a:pt x="726052" y="752458"/>
                </a:lnTo>
                <a:lnTo>
                  <a:pt x="665480" y="753999"/>
                </a:lnTo>
                <a:lnTo>
                  <a:pt x="604907" y="752458"/>
                </a:lnTo>
                <a:lnTo>
                  <a:pt x="545858" y="747925"/>
                </a:lnTo>
                <a:lnTo>
                  <a:pt x="488567" y="740532"/>
                </a:lnTo>
                <a:lnTo>
                  <a:pt x="433271" y="730414"/>
                </a:lnTo>
                <a:lnTo>
                  <a:pt x="380202" y="717702"/>
                </a:lnTo>
                <a:lnTo>
                  <a:pt x="329597" y="702531"/>
                </a:lnTo>
                <a:lnTo>
                  <a:pt x="281691" y="685032"/>
                </a:lnTo>
                <a:lnTo>
                  <a:pt x="236718" y="665340"/>
                </a:lnTo>
                <a:lnTo>
                  <a:pt x="194913" y="643588"/>
                </a:lnTo>
                <a:lnTo>
                  <a:pt x="156511" y="619908"/>
                </a:lnTo>
                <a:lnTo>
                  <a:pt x="121747" y="594434"/>
                </a:lnTo>
                <a:lnTo>
                  <a:pt x="90856" y="567299"/>
                </a:lnTo>
                <a:lnTo>
                  <a:pt x="64073" y="538636"/>
                </a:lnTo>
                <a:lnTo>
                  <a:pt x="23771" y="477259"/>
                </a:lnTo>
                <a:lnTo>
                  <a:pt x="2719" y="411368"/>
                </a:lnTo>
                <a:lnTo>
                  <a:pt x="0" y="3770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413886" y="6736460"/>
            <a:ext cx="794385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2.3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000">
                <a:latin typeface="Calibri"/>
                <a:cs typeface="Calibri"/>
              </a:rPr>
              <a:t>Delete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598474" y="3491356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70069" y="31496"/>
                </a:moveTo>
                <a:lnTo>
                  <a:pt x="757389" y="31708"/>
                </a:lnTo>
                <a:lnTo>
                  <a:pt x="758131" y="76200"/>
                </a:lnTo>
                <a:lnTo>
                  <a:pt x="819148" y="44409"/>
                </a:lnTo>
                <a:lnTo>
                  <a:pt x="770327" y="44409"/>
                </a:lnTo>
                <a:lnTo>
                  <a:pt x="770176" y="36829"/>
                </a:lnTo>
                <a:lnTo>
                  <a:pt x="770069" y="31496"/>
                </a:lnTo>
                <a:close/>
              </a:path>
              <a:path w="833754" h="76200">
                <a:moveTo>
                  <a:pt x="757389" y="31708"/>
                </a:moveTo>
                <a:lnTo>
                  <a:pt x="0" y="44409"/>
                </a:lnTo>
                <a:lnTo>
                  <a:pt x="5150" y="44409"/>
                </a:lnTo>
                <a:lnTo>
                  <a:pt x="5402" y="57023"/>
                </a:lnTo>
                <a:lnTo>
                  <a:pt x="757601" y="44409"/>
                </a:lnTo>
                <a:lnTo>
                  <a:pt x="757475" y="36829"/>
                </a:lnTo>
                <a:lnTo>
                  <a:pt x="757389" y="31708"/>
                </a:lnTo>
                <a:close/>
              </a:path>
              <a:path w="833754" h="76200">
                <a:moveTo>
                  <a:pt x="822568" y="31496"/>
                </a:moveTo>
                <a:lnTo>
                  <a:pt x="770069" y="31496"/>
                </a:lnTo>
                <a:lnTo>
                  <a:pt x="770327" y="44409"/>
                </a:lnTo>
                <a:lnTo>
                  <a:pt x="819148" y="44409"/>
                </a:lnTo>
                <a:lnTo>
                  <a:pt x="833696" y="36829"/>
                </a:lnTo>
                <a:lnTo>
                  <a:pt x="822568" y="31496"/>
                </a:lnTo>
                <a:close/>
              </a:path>
              <a:path w="833754" h="76200">
                <a:moveTo>
                  <a:pt x="756861" y="0"/>
                </a:moveTo>
                <a:lnTo>
                  <a:pt x="757386" y="31496"/>
                </a:lnTo>
                <a:lnTo>
                  <a:pt x="757389" y="31708"/>
                </a:lnTo>
                <a:lnTo>
                  <a:pt x="770069" y="31496"/>
                </a:lnTo>
                <a:lnTo>
                  <a:pt x="822568" y="31496"/>
                </a:lnTo>
                <a:lnTo>
                  <a:pt x="756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603750" y="3696461"/>
            <a:ext cx="840740" cy="76200"/>
          </a:xfrm>
          <a:custGeom>
            <a:avLst/>
            <a:gdLst/>
            <a:ahLst/>
            <a:cxnLst/>
            <a:rect l="l" t="t" r="r" b="b"/>
            <a:pathLst>
              <a:path w="840739" h="76200">
                <a:moveTo>
                  <a:pt x="75437" y="0"/>
                </a:moveTo>
                <a:lnTo>
                  <a:pt x="0" y="39497"/>
                </a:lnTo>
                <a:lnTo>
                  <a:pt x="76835" y="76200"/>
                </a:lnTo>
                <a:lnTo>
                  <a:pt x="76257" y="44703"/>
                </a:lnTo>
                <a:lnTo>
                  <a:pt x="63626" y="44703"/>
                </a:lnTo>
                <a:lnTo>
                  <a:pt x="63373" y="32003"/>
                </a:lnTo>
                <a:lnTo>
                  <a:pt x="76020" y="31772"/>
                </a:lnTo>
                <a:lnTo>
                  <a:pt x="75437" y="0"/>
                </a:lnTo>
                <a:close/>
              </a:path>
              <a:path w="840739" h="76200">
                <a:moveTo>
                  <a:pt x="76020" y="31772"/>
                </a:moveTo>
                <a:lnTo>
                  <a:pt x="63373" y="32003"/>
                </a:lnTo>
                <a:lnTo>
                  <a:pt x="63522" y="39497"/>
                </a:lnTo>
                <a:lnTo>
                  <a:pt x="63626" y="44703"/>
                </a:lnTo>
                <a:lnTo>
                  <a:pt x="76253" y="44472"/>
                </a:lnTo>
                <a:lnTo>
                  <a:pt x="76024" y="32003"/>
                </a:lnTo>
                <a:lnTo>
                  <a:pt x="76020" y="31772"/>
                </a:lnTo>
                <a:close/>
              </a:path>
              <a:path w="840739" h="76200">
                <a:moveTo>
                  <a:pt x="76253" y="44472"/>
                </a:moveTo>
                <a:lnTo>
                  <a:pt x="63626" y="44703"/>
                </a:lnTo>
                <a:lnTo>
                  <a:pt x="76257" y="44703"/>
                </a:lnTo>
                <a:lnTo>
                  <a:pt x="76253" y="44472"/>
                </a:lnTo>
                <a:close/>
              </a:path>
              <a:path w="840739" h="76200">
                <a:moveTo>
                  <a:pt x="840613" y="17779"/>
                </a:moveTo>
                <a:lnTo>
                  <a:pt x="76020" y="31772"/>
                </a:lnTo>
                <a:lnTo>
                  <a:pt x="76162" y="39497"/>
                </a:lnTo>
                <a:lnTo>
                  <a:pt x="76253" y="44472"/>
                </a:lnTo>
                <a:lnTo>
                  <a:pt x="840739" y="30479"/>
                </a:lnTo>
                <a:lnTo>
                  <a:pt x="840613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637913" y="6597776"/>
            <a:ext cx="709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Remove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Data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701921" y="3311778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Insert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Data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600446" y="6597776"/>
            <a:ext cx="1073785" cy="363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47750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 marL="13335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latin typeface="Calibri"/>
                <a:cs typeface="Calibri"/>
              </a:rPr>
              <a:t>Products_info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868036" y="6994016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703445" y="5001895"/>
            <a:ext cx="6299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Update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55945" y="4986209"/>
            <a:ext cx="1073785" cy="3949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  <a:tabLst>
                <a:tab pos="1047750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Calibri"/>
                <a:cs typeface="Calibri"/>
              </a:rPr>
              <a:t>Products_info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941189" y="5429833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642102" y="3720464"/>
            <a:ext cx="1030605" cy="13970"/>
          </a:xfrm>
          <a:custGeom>
            <a:avLst/>
            <a:gdLst/>
            <a:ahLst/>
            <a:cxnLst/>
            <a:rect l="l" t="t" r="r" b="b"/>
            <a:pathLst>
              <a:path w="1030604" h="13970">
                <a:moveTo>
                  <a:pt x="0" y="13970"/>
                </a:moveTo>
                <a:lnTo>
                  <a:pt x="10306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3775075" y="5733922"/>
            <a:ext cx="76200" cy="728980"/>
          </a:xfrm>
          <a:custGeom>
            <a:avLst/>
            <a:gdLst/>
            <a:ahLst/>
            <a:cxnLst/>
            <a:rect l="l" t="t" r="r" b="b"/>
            <a:pathLst>
              <a:path w="76200" h="728979">
                <a:moveTo>
                  <a:pt x="31750" y="652780"/>
                </a:moveTo>
                <a:lnTo>
                  <a:pt x="0" y="652780"/>
                </a:lnTo>
                <a:lnTo>
                  <a:pt x="38100" y="728980"/>
                </a:lnTo>
                <a:lnTo>
                  <a:pt x="69850" y="665480"/>
                </a:lnTo>
                <a:lnTo>
                  <a:pt x="31750" y="665480"/>
                </a:lnTo>
                <a:lnTo>
                  <a:pt x="31750" y="652780"/>
                </a:lnTo>
                <a:close/>
              </a:path>
              <a:path w="76200" h="728979">
                <a:moveTo>
                  <a:pt x="44450" y="0"/>
                </a:moveTo>
                <a:lnTo>
                  <a:pt x="31750" y="0"/>
                </a:lnTo>
                <a:lnTo>
                  <a:pt x="31750" y="665480"/>
                </a:lnTo>
                <a:lnTo>
                  <a:pt x="44450" y="665480"/>
                </a:lnTo>
                <a:lnTo>
                  <a:pt x="44450" y="0"/>
                </a:lnTo>
                <a:close/>
              </a:path>
              <a:path w="76200" h="728979">
                <a:moveTo>
                  <a:pt x="76200" y="652780"/>
                </a:moveTo>
                <a:lnTo>
                  <a:pt x="44450" y="652780"/>
                </a:lnTo>
                <a:lnTo>
                  <a:pt x="44450" y="665480"/>
                </a:lnTo>
                <a:lnTo>
                  <a:pt x="69850" y="665480"/>
                </a:lnTo>
                <a:lnTo>
                  <a:pt x="76200" y="652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684773" y="5411596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5">
                <a:moveTo>
                  <a:pt x="0" y="13335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637276" y="6990588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4">
                <a:moveTo>
                  <a:pt x="0" y="13335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684521" y="5386831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7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7235" h="76200">
                <a:moveTo>
                  <a:pt x="7372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7235" y="44450"/>
                </a:lnTo>
                <a:lnTo>
                  <a:pt x="7372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4666869" y="5171058"/>
            <a:ext cx="767715" cy="76200"/>
          </a:xfrm>
          <a:custGeom>
            <a:avLst/>
            <a:gdLst/>
            <a:ahLst/>
            <a:cxnLst/>
            <a:rect l="l" t="t" r="r" b="b"/>
            <a:pathLst>
              <a:path w="767714" h="76200">
                <a:moveTo>
                  <a:pt x="691514" y="0"/>
                </a:moveTo>
                <a:lnTo>
                  <a:pt x="691514" y="76200"/>
                </a:lnTo>
                <a:lnTo>
                  <a:pt x="755014" y="44450"/>
                </a:lnTo>
                <a:lnTo>
                  <a:pt x="704214" y="44450"/>
                </a:lnTo>
                <a:lnTo>
                  <a:pt x="704214" y="31750"/>
                </a:lnTo>
                <a:lnTo>
                  <a:pt x="755014" y="31750"/>
                </a:lnTo>
                <a:lnTo>
                  <a:pt x="691514" y="0"/>
                </a:lnTo>
                <a:close/>
              </a:path>
              <a:path w="767714" h="76200">
                <a:moveTo>
                  <a:pt x="69151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514" y="44450"/>
                </a:lnTo>
                <a:lnTo>
                  <a:pt x="691514" y="31750"/>
                </a:lnTo>
                <a:close/>
              </a:path>
              <a:path w="767714" h="76200">
                <a:moveTo>
                  <a:pt x="755014" y="31750"/>
                </a:moveTo>
                <a:lnTo>
                  <a:pt x="704214" y="31750"/>
                </a:lnTo>
                <a:lnTo>
                  <a:pt x="704214" y="44450"/>
                </a:lnTo>
                <a:lnTo>
                  <a:pt x="755014" y="44450"/>
                </a:lnTo>
                <a:lnTo>
                  <a:pt x="767714" y="38100"/>
                </a:lnTo>
                <a:lnTo>
                  <a:pt x="7550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4629150" y="6756272"/>
            <a:ext cx="767715" cy="76200"/>
          </a:xfrm>
          <a:custGeom>
            <a:avLst/>
            <a:gdLst/>
            <a:ahLst/>
            <a:cxnLst/>
            <a:rect l="l" t="t" r="r" b="b"/>
            <a:pathLst>
              <a:path w="767714" h="76200">
                <a:moveTo>
                  <a:pt x="691514" y="0"/>
                </a:moveTo>
                <a:lnTo>
                  <a:pt x="691514" y="76200"/>
                </a:lnTo>
                <a:lnTo>
                  <a:pt x="755014" y="44450"/>
                </a:lnTo>
                <a:lnTo>
                  <a:pt x="704214" y="44450"/>
                </a:lnTo>
                <a:lnTo>
                  <a:pt x="704214" y="31750"/>
                </a:lnTo>
                <a:lnTo>
                  <a:pt x="755014" y="31750"/>
                </a:lnTo>
                <a:lnTo>
                  <a:pt x="691514" y="0"/>
                </a:lnTo>
                <a:close/>
              </a:path>
              <a:path w="767714" h="76200">
                <a:moveTo>
                  <a:pt x="69151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514" y="44450"/>
                </a:lnTo>
                <a:lnTo>
                  <a:pt x="691514" y="31750"/>
                </a:lnTo>
                <a:close/>
              </a:path>
              <a:path w="767714" h="76200">
                <a:moveTo>
                  <a:pt x="755014" y="31750"/>
                </a:moveTo>
                <a:lnTo>
                  <a:pt x="704214" y="31750"/>
                </a:lnTo>
                <a:lnTo>
                  <a:pt x="704214" y="44450"/>
                </a:lnTo>
                <a:lnTo>
                  <a:pt x="755014" y="44450"/>
                </a:lnTo>
                <a:lnTo>
                  <a:pt x="767714" y="38100"/>
                </a:lnTo>
                <a:lnTo>
                  <a:pt x="7550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4621529" y="6953503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7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7235" h="76200">
                <a:moveTo>
                  <a:pt x="7372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7235" y="44450"/>
                </a:lnTo>
                <a:lnTo>
                  <a:pt x="7372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5727953" y="1916938"/>
            <a:ext cx="74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Admin_info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630036" y="3282179"/>
            <a:ext cx="1074420" cy="42545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  <a:tabLst>
                <a:tab pos="1048385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200" spc="-10">
                <a:latin typeface="Calibri"/>
                <a:cs typeface="Calibri"/>
              </a:rPr>
              <a:t>Products_info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3769105" y="2483484"/>
            <a:ext cx="76200" cy="728980"/>
          </a:xfrm>
          <a:custGeom>
            <a:avLst/>
            <a:gdLst/>
            <a:ahLst/>
            <a:cxnLst/>
            <a:rect l="l" t="t" r="r" b="b"/>
            <a:pathLst>
              <a:path w="76200" h="728980">
                <a:moveTo>
                  <a:pt x="31750" y="652652"/>
                </a:moveTo>
                <a:lnTo>
                  <a:pt x="0" y="652652"/>
                </a:lnTo>
                <a:lnTo>
                  <a:pt x="38100" y="728852"/>
                </a:lnTo>
                <a:lnTo>
                  <a:pt x="69850" y="665352"/>
                </a:lnTo>
                <a:lnTo>
                  <a:pt x="31750" y="665352"/>
                </a:lnTo>
                <a:lnTo>
                  <a:pt x="31750" y="652652"/>
                </a:lnTo>
                <a:close/>
              </a:path>
              <a:path w="76200" h="728980">
                <a:moveTo>
                  <a:pt x="44450" y="0"/>
                </a:moveTo>
                <a:lnTo>
                  <a:pt x="31750" y="0"/>
                </a:lnTo>
                <a:lnTo>
                  <a:pt x="31750" y="665352"/>
                </a:lnTo>
                <a:lnTo>
                  <a:pt x="44450" y="665352"/>
                </a:lnTo>
                <a:lnTo>
                  <a:pt x="44450" y="0"/>
                </a:lnTo>
                <a:close/>
              </a:path>
              <a:path w="76200" h="728980">
                <a:moveTo>
                  <a:pt x="76200" y="652652"/>
                </a:moveTo>
                <a:lnTo>
                  <a:pt x="44450" y="652652"/>
                </a:lnTo>
                <a:lnTo>
                  <a:pt x="44450" y="665352"/>
                </a:lnTo>
                <a:lnTo>
                  <a:pt x="69850" y="665352"/>
                </a:lnTo>
                <a:lnTo>
                  <a:pt x="76200" y="652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66" y="513080"/>
            <a:ext cx="339471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655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baseline="26455" sz="1575">
                <a:latin typeface="Calibri"/>
                <a:cs typeface="Calibri"/>
              </a:rPr>
              <a:t>nd</a:t>
            </a:r>
            <a:r>
              <a:rPr dirty="0" baseline="26455" sz="1575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5944" y="2147201"/>
            <a:ext cx="1039494" cy="3390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340"/>
              </a:spcBef>
            </a:pPr>
            <a:r>
              <a:rPr dirty="0" sz="1400" spc="-10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4764" y="1947925"/>
            <a:ext cx="1310640" cy="758825"/>
          </a:xfrm>
          <a:custGeom>
            <a:avLst/>
            <a:gdLst/>
            <a:ahLst/>
            <a:cxnLst/>
            <a:rect l="l" t="t" r="r" b="b"/>
            <a:pathLst>
              <a:path w="1310639" h="758825">
                <a:moveTo>
                  <a:pt x="0" y="379475"/>
                </a:moveTo>
                <a:lnTo>
                  <a:pt x="10552" y="311272"/>
                </a:lnTo>
                <a:lnTo>
                  <a:pt x="40977" y="247076"/>
                </a:lnTo>
                <a:lnTo>
                  <a:pt x="89426" y="187959"/>
                </a:lnTo>
                <a:lnTo>
                  <a:pt x="119832" y="160642"/>
                </a:lnTo>
                <a:lnTo>
                  <a:pt x="154050" y="134996"/>
                </a:lnTo>
                <a:lnTo>
                  <a:pt x="191849" y="111156"/>
                </a:lnTo>
                <a:lnTo>
                  <a:pt x="232998" y="89257"/>
                </a:lnTo>
                <a:lnTo>
                  <a:pt x="277267" y="69432"/>
                </a:lnTo>
                <a:lnTo>
                  <a:pt x="324423" y="51815"/>
                </a:lnTo>
                <a:lnTo>
                  <a:pt x="374237" y="36541"/>
                </a:lnTo>
                <a:lnTo>
                  <a:pt x="426476" y="23744"/>
                </a:lnTo>
                <a:lnTo>
                  <a:pt x="480909" y="13557"/>
                </a:lnTo>
                <a:lnTo>
                  <a:pt x="537306" y="6114"/>
                </a:lnTo>
                <a:lnTo>
                  <a:pt x="595435" y="1551"/>
                </a:lnTo>
                <a:lnTo>
                  <a:pt x="655065" y="0"/>
                </a:lnTo>
                <a:lnTo>
                  <a:pt x="714696" y="1551"/>
                </a:lnTo>
                <a:lnTo>
                  <a:pt x="772825" y="6114"/>
                </a:lnTo>
                <a:lnTo>
                  <a:pt x="829222" y="13557"/>
                </a:lnTo>
                <a:lnTo>
                  <a:pt x="883655" y="23744"/>
                </a:lnTo>
                <a:lnTo>
                  <a:pt x="935894" y="36541"/>
                </a:lnTo>
                <a:lnTo>
                  <a:pt x="985708" y="51815"/>
                </a:lnTo>
                <a:lnTo>
                  <a:pt x="1032864" y="69432"/>
                </a:lnTo>
                <a:lnTo>
                  <a:pt x="1077133" y="89257"/>
                </a:lnTo>
                <a:lnTo>
                  <a:pt x="1118282" y="111156"/>
                </a:lnTo>
                <a:lnTo>
                  <a:pt x="1156081" y="134996"/>
                </a:lnTo>
                <a:lnTo>
                  <a:pt x="1190299" y="160642"/>
                </a:lnTo>
                <a:lnTo>
                  <a:pt x="1220705" y="187959"/>
                </a:lnTo>
                <a:lnTo>
                  <a:pt x="1247066" y="216816"/>
                </a:lnTo>
                <a:lnTo>
                  <a:pt x="1286735" y="278606"/>
                </a:lnTo>
                <a:lnTo>
                  <a:pt x="1307455" y="344940"/>
                </a:lnTo>
                <a:lnTo>
                  <a:pt x="1310132" y="379475"/>
                </a:lnTo>
                <a:lnTo>
                  <a:pt x="1307455" y="414010"/>
                </a:lnTo>
                <a:lnTo>
                  <a:pt x="1286735" y="480336"/>
                </a:lnTo>
                <a:lnTo>
                  <a:pt x="1247066" y="542111"/>
                </a:lnTo>
                <a:lnTo>
                  <a:pt x="1220705" y="570959"/>
                </a:lnTo>
                <a:lnTo>
                  <a:pt x="1190299" y="598267"/>
                </a:lnTo>
                <a:lnTo>
                  <a:pt x="1156081" y="623902"/>
                </a:lnTo>
                <a:lnTo>
                  <a:pt x="1118282" y="647731"/>
                </a:lnTo>
                <a:lnTo>
                  <a:pt x="1077133" y="669620"/>
                </a:lnTo>
                <a:lnTo>
                  <a:pt x="1032864" y="689435"/>
                </a:lnTo>
                <a:lnTo>
                  <a:pt x="985708" y="707041"/>
                </a:lnTo>
                <a:lnTo>
                  <a:pt x="935894" y="722307"/>
                </a:lnTo>
                <a:lnTo>
                  <a:pt x="883655" y="735096"/>
                </a:lnTo>
                <a:lnTo>
                  <a:pt x="829222" y="745277"/>
                </a:lnTo>
                <a:lnTo>
                  <a:pt x="772825" y="752714"/>
                </a:lnTo>
                <a:lnTo>
                  <a:pt x="714696" y="757275"/>
                </a:lnTo>
                <a:lnTo>
                  <a:pt x="655065" y="758825"/>
                </a:lnTo>
                <a:lnTo>
                  <a:pt x="595435" y="757275"/>
                </a:lnTo>
                <a:lnTo>
                  <a:pt x="537306" y="752714"/>
                </a:lnTo>
                <a:lnTo>
                  <a:pt x="480909" y="745277"/>
                </a:lnTo>
                <a:lnTo>
                  <a:pt x="426476" y="735096"/>
                </a:lnTo>
                <a:lnTo>
                  <a:pt x="374237" y="722307"/>
                </a:lnTo>
                <a:lnTo>
                  <a:pt x="324423" y="707041"/>
                </a:lnTo>
                <a:lnTo>
                  <a:pt x="277267" y="689435"/>
                </a:lnTo>
                <a:lnTo>
                  <a:pt x="232998" y="669620"/>
                </a:lnTo>
                <a:lnTo>
                  <a:pt x="191849" y="647731"/>
                </a:lnTo>
                <a:lnTo>
                  <a:pt x="154050" y="623902"/>
                </a:lnTo>
                <a:lnTo>
                  <a:pt x="119832" y="598267"/>
                </a:lnTo>
                <a:lnTo>
                  <a:pt x="89426" y="570959"/>
                </a:lnTo>
                <a:lnTo>
                  <a:pt x="63065" y="542111"/>
                </a:lnTo>
                <a:lnTo>
                  <a:pt x="23396" y="480336"/>
                </a:lnTo>
                <a:lnTo>
                  <a:pt x="2676" y="414010"/>
                </a:lnTo>
                <a:lnTo>
                  <a:pt x="0" y="379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66286" y="2151633"/>
            <a:ext cx="300990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3.0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518150" y="2192273"/>
            <a:ext cx="1051560" cy="635"/>
          </a:xfrm>
          <a:custGeom>
            <a:avLst/>
            <a:gdLst/>
            <a:ahLst/>
            <a:cxnLst/>
            <a:rect l="l" t="t" r="r" b="b"/>
            <a:pathLst>
              <a:path w="1051559" h="635">
                <a:moveTo>
                  <a:pt x="0" y="126"/>
                </a:moveTo>
                <a:lnTo>
                  <a:pt x="1051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09640" y="2485897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3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166620" y="2177287"/>
            <a:ext cx="768350" cy="76200"/>
          </a:xfrm>
          <a:custGeom>
            <a:avLst/>
            <a:gdLst/>
            <a:ahLst/>
            <a:cxnLst/>
            <a:rect l="l" t="t" r="r" b="b"/>
            <a:pathLst>
              <a:path w="768350" h="76200">
                <a:moveTo>
                  <a:pt x="691642" y="0"/>
                </a:moveTo>
                <a:lnTo>
                  <a:pt x="691642" y="76200"/>
                </a:lnTo>
                <a:lnTo>
                  <a:pt x="755142" y="44450"/>
                </a:lnTo>
                <a:lnTo>
                  <a:pt x="704342" y="44450"/>
                </a:lnTo>
                <a:lnTo>
                  <a:pt x="704342" y="31750"/>
                </a:lnTo>
                <a:lnTo>
                  <a:pt x="755142" y="31750"/>
                </a:lnTo>
                <a:lnTo>
                  <a:pt x="691642" y="0"/>
                </a:lnTo>
                <a:close/>
              </a:path>
              <a:path w="768350" h="76200">
                <a:moveTo>
                  <a:pt x="6916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642" y="44450"/>
                </a:lnTo>
                <a:lnTo>
                  <a:pt x="691642" y="31750"/>
                </a:lnTo>
                <a:close/>
              </a:path>
              <a:path w="768350" h="76200">
                <a:moveTo>
                  <a:pt x="755142" y="31750"/>
                </a:moveTo>
                <a:lnTo>
                  <a:pt x="704342" y="31750"/>
                </a:lnTo>
                <a:lnTo>
                  <a:pt x="704342" y="44450"/>
                </a:lnTo>
                <a:lnTo>
                  <a:pt x="755142" y="44450"/>
                </a:lnTo>
                <a:lnTo>
                  <a:pt x="767842" y="38100"/>
                </a:lnTo>
                <a:lnTo>
                  <a:pt x="75514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162936" y="2383408"/>
            <a:ext cx="737870" cy="76200"/>
          </a:xfrm>
          <a:custGeom>
            <a:avLst/>
            <a:gdLst/>
            <a:ahLst/>
            <a:cxnLst/>
            <a:rect l="l" t="t" r="r" b="b"/>
            <a:pathLst>
              <a:path w="737869" h="76200">
                <a:moveTo>
                  <a:pt x="76200" y="0"/>
                </a:moveTo>
                <a:lnTo>
                  <a:pt x="0" y="38100"/>
                </a:lnTo>
                <a:lnTo>
                  <a:pt x="76073" y="76200"/>
                </a:lnTo>
                <a:lnTo>
                  <a:pt x="76125" y="44457"/>
                </a:lnTo>
                <a:lnTo>
                  <a:pt x="63372" y="44457"/>
                </a:lnTo>
                <a:lnTo>
                  <a:pt x="63496" y="32130"/>
                </a:lnTo>
                <a:lnTo>
                  <a:pt x="63499" y="31757"/>
                </a:lnTo>
                <a:lnTo>
                  <a:pt x="76147" y="31757"/>
                </a:lnTo>
                <a:lnTo>
                  <a:pt x="76200" y="0"/>
                </a:lnTo>
                <a:close/>
              </a:path>
              <a:path w="737869" h="76200">
                <a:moveTo>
                  <a:pt x="76147" y="31757"/>
                </a:moveTo>
                <a:lnTo>
                  <a:pt x="76125" y="44457"/>
                </a:lnTo>
                <a:lnTo>
                  <a:pt x="737615" y="44830"/>
                </a:lnTo>
                <a:lnTo>
                  <a:pt x="737615" y="32130"/>
                </a:lnTo>
                <a:lnTo>
                  <a:pt x="76147" y="31757"/>
                </a:lnTo>
                <a:close/>
              </a:path>
              <a:path w="737869" h="76200">
                <a:moveTo>
                  <a:pt x="76147" y="31757"/>
                </a:moveTo>
                <a:lnTo>
                  <a:pt x="63499" y="31757"/>
                </a:lnTo>
                <a:lnTo>
                  <a:pt x="63496" y="32130"/>
                </a:lnTo>
                <a:lnTo>
                  <a:pt x="63372" y="44457"/>
                </a:lnTo>
                <a:lnTo>
                  <a:pt x="76125" y="44457"/>
                </a:lnTo>
                <a:lnTo>
                  <a:pt x="76147" y="31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494529" y="2189225"/>
            <a:ext cx="808355" cy="76200"/>
          </a:xfrm>
          <a:custGeom>
            <a:avLst/>
            <a:gdLst/>
            <a:ahLst/>
            <a:cxnLst/>
            <a:rect l="l" t="t" r="r" b="b"/>
            <a:pathLst>
              <a:path w="808354" h="76200">
                <a:moveTo>
                  <a:pt x="732028" y="0"/>
                </a:moveTo>
                <a:lnTo>
                  <a:pt x="732028" y="76200"/>
                </a:lnTo>
                <a:lnTo>
                  <a:pt x="795528" y="44450"/>
                </a:lnTo>
                <a:lnTo>
                  <a:pt x="744728" y="44450"/>
                </a:lnTo>
                <a:lnTo>
                  <a:pt x="744728" y="31750"/>
                </a:lnTo>
                <a:lnTo>
                  <a:pt x="795528" y="31750"/>
                </a:lnTo>
                <a:lnTo>
                  <a:pt x="732028" y="0"/>
                </a:lnTo>
                <a:close/>
              </a:path>
              <a:path w="808354" h="76200">
                <a:moveTo>
                  <a:pt x="7320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2028" y="44450"/>
                </a:lnTo>
                <a:lnTo>
                  <a:pt x="732028" y="31750"/>
                </a:lnTo>
                <a:close/>
              </a:path>
              <a:path w="808354" h="76200">
                <a:moveTo>
                  <a:pt x="795528" y="31750"/>
                </a:moveTo>
                <a:lnTo>
                  <a:pt x="744728" y="31750"/>
                </a:lnTo>
                <a:lnTo>
                  <a:pt x="744728" y="44450"/>
                </a:lnTo>
                <a:lnTo>
                  <a:pt x="795528" y="44450"/>
                </a:lnTo>
                <a:lnTo>
                  <a:pt x="808228" y="38100"/>
                </a:lnTo>
                <a:lnTo>
                  <a:pt x="7955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496053" y="2397759"/>
            <a:ext cx="775335" cy="76200"/>
          </a:xfrm>
          <a:custGeom>
            <a:avLst/>
            <a:gdLst/>
            <a:ahLst/>
            <a:cxnLst/>
            <a:rect l="l" t="t" r="r" b="b"/>
            <a:pathLst>
              <a:path w="7753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753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75335" h="76200">
                <a:moveTo>
                  <a:pt x="77520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75208" y="44450"/>
                </a:lnTo>
                <a:lnTo>
                  <a:pt x="7752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12010" y="2000757"/>
            <a:ext cx="923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97938" y="2459481"/>
            <a:ext cx="5181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64177" y="2002281"/>
            <a:ext cx="8140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Check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64404" y="2448813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061461" y="3585209"/>
            <a:ext cx="1359535" cy="756920"/>
          </a:xfrm>
          <a:custGeom>
            <a:avLst/>
            <a:gdLst/>
            <a:ahLst/>
            <a:cxnLst/>
            <a:rect l="l" t="t" r="r" b="b"/>
            <a:pathLst>
              <a:path w="1359535" h="756920">
                <a:moveTo>
                  <a:pt x="0" y="378332"/>
                </a:moveTo>
                <a:lnTo>
                  <a:pt x="10945" y="310335"/>
                </a:lnTo>
                <a:lnTo>
                  <a:pt x="42504" y="246333"/>
                </a:lnTo>
                <a:lnTo>
                  <a:pt x="92757" y="187395"/>
                </a:lnTo>
                <a:lnTo>
                  <a:pt x="124294" y="160159"/>
                </a:lnTo>
                <a:lnTo>
                  <a:pt x="159786" y="134591"/>
                </a:lnTo>
                <a:lnTo>
                  <a:pt x="198993" y="110823"/>
                </a:lnTo>
                <a:lnTo>
                  <a:pt x="241674" y="88989"/>
                </a:lnTo>
                <a:lnTo>
                  <a:pt x="287591" y="69224"/>
                </a:lnTo>
                <a:lnTo>
                  <a:pt x="336502" y="51660"/>
                </a:lnTo>
                <a:lnTo>
                  <a:pt x="388170" y="36432"/>
                </a:lnTo>
                <a:lnTo>
                  <a:pt x="442353" y="23673"/>
                </a:lnTo>
                <a:lnTo>
                  <a:pt x="498813" y="13516"/>
                </a:lnTo>
                <a:lnTo>
                  <a:pt x="557308" y="6096"/>
                </a:lnTo>
                <a:lnTo>
                  <a:pt x="617600" y="1546"/>
                </a:lnTo>
                <a:lnTo>
                  <a:pt x="679450" y="0"/>
                </a:lnTo>
                <a:lnTo>
                  <a:pt x="741300" y="1546"/>
                </a:lnTo>
                <a:lnTo>
                  <a:pt x="801595" y="6096"/>
                </a:lnTo>
                <a:lnTo>
                  <a:pt x="860096" y="13516"/>
                </a:lnTo>
                <a:lnTo>
                  <a:pt x="916562" y="23673"/>
                </a:lnTo>
                <a:lnTo>
                  <a:pt x="970753" y="36432"/>
                </a:lnTo>
                <a:lnTo>
                  <a:pt x="1022429" y="51660"/>
                </a:lnTo>
                <a:lnTo>
                  <a:pt x="1071351" y="69224"/>
                </a:lnTo>
                <a:lnTo>
                  <a:pt x="1117278" y="88989"/>
                </a:lnTo>
                <a:lnTo>
                  <a:pt x="1159970" y="110823"/>
                </a:lnTo>
                <a:lnTo>
                  <a:pt x="1199187" y="134591"/>
                </a:lnTo>
                <a:lnTo>
                  <a:pt x="1234689" y="160159"/>
                </a:lnTo>
                <a:lnTo>
                  <a:pt x="1266237" y="187395"/>
                </a:lnTo>
                <a:lnTo>
                  <a:pt x="1293589" y="216164"/>
                </a:lnTo>
                <a:lnTo>
                  <a:pt x="1334749" y="277768"/>
                </a:lnTo>
                <a:lnTo>
                  <a:pt x="1356249" y="343901"/>
                </a:lnTo>
                <a:lnTo>
                  <a:pt x="1359027" y="378332"/>
                </a:lnTo>
                <a:lnTo>
                  <a:pt x="1356249" y="412784"/>
                </a:lnTo>
                <a:lnTo>
                  <a:pt x="1334749" y="478951"/>
                </a:lnTo>
                <a:lnTo>
                  <a:pt x="1293589" y="540580"/>
                </a:lnTo>
                <a:lnTo>
                  <a:pt x="1266237" y="569359"/>
                </a:lnTo>
                <a:lnTo>
                  <a:pt x="1234689" y="596604"/>
                </a:lnTo>
                <a:lnTo>
                  <a:pt x="1199187" y="622179"/>
                </a:lnTo>
                <a:lnTo>
                  <a:pt x="1159970" y="645953"/>
                </a:lnTo>
                <a:lnTo>
                  <a:pt x="1117278" y="667791"/>
                </a:lnTo>
                <a:lnTo>
                  <a:pt x="1071351" y="687561"/>
                </a:lnTo>
                <a:lnTo>
                  <a:pt x="1022429" y="705127"/>
                </a:lnTo>
                <a:lnTo>
                  <a:pt x="970753" y="720357"/>
                </a:lnTo>
                <a:lnTo>
                  <a:pt x="916562" y="733118"/>
                </a:lnTo>
                <a:lnTo>
                  <a:pt x="860096" y="743275"/>
                </a:lnTo>
                <a:lnTo>
                  <a:pt x="801595" y="750696"/>
                </a:lnTo>
                <a:lnTo>
                  <a:pt x="741300" y="755246"/>
                </a:lnTo>
                <a:lnTo>
                  <a:pt x="679450" y="756793"/>
                </a:lnTo>
                <a:lnTo>
                  <a:pt x="617600" y="755246"/>
                </a:lnTo>
                <a:lnTo>
                  <a:pt x="557308" y="750696"/>
                </a:lnTo>
                <a:lnTo>
                  <a:pt x="498813" y="743275"/>
                </a:lnTo>
                <a:lnTo>
                  <a:pt x="442353" y="733118"/>
                </a:lnTo>
                <a:lnTo>
                  <a:pt x="388170" y="720357"/>
                </a:lnTo>
                <a:lnTo>
                  <a:pt x="336502" y="705127"/>
                </a:lnTo>
                <a:lnTo>
                  <a:pt x="287591" y="687561"/>
                </a:lnTo>
                <a:lnTo>
                  <a:pt x="241674" y="667791"/>
                </a:lnTo>
                <a:lnTo>
                  <a:pt x="198993" y="645953"/>
                </a:lnTo>
                <a:lnTo>
                  <a:pt x="159786" y="622179"/>
                </a:lnTo>
                <a:lnTo>
                  <a:pt x="124294" y="596604"/>
                </a:lnTo>
                <a:lnTo>
                  <a:pt x="92757" y="569359"/>
                </a:lnTo>
                <a:lnTo>
                  <a:pt x="65413" y="540580"/>
                </a:lnTo>
                <a:lnTo>
                  <a:pt x="24268" y="478951"/>
                </a:lnTo>
                <a:lnTo>
                  <a:pt x="2776" y="412784"/>
                </a:lnTo>
                <a:lnTo>
                  <a:pt x="0" y="37833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648583" y="3788790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3.1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41319" y="3947286"/>
            <a:ext cx="607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View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704844" y="4414392"/>
            <a:ext cx="76200" cy="729615"/>
          </a:xfrm>
          <a:custGeom>
            <a:avLst/>
            <a:gdLst/>
            <a:ahLst/>
            <a:cxnLst/>
            <a:rect l="l" t="t" r="r" b="b"/>
            <a:pathLst>
              <a:path w="76200" h="729614">
                <a:moveTo>
                  <a:pt x="31750" y="653414"/>
                </a:moveTo>
                <a:lnTo>
                  <a:pt x="0" y="653414"/>
                </a:lnTo>
                <a:lnTo>
                  <a:pt x="38100" y="729614"/>
                </a:lnTo>
                <a:lnTo>
                  <a:pt x="69850" y="666114"/>
                </a:lnTo>
                <a:lnTo>
                  <a:pt x="31750" y="666114"/>
                </a:lnTo>
                <a:lnTo>
                  <a:pt x="31750" y="653414"/>
                </a:lnTo>
                <a:close/>
              </a:path>
              <a:path w="76200" h="729614">
                <a:moveTo>
                  <a:pt x="44450" y="0"/>
                </a:moveTo>
                <a:lnTo>
                  <a:pt x="31750" y="0"/>
                </a:lnTo>
                <a:lnTo>
                  <a:pt x="31750" y="666114"/>
                </a:lnTo>
                <a:lnTo>
                  <a:pt x="44450" y="666114"/>
                </a:lnTo>
                <a:lnTo>
                  <a:pt x="44450" y="0"/>
                </a:lnTo>
                <a:close/>
              </a:path>
              <a:path w="76200" h="729614">
                <a:moveTo>
                  <a:pt x="76200" y="653414"/>
                </a:moveTo>
                <a:lnTo>
                  <a:pt x="44450" y="653414"/>
                </a:lnTo>
                <a:lnTo>
                  <a:pt x="44450" y="666114"/>
                </a:lnTo>
                <a:lnTo>
                  <a:pt x="69850" y="666114"/>
                </a:lnTo>
                <a:lnTo>
                  <a:pt x="76200" y="653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857369" y="4026535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091052" y="5212206"/>
            <a:ext cx="1339850" cy="758190"/>
          </a:xfrm>
          <a:custGeom>
            <a:avLst/>
            <a:gdLst/>
            <a:ahLst/>
            <a:cxnLst/>
            <a:rect l="l" t="t" r="r" b="b"/>
            <a:pathLst>
              <a:path w="1339850" h="758189">
                <a:moveTo>
                  <a:pt x="0" y="378840"/>
                </a:moveTo>
                <a:lnTo>
                  <a:pt x="10790" y="310759"/>
                </a:lnTo>
                <a:lnTo>
                  <a:pt x="41901" y="246674"/>
                </a:lnTo>
                <a:lnTo>
                  <a:pt x="91444" y="187658"/>
                </a:lnTo>
                <a:lnTo>
                  <a:pt x="122537" y="160386"/>
                </a:lnTo>
                <a:lnTo>
                  <a:pt x="157528" y="134782"/>
                </a:lnTo>
                <a:lnTo>
                  <a:pt x="196183" y="110982"/>
                </a:lnTo>
                <a:lnTo>
                  <a:pt x="238264" y="89118"/>
                </a:lnTo>
                <a:lnTo>
                  <a:pt x="283535" y="69324"/>
                </a:lnTo>
                <a:lnTo>
                  <a:pt x="331761" y="51736"/>
                </a:lnTo>
                <a:lnTo>
                  <a:pt x="382705" y="36485"/>
                </a:lnTo>
                <a:lnTo>
                  <a:pt x="436130" y="23708"/>
                </a:lnTo>
                <a:lnTo>
                  <a:pt x="491801" y="13536"/>
                </a:lnTo>
                <a:lnTo>
                  <a:pt x="549481" y="6105"/>
                </a:lnTo>
                <a:lnTo>
                  <a:pt x="608934" y="1548"/>
                </a:lnTo>
                <a:lnTo>
                  <a:pt x="669925" y="0"/>
                </a:lnTo>
                <a:lnTo>
                  <a:pt x="730896" y="1548"/>
                </a:lnTo>
                <a:lnTo>
                  <a:pt x="790334" y="6105"/>
                </a:lnTo>
                <a:lnTo>
                  <a:pt x="848004" y="13536"/>
                </a:lnTo>
                <a:lnTo>
                  <a:pt x="903668" y="23708"/>
                </a:lnTo>
                <a:lnTo>
                  <a:pt x="957089" y="36485"/>
                </a:lnTo>
                <a:lnTo>
                  <a:pt x="1008031" y="51736"/>
                </a:lnTo>
                <a:lnTo>
                  <a:pt x="1056258" y="69324"/>
                </a:lnTo>
                <a:lnTo>
                  <a:pt x="1101533" y="89118"/>
                </a:lnTo>
                <a:lnTo>
                  <a:pt x="1143619" y="110982"/>
                </a:lnTo>
                <a:lnTo>
                  <a:pt x="1182279" y="134782"/>
                </a:lnTo>
                <a:lnTo>
                  <a:pt x="1217277" y="160386"/>
                </a:lnTo>
                <a:lnTo>
                  <a:pt x="1248377" y="187658"/>
                </a:lnTo>
                <a:lnTo>
                  <a:pt x="1275341" y="216466"/>
                </a:lnTo>
                <a:lnTo>
                  <a:pt x="1315916" y="278150"/>
                </a:lnTo>
                <a:lnTo>
                  <a:pt x="1337111" y="344367"/>
                </a:lnTo>
                <a:lnTo>
                  <a:pt x="1339850" y="378840"/>
                </a:lnTo>
                <a:lnTo>
                  <a:pt x="1337111" y="413334"/>
                </a:lnTo>
                <a:lnTo>
                  <a:pt x="1315916" y="479584"/>
                </a:lnTo>
                <a:lnTo>
                  <a:pt x="1275341" y="541294"/>
                </a:lnTo>
                <a:lnTo>
                  <a:pt x="1248377" y="570112"/>
                </a:lnTo>
                <a:lnTo>
                  <a:pt x="1217277" y="597393"/>
                </a:lnTo>
                <a:lnTo>
                  <a:pt x="1182279" y="623004"/>
                </a:lnTo>
                <a:lnTo>
                  <a:pt x="1143619" y="646811"/>
                </a:lnTo>
                <a:lnTo>
                  <a:pt x="1101533" y="668679"/>
                </a:lnTo>
                <a:lnTo>
                  <a:pt x="1056258" y="688476"/>
                </a:lnTo>
                <a:lnTo>
                  <a:pt x="1008031" y="706068"/>
                </a:lnTo>
                <a:lnTo>
                  <a:pt x="957089" y="721320"/>
                </a:lnTo>
                <a:lnTo>
                  <a:pt x="903668" y="734099"/>
                </a:lnTo>
                <a:lnTo>
                  <a:pt x="848004" y="744271"/>
                </a:lnTo>
                <a:lnTo>
                  <a:pt x="790334" y="751703"/>
                </a:lnTo>
                <a:lnTo>
                  <a:pt x="730896" y="756260"/>
                </a:lnTo>
                <a:lnTo>
                  <a:pt x="669925" y="757809"/>
                </a:lnTo>
                <a:lnTo>
                  <a:pt x="608934" y="756260"/>
                </a:lnTo>
                <a:lnTo>
                  <a:pt x="549481" y="751703"/>
                </a:lnTo>
                <a:lnTo>
                  <a:pt x="491801" y="744271"/>
                </a:lnTo>
                <a:lnTo>
                  <a:pt x="436130" y="734099"/>
                </a:lnTo>
                <a:lnTo>
                  <a:pt x="382705" y="721320"/>
                </a:lnTo>
                <a:lnTo>
                  <a:pt x="331761" y="706068"/>
                </a:lnTo>
                <a:lnTo>
                  <a:pt x="283535" y="688476"/>
                </a:lnTo>
                <a:lnTo>
                  <a:pt x="238264" y="668679"/>
                </a:lnTo>
                <a:lnTo>
                  <a:pt x="196183" y="646810"/>
                </a:lnTo>
                <a:lnTo>
                  <a:pt x="157528" y="623004"/>
                </a:lnTo>
                <a:lnTo>
                  <a:pt x="122537" y="597393"/>
                </a:lnTo>
                <a:lnTo>
                  <a:pt x="91444" y="570112"/>
                </a:lnTo>
                <a:lnTo>
                  <a:pt x="64487" y="541294"/>
                </a:lnTo>
                <a:lnTo>
                  <a:pt x="23924" y="479584"/>
                </a:lnTo>
                <a:lnTo>
                  <a:pt x="2736" y="413334"/>
                </a:lnTo>
                <a:lnTo>
                  <a:pt x="0" y="3788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339210" y="5358205"/>
            <a:ext cx="863600" cy="492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3.2</a:t>
            </a:r>
            <a:endParaRPr sz="1000">
              <a:latin typeface="Calibri"/>
              <a:cs typeface="Calibri"/>
            </a:endParaRPr>
          </a:p>
          <a:p>
            <a:pPr algn="ctr" marL="12700" marR="5080">
              <a:lnSpc>
                <a:spcPct val="102000"/>
              </a:lnSpc>
              <a:spcBef>
                <a:spcPts val="30"/>
              </a:spcBef>
            </a:pPr>
            <a:r>
              <a:rPr dirty="0" sz="1000" spc="-10">
                <a:latin typeface="Calibri"/>
                <a:cs typeface="Calibri"/>
              </a:rPr>
              <a:t>Conform/Cancel Order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541324" y="3778630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70069" y="31496"/>
                </a:moveTo>
                <a:lnTo>
                  <a:pt x="757389" y="31708"/>
                </a:lnTo>
                <a:lnTo>
                  <a:pt x="758131" y="76200"/>
                </a:lnTo>
                <a:lnTo>
                  <a:pt x="819148" y="44409"/>
                </a:lnTo>
                <a:lnTo>
                  <a:pt x="770327" y="44409"/>
                </a:lnTo>
                <a:lnTo>
                  <a:pt x="770176" y="36829"/>
                </a:lnTo>
                <a:lnTo>
                  <a:pt x="770069" y="31496"/>
                </a:lnTo>
                <a:close/>
              </a:path>
              <a:path w="833754" h="76200">
                <a:moveTo>
                  <a:pt x="757389" y="31708"/>
                </a:moveTo>
                <a:lnTo>
                  <a:pt x="0" y="44409"/>
                </a:lnTo>
                <a:lnTo>
                  <a:pt x="5150" y="44409"/>
                </a:lnTo>
                <a:lnTo>
                  <a:pt x="5402" y="57023"/>
                </a:lnTo>
                <a:lnTo>
                  <a:pt x="757601" y="44409"/>
                </a:lnTo>
                <a:lnTo>
                  <a:pt x="757475" y="36829"/>
                </a:lnTo>
                <a:lnTo>
                  <a:pt x="757389" y="31708"/>
                </a:lnTo>
                <a:close/>
              </a:path>
              <a:path w="833754" h="76200">
                <a:moveTo>
                  <a:pt x="822568" y="31496"/>
                </a:moveTo>
                <a:lnTo>
                  <a:pt x="770069" y="31496"/>
                </a:lnTo>
                <a:lnTo>
                  <a:pt x="770327" y="44409"/>
                </a:lnTo>
                <a:lnTo>
                  <a:pt x="819148" y="44409"/>
                </a:lnTo>
                <a:lnTo>
                  <a:pt x="833696" y="36829"/>
                </a:lnTo>
                <a:lnTo>
                  <a:pt x="822568" y="31496"/>
                </a:lnTo>
                <a:close/>
              </a:path>
              <a:path w="833754" h="76200">
                <a:moveTo>
                  <a:pt x="756861" y="0"/>
                </a:moveTo>
                <a:lnTo>
                  <a:pt x="757386" y="31496"/>
                </a:lnTo>
                <a:lnTo>
                  <a:pt x="757389" y="31708"/>
                </a:lnTo>
                <a:lnTo>
                  <a:pt x="770069" y="31496"/>
                </a:lnTo>
                <a:lnTo>
                  <a:pt x="822568" y="31496"/>
                </a:lnTo>
                <a:lnTo>
                  <a:pt x="756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546600" y="3983735"/>
            <a:ext cx="840740" cy="76200"/>
          </a:xfrm>
          <a:custGeom>
            <a:avLst/>
            <a:gdLst/>
            <a:ahLst/>
            <a:cxnLst/>
            <a:rect l="l" t="t" r="r" b="b"/>
            <a:pathLst>
              <a:path w="840739" h="76200">
                <a:moveTo>
                  <a:pt x="75437" y="0"/>
                </a:moveTo>
                <a:lnTo>
                  <a:pt x="0" y="39497"/>
                </a:lnTo>
                <a:lnTo>
                  <a:pt x="76835" y="76200"/>
                </a:lnTo>
                <a:lnTo>
                  <a:pt x="76257" y="44703"/>
                </a:lnTo>
                <a:lnTo>
                  <a:pt x="63626" y="44703"/>
                </a:lnTo>
                <a:lnTo>
                  <a:pt x="63373" y="32003"/>
                </a:lnTo>
                <a:lnTo>
                  <a:pt x="76020" y="31772"/>
                </a:lnTo>
                <a:lnTo>
                  <a:pt x="75437" y="0"/>
                </a:lnTo>
                <a:close/>
              </a:path>
              <a:path w="840739" h="76200">
                <a:moveTo>
                  <a:pt x="76020" y="31772"/>
                </a:moveTo>
                <a:lnTo>
                  <a:pt x="63373" y="32003"/>
                </a:lnTo>
                <a:lnTo>
                  <a:pt x="63522" y="39497"/>
                </a:lnTo>
                <a:lnTo>
                  <a:pt x="63626" y="44703"/>
                </a:lnTo>
                <a:lnTo>
                  <a:pt x="76253" y="44472"/>
                </a:lnTo>
                <a:lnTo>
                  <a:pt x="76024" y="32003"/>
                </a:lnTo>
                <a:lnTo>
                  <a:pt x="76020" y="31772"/>
                </a:lnTo>
                <a:close/>
              </a:path>
              <a:path w="840739" h="76200">
                <a:moveTo>
                  <a:pt x="76253" y="44472"/>
                </a:moveTo>
                <a:lnTo>
                  <a:pt x="63626" y="44703"/>
                </a:lnTo>
                <a:lnTo>
                  <a:pt x="76257" y="44703"/>
                </a:lnTo>
                <a:lnTo>
                  <a:pt x="76253" y="44472"/>
                </a:lnTo>
                <a:close/>
              </a:path>
              <a:path w="840739" h="76200">
                <a:moveTo>
                  <a:pt x="840613" y="17779"/>
                </a:moveTo>
                <a:lnTo>
                  <a:pt x="76020" y="31772"/>
                </a:lnTo>
                <a:lnTo>
                  <a:pt x="76162" y="39497"/>
                </a:lnTo>
                <a:lnTo>
                  <a:pt x="76253" y="44472"/>
                </a:lnTo>
                <a:lnTo>
                  <a:pt x="840739" y="30479"/>
                </a:lnTo>
                <a:lnTo>
                  <a:pt x="840613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506848" y="3599814"/>
            <a:ext cx="902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View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83277" y="5718428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584952" y="4007738"/>
            <a:ext cx="1030605" cy="13970"/>
          </a:xfrm>
          <a:custGeom>
            <a:avLst/>
            <a:gdLst/>
            <a:ahLst/>
            <a:cxnLst/>
            <a:rect l="l" t="t" r="r" b="b"/>
            <a:pathLst>
              <a:path w="1030604" h="13970">
                <a:moveTo>
                  <a:pt x="0" y="13970"/>
                </a:moveTo>
                <a:lnTo>
                  <a:pt x="10306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627623" y="5698870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5">
                <a:moveTo>
                  <a:pt x="0" y="13335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627371" y="5674105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7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7235" h="76200">
                <a:moveTo>
                  <a:pt x="7372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7235" y="44450"/>
                </a:lnTo>
                <a:lnTo>
                  <a:pt x="7372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609719" y="5458332"/>
            <a:ext cx="767715" cy="76200"/>
          </a:xfrm>
          <a:custGeom>
            <a:avLst/>
            <a:gdLst/>
            <a:ahLst/>
            <a:cxnLst/>
            <a:rect l="l" t="t" r="r" b="b"/>
            <a:pathLst>
              <a:path w="767714" h="76200">
                <a:moveTo>
                  <a:pt x="691514" y="0"/>
                </a:moveTo>
                <a:lnTo>
                  <a:pt x="691514" y="76200"/>
                </a:lnTo>
                <a:lnTo>
                  <a:pt x="755014" y="44450"/>
                </a:lnTo>
                <a:lnTo>
                  <a:pt x="704214" y="44450"/>
                </a:lnTo>
                <a:lnTo>
                  <a:pt x="704214" y="31750"/>
                </a:lnTo>
                <a:lnTo>
                  <a:pt x="755014" y="31750"/>
                </a:lnTo>
                <a:lnTo>
                  <a:pt x="691514" y="0"/>
                </a:lnTo>
                <a:close/>
              </a:path>
              <a:path w="767714" h="76200">
                <a:moveTo>
                  <a:pt x="69151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514" y="44450"/>
                </a:lnTo>
                <a:lnTo>
                  <a:pt x="691514" y="31750"/>
                </a:lnTo>
                <a:close/>
              </a:path>
              <a:path w="767714" h="76200">
                <a:moveTo>
                  <a:pt x="755014" y="31750"/>
                </a:moveTo>
                <a:lnTo>
                  <a:pt x="704214" y="31750"/>
                </a:lnTo>
                <a:lnTo>
                  <a:pt x="704214" y="44450"/>
                </a:lnTo>
                <a:lnTo>
                  <a:pt x="755014" y="44450"/>
                </a:lnTo>
                <a:lnTo>
                  <a:pt x="767714" y="38100"/>
                </a:lnTo>
                <a:lnTo>
                  <a:pt x="7550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5671565" y="2204973"/>
            <a:ext cx="74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Admin_info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572886" y="3570215"/>
            <a:ext cx="1074420" cy="42545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  <a:tabLst>
                <a:tab pos="1048385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200" spc="-10">
                <a:latin typeface="Calibri"/>
                <a:cs typeface="Calibri"/>
              </a:rPr>
              <a:t>Orders_info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711955" y="2770758"/>
            <a:ext cx="76200" cy="728980"/>
          </a:xfrm>
          <a:custGeom>
            <a:avLst/>
            <a:gdLst/>
            <a:ahLst/>
            <a:cxnLst/>
            <a:rect l="l" t="t" r="r" b="b"/>
            <a:pathLst>
              <a:path w="76200" h="728979">
                <a:moveTo>
                  <a:pt x="31750" y="652779"/>
                </a:moveTo>
                <a:lnTo>
                  <a:pt x="0" y="652779"/>
                </a:lnTo>
                <a:lnTo>
                  <a:pt x="38100" y="728979"/>
                </a:lnTo>
                <a:lnTo>
                  <a:pt x="69850" y="665479"/>
                </a:lnTo>
                <a:lnTo>
                  <a:pt x="31750" y="665479"/>
                </a:lnTo>
                <a:lnTo>
                  <a:pt x="31750" y="652779"/>
                </a:lnTo>
                <a:close/>
              </a:path>
              <a:path w="76200" h="728979">
                <a:moveTo>
                  <a:pt x="44450" y="0"/>
                </a:moveTo>
                <a:lnTo>
                  <a:pt x="31750" y="0"/>
                </a:lnTo>
                <a:lnTo>
                  <a:pt x="31750" y="665479"/>
                </a:lnTo>
                <a:lnTo>
                  <a:pt x="44450" y="665479"/>
                </a:lnTo>
                <a:lnTo>
                  <a:pt x="44450" y="0"/>
                </a:lnTo>
                <a:close/>
              </a:path>
              <a:path w="76200" h="728979">
                <a:moveTo>
                  <a:pt x="76200" y="652779"/>
                </a:moveTo>
                <a:lnTo>
                  <a:pt x="44450" y="652779"/>
                </a:lnTo>
                <a:lnTo>
                  <a:pt x="44450" y="665479"/>
                </a:lnTo>
                <a:lnTo>
                  <a:pt x="69850" y="665479"/>
                </a:lnTo>
                <a:lnTo>
                  <a:pt x="76200" y="6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689728" y="5105526"/>
            <a:ext cx="6197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Request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for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4567809" y="5279263"/>
            <a:ext cx="863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Conform/Cancel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598795" y="5254512"/>
            <a:ext cx="1073785" cy="4146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1047750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dirty="0" sz="1200" spc="-10">
                <a:latin typeface="Calibri"/>
                <a:cs typeface="Calibri"/>
              </a:rPr>
              <a:t>Orders_info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66" y="513080"/>
            <a:ext cx="339471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655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baseline="26455" sz="1575">
                <a:latin typeface="Calibri"/>
                <a:cs typeface="Calibri"/>
              </a:rPr>
              <a:t>nd</a:t>
            </a:r>
            <a:r>
              <a:rPr dirty="0" baseline="26455" sz="1575" spc="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5944" y="1859927"/>
            <a:ext cx="1039494" cy="3390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345"/>
              </a:spcBef>
            </a:pPr>
            <a:r>
              <a:rPr dirty="0" sz="1400" spc="-10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64764" y="1660651"/>
            <a:ext cx="1310640" cy="758825"/>
          </a:xfrm>
          <a:custGeom>
            <a:avLst/>
            <a:gdLst/>
            <a:ahLst/>
            <a:cxnLst/>
            <a:rect l="l" t="t" r="r" b="b"/>
            <a:pathLst>
              <a:path w="1310639" h="758825">
                <a:moveTo>
                  <a:pt x="0" y="379349"/>
                </a:moveTo>
                <a:lnTo>
                  <a:pt x="10552" y="311183"/>
                </a:lnTo>
                <a:lnTo>
                  <a:pt x="40977" y="247016"/>
                </a:lnTo>
                <a:lnTo>
                  <a:pt x="89426" y="187922"/>
                </a:lnTo>
                <a:lnTo>
                  <a:pt x="119832" y="160613"/>
                </a:lnTo>
                <a:lnTo>
                  <a:pt x="154050" y="134974"/>
                </a:lnTo>
                <a:lnTo>
                  <a:pt x="191849" y="111140"/>
                </a:lnTo>
                <a:lnTo>
                  <a:pt x="232998" y="89246"/>
                </a:lnTo>
                <a:lnTo>
                  <a:pt x="277267" y="69425"/>
                </a:lnTo>
                <a:lnTo>
                  <a:pt x="324423" y="51811"/>
                </a:lnTo>
                <a:lnTo>
                  <a:pt x="374237" y="36539"/>
                </a:lnTo>
                <a:lnTo>
                  <a:pt x="426476" y="23742"/>
                </a:lnTo>
                <a:lnTo>
                  <a:pt x="480909" y="13556"/>
                </a:lnTo>
                <a:lnTo>
                  <a:pt x="537306" y="6114"/>
                </a:lnTo>
                <a:lnTo>
                  <a:pt x="595435" y="1551"/>
                </a:lnTo>
                <a:lnTo>
                  <a:pt x="655065" y="0"/>
                </a:lnTo>
                <a:lnTo>
                  <a:pt x="714696" y="1551"/>
                </a:lnTo>
                <a:lnTo>
                  <a:pt x="772825" y="6114"/>
                </a:lnTo>
                <a:lnTo>
                  <a:pt x="829222" y="13556"/>
                </a:lnTo>
                <a:lnTo>
                  <a:pt x="883655" y="23742"/>
                </a:lnTo>
                <a:lnTo>
                  <a:pt x="935894" y="36539"/>
                </a:lnTo>
                <a:lnTo>
                  <a:pt x="985708" y="51811"/>
                </a:lnTo>
                <a:lnTo>
                  <a:pt x="1032864" y="69425"/>
                </a:lnTo>
                <a:lnTo>
                  <a:pt x="1077133" y="89246"/>
                </a:lnTo>
                <a:lnTo>
                  <a:pt x="1118282" y="111140"/>
                </a:lnTo>
                <a:lnTo>
                  <a:pt x="1156081" y="134974"/>
                </a:lnTo>
                <a:lnTo>
                  <a:pt x="1190299" y="160613"/>
                </a:lnTo>
                <a:lnTo>
                  <a:pt x="1220705" y="187922"/>
                </a:lnTo>
                <a:lnTo>
                  <a:pt x="1247066" y="216768"/>
                </a:lnTo>
                <a:lnTo>
                  <a:pt x="1286735" y="278532"/>
                </a:lnTo>
                <a:lnTo>
                  <a:pt x="1307455" y="344833"/>
                </a:lnTo>
                <a:lnTo>
                  <a:pt x="1310132" y="379349"/>
                </a:lnTo>
                <a:lnTo>
                  <a:pt x="1307455" y="413884"/>
                </a:lnTo>
                <a:lnTo>
                  <a:pt x="1286735" y="480218"/>
                </a:lnTo>
                <a:lnTo>
                  <a:pt x="1247066" y="542008"/>
                </a:lnTo>
                <a:lnTo>
                  <a:pt x="1220705" y="570865"/>
                </a:lnTo>
                <a:lnTo>
                  <a:pt x="1190299" y="598182"/>
                </a:lnTo>
                <a:lnTo>
                  <a:pt x="1156081" y="623828"/>
                </a:lnTo>
                <a:lnTo>
                  <a:pt x="1118282" y="647668"/>
                </a:lnTo>
                <a:lnTo>
                  <a:pt x="1077133" y="669567"/>
                </a:lnTo>
                <a:lnTo>
                  <a:pt x="1032864" y="689392"/>
                </a:lnTo>
                <a:lnTo>
                  <a:pt x="985708" y="707009"/>
                </a:lnTo>
                <a:lnTo>
                  <a:pt x="935894" y="722283"/>
                </a:lnTo>
                <a:lnTo>
                  <a:pt x="883655" y="735080"/>
                </a:lnTo>
                <a:lnTo>
                  <a:pt x="829222" y="745267"/>
                </a:lnTo>
                <a:lnTo>
                  <a:pt x="772825" y="752710"/>
                </a:lnTo>
                <a:lnTo>
                  <a:pt x="714696" y="757273"/>
                </a:lnTo>
                <a:lnTo>
                  <a:pt x="655065" y="758825"/>
                </a:lnTo>
                <a:lnTo>
                  <a:pt x="595435" y="757273"/>
                </a:lnTo>
                <a:lnTo>
                  <a:pt x="537306" y="752710"/>
                </a:lnTo>
                <a:lnTo>
                  <a:pt x="480909" y="745267"/>
                </a:lnTo>
                <a:lnTo>
                  <a:pt x="426476" y="735080"/>
                </a:lnTo>
                <a:lnTo>
                  <a:pt x="374237" y="722283"/>
                </a:lnTo>
                <a:lnTo>
                  <a:pt x="324423" y="707009"/>
                </a:lnTo>
                <a:lnTo>
                  <a:pt x="277267" y="689392"/>
                </a:lnTo>
                <a:lnTo>
                  <a:pt x="232998" y="669567"/>
                </a:lnTo>
                <a:lnTo>
                  <a:pt x="191849" y="647668"/>
                </a:lnTo>
                <a:lnTo>
                  <a:pt x="154050" y="623828"/>
                </a:lnTo>
                <a:lnTo>
                  <a:pt x="119832" y="598182"/>
                </a:lnTo>
                <a:lnTo>
                  <a:pt x="89426" y="570865"/>
                </a:lnTo>
                <a:lnTo>
                  <a:pt x="63065" y="542008"/>
                </a:lnTo>
                <a:lnTo>
                  <a:pt x="23396" y="480218"/>
                </a:lnTo>
                <a:lnTo>
                  <a:pt x="2676" y="413884"/>
                </a:lnTo>
                <a:lnTo>
                  <a:pt x="0" y="3793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66286" y="1865122"/>
            <a:ext cx="300990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4.0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518150" y="1904999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3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09640" y="2198623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59" h="0">
                <a:moveTo>
                  <a:pt x="0" y="0"/>
                </a:moveTo>
                <a:lnTo>
                  <a:pt x="10513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166620" y="1890013"/>
            <a:ext cx="768350" cy="76200"/>
          </a:xfrm>
          <a:custGeom>
            <a:avLst/>
            <a:gdLst/>
            <a:ahLst/>
            <a:cxnLst/>
            <a:rect l="l" t="t" r="r" b="b"/>
            <a:pathLst>
              <a:path w="768350" h="76200">
                <a:moveTo>
                  <a:pt x="691642" y="0"/>
                </a:moveTo>
                <a:lnTo>
                  <a:pt x="691642" y="76200"/>
                </a:lnTo>
                <a:lnTo>
                  <a:pt x="755142" y="44450"/>
                </a:lnTo>
                <a:lnTo>
                  <a:pt x="704342" y="44450"/>
                </a:lnTo>
                <a:lnTo>
                  <a:pt x="704342" y="31750"/>
                </a:lnTo>
                <a:lnTo>
                  <a:pt x="755142" y="31750"/>
                </a:lnTo>
                <a:lnTo>
                  <a:pt x="691642" y="0"/>
                </a:lnTo>
                <a:close/>
              </a:path>
              <a:path w="768350" h="76200">
                <a:moveTo>
                  <a:pt x="69164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642" y="44450"/>
                </a:lnTo>
                <a:lnTo>
                  <a:pt x="691642" y="31750"/>
                </a:lnTo>
                <a:close/>
              </a:path>
              <a:path w="768350" h="76200">
                <a:moveTo>
                  <a:pt x="755142" y="31750"/>
                </a:moveTo>
                <a:lnTo>
                  <a:pt x="704342" y="31750"/>
                </a:lnTo>
                <a:lnTo>
                  <a:pt x="704342" y="44450"/>
                </a:lnTo>
                <a:lnTo>
                  <a:pt x="755142" y="44450"/>
                </a:lnTo>
                <a:lnTo>
                  <a:pt x="767842" y="38100"/>
                </a:lnTo>
                <a:lnTo>
                  <a:pt x="75514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162936" y="2096134"/>
            <a:ext cx="737870" cy="76200"/>
          </a:xfrm>
          <a:custGeom>
            <a:avLst/>
            <a:gdLst/>
            <a:ahLst/>
            <a:cxnLst/>
            <a:rect l="l" t="t" r="r" b="b"/>
            <a:pathLst>
              <a:path w="737869" h="76200">
                <a:moveTo>
                  <a:pt x="76200" y="0"/>
                </a:moveTo>
                <a:lnTo>
                  <a:pt x="0" y="37973"/>
                </a:lnTo>
                <a:lnTo>
                  <a:pt x="76073" y="76200"/>
                </a:lnTo>
                <a:lnTo>
                  <a:pt x="76125" y="44454"/>
                </a:lnTo>
                <a:lnTo>
                  <a:pt x="63372" y="44454"/>
                </a:lnTo>
                <a:lnTo>
                  <a:pt x="63497" y="32003"/>
                </a:lnTo>
                <a:lnTo>
                  <a:pt x="63499" y="31754"/>
                </a:lnTo>
                <a:lnTo>
                  <a:pt x="76147" y="31754"/>
                </a:lnTo>
                <a:lnTo>
                  <a:pt x="76200" y="0"/>
                </a:lnTo>
                <a:close/>
              </a:path>
              <a:path w="737869" h="76200">
                <a:moveTo>
                  <a:pt x="76147" y="31754"/>
                </a:moveTo>
                <a:lnTo>
                  <a:pt x="76125" y="44454"/>
                </a:lnTo>
                <a:lnTo>
                  <a:pt x="737615" y="44703"/>
                </a:lnTo>
                <a:lnTo>
                  <a:pt x="737615" y="32003"/>
                </a:lnTo>
                <a:lnTo>
                  <a:pt x="76147" y="31754"/>
                </a:lnTo>
                <a:close/>
              </a:path>
              <a:path w="737869" h="76200">
                <a:moveTo>
                  <a:pt x="76147" y="31754"/>
                </a:moveTo>
                <a:lnTo>
                  <a:pt x="63499" y="31754"/>
                </a:lnTo>
                <a:lnTo>
                  <a:pt x="63497" y="32003"/>
                </a:lnTo>
                <a:lnTo>
                  <a:pt x="63372" y="44454"/>
                </a:lnTo>
                <a:lnTo>
                  <a:pt x="76125" y="44454"/>
                </a:lnTo>
                <a:lnTo>
                  <a:pt x="76147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494529" y="1901951"/>
            <a:ext cx="808355" cy="76200"/>
          </a:xfrm>
          <a:custGeom>
            <a:avLst/>
            <a:gdLst/>
            <a:ahLst/>
            <a:cxnLst/>
            <a:rect l="l" t="t" r="r" b="b"/>
            <a:pathLst>
              <a:path w="808354" h="76200">
                <a:moveTo>
                  <a:pt x="732028" y="0"/>
                </a:moveTo>
                <a:lnTo>
                  <a:pt x="732028" y="76200"/>
                </a:lnTo>
                <a:lnTo>
                  <a:pt x="795528" y="44450"/>
                </a:lnTo>
                <a:lnTo>
                  <a:pt x="744728" y="44450"/>
                </a:lnTo>
                <a:lnTo>
                  <a:pt x="744728" y="31750"/>
                </a:lnTo>
                <a:lnTo>
                  <a:pt x="795528" y="31750"/>
                </a:lnTo>
                <a:lnTo>
                  <a:pt x="732028" y="0"/>
                </a:lnTo>
                <a:close/>
              </a:path>
              <a:path w="808354" h="76200">
                <a:moveTo>
                  <a:pt x="73202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32028" y="44450"/>
                </a:lnTo>
                <a:lnTo>
                  <a:pt x="732028" y="31750"/>
                </a:lnTo>
                <a:close/>
              </a:path>
              <a:path w="808354" h="76200">
                <a:moveTo>
                  <a:pt x="795528" y="31750"/>
                </a:moveTo>
                <a:lnTo>
                  <a:pt x="744728" y="31750"/>
                </a:lnTo>
                <a:lnTo>
                  <a:pt x="744728" y="44450"/>
                </a:lnTo>
                <a:lnTo>
                  <a:pt x="795528" y="44450"/>
                </a:lnTo>
                <a:lnTo>
                  <a:pt x="808228" y="38100"/>
                </a:lnTo>
                <a:lnTo>
                  <a:pt x="79552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496053" y="2110485"/>
            <a:ext cx="775335" cy="76200"/>
          </a:xfrm>
          <a:custGeom>
            <a:avLst/>
            <a:gdLst/>
            <a:ahLst/>
            <a:cxnLst/>
            <a:rect l="l" t="t" r="r" b="b"/>
            <a:pathLst>
              <a:path w="7753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753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75335" h="76200">
                <a:moveTo>
                  <a:pt x="77520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75208" y="44450"/>
                </a:lnTo>
                <a:lnTo>
                  <a:pt x="7752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12010" y="1714245"/>
            <a:ext cx="924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97938" y="2171445"/>
            <a:ext cx="5181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Response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64177" y="1714245"/>
            <a:ext cx="8140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Check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64404" y="2160777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061461" y="3297808"/>
            <a:ext cx="1359535" cy="756920"/>
          </a:xfrm>
          <a:custGeom>
            <a:avLst/>
            <a:gdLst/>
            <a:ahLst/>
            <a:cxnLst/>
            <a:rect l="l" t="t" r="r" b="b"/>
            <a:pathLst>
              <a:path w="1359535" h="756920">
                <a:moveTo>
                  <a:pt x="0" y="378459"/>
                </a:moveTo>
                <a:lnTo>
                  <a:pt x="10945" y="310424"/>
                </a:lnTo>
                <a:lnTo>
                  <a:pt x="42504" y="246393"/>
                </a:lnTo>
                <a:lnTo>
                  <a:pt x="92757" y="187433"/>
                </a:lnTo>
                <a:lnTo>
                  <a:pt x="124294" y="160188"/>
                </a:lnTo>
                <a:lnTo>
                  <a:pt x="159786" y="134613"/>
                </a:lnTo>
                <a:lnTo>
                  <a:pt x="198993" y="110839"/>
                </a:lnTo>
                <a:lnTo>
                  <a:pt x="241674" y="89001"/>
                </a:lnTo>
                <a:lnTo>
                  <a:pt x="287591" y="69231"/>
                </a:lnTo>
                <a:lnTo>
                  <a:pt x="336502" y="51665"/>
                </a:lnTo>
                <a:lnTo>
                  <a:pt x="388170" y="36435"/>
                </a:lnTo>
                <a:lnTo>
                  <a:pt x="442353" y="23674"/>
                </a:lnTo>
                <a:lnTo>
                  <a:pt x="498813" y="13517"/>
                </a:lnTo>
                <a:lnTo>
                  <a:pt x="557308" y="6096"/>
                </a:lnTo>
                <a:lnTo>
                  <a:pt x="617600" y="1546"/>
                </a:lnTo>
                <a:lnTo>
                  <a:pt x="679450" y="0"/>
                </a:lnTo>
                <a:lnTo>
                  <a:pt x="741300" y="1546"/>
                </a:lnTo>
                <a:lnTo>
                  <a:pt x="801595" y="6096"/>
                </a:lnTo>
                <a:lnTo>
                  <a:pt x="860096" y="13517"/>
                </a:lnTo>
                <a:lnTo>
                  <a:pt x="916562" y="23674"/>
                </a:lnTo>
                <a:lnTo>
                  <a:pt x="970753" y="36435"/>
                </a:lnTo>
                <a:lnTo>
                  <a:pt x="1022429" y="51665"/>
                </a:lnTo>
                <a:lnTo>
                  <a:pt x="1071351" y="69231"/>
                </a:lnTo>
                <a:lnTo>
                  <a:pt x="1117278" y="89001"/>
                </a:lnTo>
                <a:lnTo>
                  <a:pt x="1159970" y="110839"/>
                </a:lnTo>
                <a:lnTo>
                  <a:pt x="1199187" y="134613"/>
                </a:lnTo>
                <a:lnTo>
                  <a:pt x="1234689" y="160188"/>
                </a:lnTo>
                <a:lnTo>
                  <a:pt x="1266237" y="187433"/>
                </a:lnTo>
                <a:lnTo>
                  <a:pt x="1293589" y="216212"/>
                </a:lnTo>
                <a:lnTo>
                  <a:pt x="1334749" y="277841"/>
                </a:lnTo>
                <a:lnTo>
                  <a:pt x="1356249" y="344008"/>
                </a:lnTo>
                <a:lnTo>
                  <a:pt x="1359027" y="378459"/>
                </a:lnTo>
                <a:lnTo>
                  <a:pt x="1356249" y="412891"/>
                </a:lnTo>
                <a:lnTo>
                  <a:pt x="1334749" y="479024"/>
                </a:lnTo>
                <a:lnTo>
                  <a:pt x="1293589" y="540628"/>
                </a:lnTo>
                <a:lnTo>
                  <a:pt x="1266237" y="569397"/>
                </a:lnTo>
                <a:lnTo>
                  <a:pt x="1234689" y="596633"/>
                </a:lnTo>
                <a:lnTo>
                  <a:pt x="1199187" y="622201"/>
                </a:lnTo>
                <a:lnTo>
                  <a:pt x="1159970" y="645969"/>
                </a:lnTo>
                <a:lnTo>
                  <a:pt x="1117278" y="667803"/>
                </a:lnTo>
                <a:lnTo>
                  <a:pt x="1071351" y="687568"/>
                </a:lnTo>
                <a:lnTo>
                  <a:pt x="1022429" y="705132"/>
                </a:lnTo>
                <a:lnTo>
                  <a:pt x="970753" y="720360"/>
                </a:lnTo>
                <a:lnTo>
                  <a:pt x="916562" y="733119"/>
                </a:lnTo>
                <a:lnTo>
                  <a:pt x="860096" y="743276"/>
                </a:lnTo>
                <a:lnTo>
                  <a:pt x="801595" y="750696"/>
                </a:lnTo>
                <a:lnTo>
                  <a:pt x="741300" y="755246"/>
                </a:lnTo>
                <a:lnTo>
                  <a:pt x="679450" y="756793"/>
                </a:lnTo>
                <a:lnTo>
                  <a:pt x="617600" y="755246"/>
                </a:lnTo>
                <a:lnTo>
                  <a:pt x="557308" y="750696"/>
                </a:lnTo>
                <a:lnTo>
                  <a:pt x="498813" y="743276"/>
                </a:lnTo>
                <a:lnTo>
                  <a:pt x="442353" y="733119"/>
                </a:lnTo>
                <a:lnTo>
                  <a:pt x="388170" y="720360"/>
                </a:lnTo>
                <a:lnTo>
                  <a:pt x="336502" y="705132"/>
                </a:lnTo>
                <a:lnTo>
                  <a:pt x="287591" y="687568"/>
                </a:lnTo>
                <a:lnTo>
                  <a:pt x="241674" y="667803"/>
                </a:lnTo>
                <a:lnTo>
                  <a:pt x="198993" y="645969"/>
                </a:lnTo>
                <a:lnTo>
                  <a:pt x="159786" y="622201"/>
                </a:lnTo>
                <a:lnTo>
                  <a:pt x="124294" y="596633"/>
                </a:lnTo>
                <a:lnTo>
                  <a:pt x="92757" y="569397"/>
                </a:lnTo>
                <a:lnTo>
                  <a:pt x="65413" y="540628"/>
                </a:lnTo>
                <a:lnTo>
                  <a:pt x="24268" y="479024"/>
                </a:lnTo>
                <a:lnTo>
                  <a:pt x="2776" y="412891"/>
                </a:lnTo>
                <a:lnTo>
                  <a:pt x="0" y="37845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648583" y="3500754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4.1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73322" y="3659250"/>
            <a:ext cx="545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View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User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704844" y="4127118"/>
            <a:ext cx="76200" cy="729615"/>
          </a:xfrm>
          <a:custGeom>
            <a:avLst/>
            <a:gdLst/>
            <a:ahLst/>
            <a:cxnLst/>
            <a:rect l="l" t="t" r="r" b="b"/>
            <a:pathLst>
              <a:path w="76200" h="729614">
                <a:moveTo>
                  <a:pt x="31750" y="653288"/>
                </a:moveTo>
                <a:lnTo>
                  <a:pt x="0" y="653288"/>
                </a:lnTo>
                <a:lnTo>
                  <a:pt x="38100" y="729488"/>
                </a:lnTo>
                <a:lnTo>
                  <a:pt x="69850" y="665988"/>
                </a:lnTo>
                <a:lnTo>
                  <a:pt x="31750" y="665988"/>
                </a:lnTo>
                <a:lnTo>
                  <a:pt x="31750" y="653288"/>
                </a:lnTo>
                <a:close/>
              </a:path>
              <a:path w="76200" h="729614">
                <a:moveTo>
                  <a:pt x="44450" y="0"/>
                </a:moveTo>
                <a:lnTo>
                  <a:pt x="31750" y="0"/>
                </a:lnTo>
                <a:lnTo>
                  <a:pt x="31750" y="665988"/>
                </a:lnTo>
                <a:lnTo>
                  <a:pt x="44450" y="665988"/>
                </a:lnTo>
                <a:lnTo>
                  <a:pt x="44450" y="0"/>
                </a:lnTo>
                <a:close/>
              </a:path>
              <a:path w="76200" h="729614">
                <a:moveTo>
                  <a:pt x="76200" y="653288"/>
                </a:moveTo>
                <a:lnTo>
                  <a:pt x="44450" y="653288"/>
                </a:lnTo>
                <a:lnTo>
                  <a:pt x="44450" y="665988"/>
                </a:lnTo>
                <a:lnTo>
                  <a:pt x="69850" y="665988"/>
                </a:lnTo>
                <a:lnTo>
                  <a:pt x="76200" y="653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857369" y="3740023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091052" y="4924932"/>
            <a:ext cx="1339850" cy="758190"/>
          </a:xfrm>
          <a:custGeom>
            <a:avLst/>
            <a:gdLst/>
            <a:ahLst/>
            <a:cxnLst/>
            <a:rect l="l" t="t" r="r" b="b"/>
            <a:pathLst>
              <a:path w="1339850" h="758189">
                <a:moveTo>
                  <a:pt x="0" y="378840"/>
                </a:moveTo>
                <a:lnTo>
                  <a:pt x="10790" y="310725"/>
                </a:lnTo>
                <a:lnTo>
                  <a:pt x="41901" y="246623"/>
                </a:lnTo>
                <a:lnTo>
                  <a:pt x="91444" y="187602"/>
                </a:lnTo>
                <a:lnTo>
                  <a:pt x="122537" y="160331"/>
                </a:lnTo>
                <a:lnTo>
                  <a:pt x="157528" y="134730"/>
                </a:lnTo>
                <a:lnTo>
                  <a:pt x="196183" y="110934"/>
                </a:lnTo>
                <a:lnTo>
                  <a:pt x="238264" y="89076"/>
                </a:lnTo>
                <a:lnTo>
                  <a:pt x="283535" y="69289"/>
                </a:lnTo>
                <a:lnTo>
                  <a:pt x="331761" y="51707"/>
                </a:lnTo>
                <a:lnTo>
                  <a:pt x="382705" y="36464"/>
                </a:lnTo>
                <a:lnTo>
                  <a:pt x="436130" y="23693"/>
                </a:lnTo>
                <a:lnTo>
                  <a:pt x="491801" y="13527"/>
                </a:lnTo>
                <a:lnTo>
                  <a:pt x="549481" y="6101"/>
                </a:lnTo>
                <a:lnTo>
                  <a:pt x="608934" y="1547"/>
                </a:lnTo>
                <a:lnTo>
                  <a:pt x="669925" y="0"/>
                </a:lnTo>
                <a:lnTo>
                  <a:pt x="730896" y="1547"/>
                </a:lnTo>
                <a:lnTo>
                  <a:pt x="790334" y="6101"/>
                </a:lnTo>
                <a:lnTo>
                  <a:pt x="848004" y="13527"/>
                </a:lnTo>
                <a:lnTo>
                  <a:pt x="903668" y="23693"/>
                </a:lnTo>
                <a:lnTo>
                  <a:pt x="957089" y="36464"/>
                </a:lnTo>
                <a:lnTo>
                  <a:pt x="1008031" y="51707"/>
                </a:lnTo>
                <a:lnTo>
                  <a:pt x="1056258" y="69289"/>
                </a:lnTo>
                <a:lnTo>
                  <a:pt x="1101533" y="89076"/>
                </a:lnTo>
                <a:lnTo>
                  <a:pt x="1143619" y="110934"/>
                </a:lnTo>
                <a:lnTo>
                  <a:pt x="1182279" y="134730"/>
                </a:lnTo>
                <a:lnTo>
                  <a:pt x="1217277" y="160331"/>
                </a:lnTo>
                <a:lnTo>
                  <a:pt x="1248377" y="187602"/>
                </a:lnTo>
                <a:lnTo>
                  <a:pt x="1275341" y="216411"/>
                </a:lnTo>
                <a:lnTo>
                  <a:pt x="1315916" y="278106"/>
                </a:lnTo>
                <a:lnTo>
                  <a:pt x="1337111" y="344348"/>
                </a:lnTo>
                <a:lnTo>
                  <a:pt x="1339850" y="378840"/>
                </a:lnTo>
                <a:lnTo>
                  <a:pt x="1337111" y="413314"/>
                </a:lnTo>
                <a:lnTo>
                  <a:pt x="1315916" y="479531"/>
                </a:lnTo>
                <a:lnTo>
                  <a:pt x="1275341" y="541215"/>
                </a:lnTo>
                <a:lnTo>
                  <a:pt x="1248377" y="570023"/>
                </a:lnTo>
                <a:lnTo>
                  <a:pt x="1217277" y="597295"/>
                </a:lnTo>
                <a:lnTo>
                  <a:pt x="1182279" y="622899"/>
                </a:lnTo>
                <a:lnTo>
                  <a:pt x="1143619" y="646699"/>
                </a:lnTo>
                <a:lnTo>
                  <a:pt x="1101533" y="668563"/>
                </a:lnTo>
                <a:lnTo>
                  <a:pt x="1056258" y="688357"/>
                </a:lnTo>
                <a:lnTo>
                  <a:pt x="1008031" y="705945"/>
                </a:lnTo>
                <a:lnTo>
                  <a:pt x="957089" y="721196"/>
                </a:lnTo>
                <a:lnTo>
                  <a:pt x="903668" y="733973"/>
                </a:lnTo>
                <a:lnTo>
                  <a:pt x="848004" y="744145"/>
                </a:lnTo>
                <a:lnTo>
                  <a:pt x="790334" y="751576"/>
                </a:lnTo>
                <a:lnTo>
                  <a:pt x="730896" y="756133"/>
                </a:lnTo>
                <a:lnTo>
                  <a:pt x="669925" y="757681"/>
                </a:lnTo>
                <a:lnTo>
                  <a:pt x="608934" y="756133"/>
                </a:lnTo>
                <a:lnTo>
                  <a:pt x="549481" y="751576"/>
                </a:lnTo>
                <a:lnTo>
                  <a:pt x="491801" y="744145"/>
                </a:lnTo>
                <a:lnTo>
                  <a:pt x="436130" y="733973"/>
                </a:lnTo>
                <a:lnTo>
                  <a:pt x="382705" y="721196"/>
                </a:lnTo>
                <a:lnTo>
                  <a:pt x="331761" y="705945"/>
                </a:lnTo>
                <a:lnTo>
                  <a:pt x="283535" y="688357"/>
                </a:lnTo>
                <a:lnTo>
                  <a:pt x="238264" y="668563"/>
                </a:lnTo>
                <a:lnTo>
                  <a:pt x="196183" y="646699"/>
                </a:lnTo>
                <a:lnTo>
                  <a:pt x="157528" y="622899"/>
                </a:lnTo>
                <a:lnTo>
                  <a:pt x="122537" y="597295"/>
                </a:lnTo>
                <a:lnTo>
                  <a:pt x="91444" y="570023"/>
                </a:lnTo>
                <a:lnTo>
                  <a:pt x="64487" y="541215"/>
                </a:lnTo>
                <a:lnTo>
                  <a:pt x="23924" y="479531"/>
                </a:lnTo>
                <a:lnTo>
                  <a:pt x="2736" y="413314"/>
                </a:lnTo>
                <a:lnTo>
                  <a:pt x="0" y="3788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456559" y="5128386"/>
            <a:ext cx="629285" cy="33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4.2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latin typeface="Calibri"/>
                <a:cs typeface="Calibri"/>
              </a:rPr>
              <a:t>Delete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User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541324" y="3491356"/>
            <a:ext cx="833755" cy="76200"/>
          </a:xfrm>
          <a:custGeom>
            <a:avLst/>
            <a:gdLst/>
            <a:ahLst/>
            <a:cxnLst/>
            <a:rect l="l" t="t" r="r" b="b"/>
            <a:pathLst>
              <a:path w="833754" h="76200">
                <a:moveTo>
                  <a:pt x="770069" y="31496"/>
                </a:moveTo>
                <a:lnTo>
                  <a:pt x="757389" y="31708"/>
                </a:lnTo>
                <a:lnTo>
                  <a:pt x="758131" y="76200"/>
                </a:lnTo>
                <a:lnTo>
                  <a:pt x="819148" y="44409"/>
                </a:lnTo>
                <a:lnTo>
                  <a:pt x="770327" y="44409"/>
                </a:lnTo>
                <a:lnTo>
                  <a:pt x="770176" y="36829"/>
                </a:lnTo>
                <a:lnTo>
                  <a:pt x="770069" y="31496"/>
                </a:lnTo>
                <a:close/>
              </a:path>
              <a:path w="833754" h="76200">
                <a:moveTo>
                  <a:pt x="757389" y="31708"/>
                </a:moveTo>
                <a:lnTo>
                  <a:pt x="0" y="44409"/>
                </a:lnTo>
                <a:lnTo>
                  <a:pt x="5150" y="44409"/>
                </a:lnTo>
                <a:lnTo>
                  <a:pt x="5402" y="57023"/>
                </a:lnTo>
                <a:lnTo>
                  <a:pt x="757601" y="44409"/>
                </a:lnTo>
                <a:lnTo>
                  <a:pt x="757475" y="36829"/>
                </a:lnTo>
                <a:lnTo>
                  <a:pt x="757389" y="31708"/>
                </a:lnTo>
                <a:close/>
              </a:path>
              <a:path w="833754" h="76200">
                <a:moveTo>
                  <a:pt x="822568" y="31496"/>
                </a:moveTo>
                <a:lnTo>
                  <a:pt x="770069" y="31496"/>
                </a:lnTo>
                <a:lnTo>
                  <a:pt x="770327" y="44409"/>
                </a:lnTo>
                <a:lnTo>
                  <a:pt x="819148" y="44409"/>
                </a:lnTo>
                <a:lnTo>
                  <a:pt x="833696" y="36829"/>
                </a:lnTo>
                <a:lnTo>
                  <a:pt x="822568" y="31496"/>
                </a:lnTo>
                <a:close/>
              </a:path>
              <a:path w="833754" h="76200">
                <a:moveTo>
                  <a:pt x="756861" y="0"/>
                </a:moveTo>
                <a:lnTo>
                  <a:pt x="757386" y="31496"/>
                </a:lnTo>
                <a:lnTo>
                  <a:pt x="757389" y="31708"/>
                </a:lnTo>
                <a:lnTo>
                  <a:pt x="770069" y="31496"/>
                </a:lnTo>
                <a:lnTo>
                  <a:pt x="822568" y="31496"/>
                </a:lnTo>
                <a:lnTo>
                  <a:pt x="756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546600" y="3696461"/>
            <a:ext cx="840740" cy="76200"/>
          </a:xfrm>
          <a:custGeom>
            <a:avLst/>
            <a:gdLst/>
            <a:ahLst/>
            <a:cxnLst/>
            <a:rect l="l" t="t" r="r" b="b"/>
            <a:pathLst>
              <a:path w="840739" h="76200">
                <a:moveTo>
                  <a:pt x="75437" y="0"/>
                </a:moveTo>
                <a:lnTo>
                  <a:pt x="0" y="39497"/>
                </a:lnTo>
                <a:lnTo>
                  <a:pt x="76835" y="76200"/>
                </a:lnTo>
                <a:lnTo>
                  <a:pt x="76257" y="44703"/>
                </a:lnTo>
                <a:lnTo>
                  <a:pt x="63626" y="44703"/>
                </a:lnTo>
                <a:lnTo>
                  <a:pt x="63373" y="32003"/>
                </a:lnTo>
                <a:lnTo>
                  <a:pt x="76020" y="31772"/>
                </a:lnTo>
                <a:lnTo>
                  <a:pt x="75437" y="0"/>
                </a:lnTo>
                <a:close/>
              </a:path>
              <a:path w="840739" h="76200">
                <a:moveTo>
                  <a:pt x="76020" y="31772"/>
                </a:moveTo>
                <a:lnTo>
                  <a:pt x="63373" y="32003"/>
                </a:lnTo>
                <a:lnTo>
                  <a:pt x="63522" y="39497"/>
                </a:lnTo>
                <a:lnTo>
                  <a:pt x="63626" y="44703"/>
                </a:lnTo>
                <a:lnTo>
                  <a:pt x="76253" y="44472"/>
                </a:lnTo>
                <a:lnTo>
                  <a:pt x="76024" y="32003"/>
                </a:lnTo>
                <a:lnTo>
                  <a:pt x="76020" y="31772"/>
                </a:lnTo>
                <a:close/>
              </a:path>
              <a:path w="840739" h="76200">
                <a:moveTo>
                  <a:pt x="76253" y="44472"/>
                </a:moveTo>
                <a:lnTo>
                  <a:pt x="63626" y="44703"/>
                </a:lnTo>
                <a:lnTo>
                  <a:pt x="76257" y="44703"/>
                </a:lnTo>
                <a:lnTo>
                  <a:pt x="76253" y="44472"/>
                </a:lnTo>
                <a:close/>
              </a:path>
              <a:path w="840739" h="76200">
                <a:moveTo>
                  <a:pt x="840613" y="17779"/>
                </a:moveTo>
                <a:lnTo>
                  <a:pt x="76020" y="31772"/>
                </a:lnTo>
                <a:lnTo>
                  <a:pt x="76162" y="39497"/>
                </a:lnTo>
                <a:lnTo>
                  <a:pt x="76253" y="44472"/>
                </a:lnTo>
                <a:lnTo>
                  <a:pt x="840739" y="30479"/>
                </a:lnTo>
                <a:lnTo>
                  <a:pt x="840613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506848" y="3311778"/>
            <a:ext cx="9023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Request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View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93485" y="5172582"/>
            <a:ext cx="681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Users_info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883277" y="5429833"/>
            <a:ext cx="308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Reply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584952" y="3720464"/>
            <a:ext cx="1030605" cy="13970"/>
          </a:xfrm>
          <a:custGeom>
            <a:avLst/>
            <a:gdLst/>
            <a:ahLst/>
            <a:cxnLst/>
            <a:rect l="l" t="t" r="r" b="b"/>
            <a:pathLst>
              <a:path w="1030604" h="13970">
                <a:moveTo>
                  <a:pt x="0" y="13970"/>
                </a:moveTo>
                <a:lnTo>
                  <a:pt x="10306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617845" y="5164454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5">
                <a:moveTo>
                  <a:pt x="0" y="13334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627623" y="5411596"/>
            <a:ext cx="1007110" cy="13335"/>
          </a:xfrm>
          <a:custGeom>
            <a:avLst/>
            <a:gdLst/>
            <a:ahLst/>
            <a:cxnLst/>
            <a:rect l="l" t="t" r="r" b="b"/>
            <a:pathLst>
              <a:path w="1007109" h="13335">
                <a:moveTo>
                  <a:pt x="0" y="13335"/>
                </a:moveTo>
                <a:lnTo>
                  <a:pt x="10071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627371" y="5386831"/>
            <a:ext cx="737235" cy="76200"/>
          </a:xfrm>
          <a:custGeom>
            <a:avLst/>
            <a:gdLst/>
            <a:ahLst/>
            <a:cxnLst/>
            <a:rect l="l" t="t" r="r" b="b"/>
            <a:pathLst>
              <a:path w="737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37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37235" h="76200">
                <a:moveTo>
                  <a:pt x="73723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37235" y="44450"/>
                </a:lnTo>
                <a:lnTo>
                  <a:pt x="7372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4609719" y="5171058"/>
            <a:ext cx="767715" cy="76200"/>
          </a:xfrm>
          <a:custGeom>
            <a:avLst/>
            <a:gdLst/>
            <a:ahLst/>
            <a:cxnLst/>
            <a:rect l="l" t="t" r="r" b="b"/>
            <a:pathLst>
              <a:path w="767714" h="76200">
                <a:moveTo>
                  <a:pt x="691514" y="0"/>
                </a:moveTo>
                <a:lnTo>
                  <a:pt x="691514" y="76200"/>
                </a:lnTo>
                <a:lnTo>
                  <a:pt x="755014" y="44450"/>
                </a:lnTo>
                <a:lnTo>
                  <a:pt x="704214" y="44450"/>
                </a:lnTo>
                <a:lnTo>
                  <a:pt x="704214" y="31750"/>
                </a:lnTo>
                <a:lnTo>
                  <a:pt x="755014" y="31750"/>
                </a:lnTo>
                <a:lnTo>
                  <a:pt x="691514" y="0"/>
                </a:lnTo>
                <a:close/>
              </a:path>
              <a:path w="767714" h="76200">
                <a:moveTo>
                  <a:pt x="69151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1514" y="44450"/>
                </a:lnTo>
                <a:lnTo>
                  <a:pt x="691514" y="31750"/>
                </a:lnTo>
                <a:close/>
              </a:path>
              <a:path w="767714" h="76200">
                <a:moveTo>
                  <a:pt x="755014" y="31750"/>
                </a:moveTo>
                <a:lnTo>
                  <a:pt x="704214" y="31750"/>
                </a:lnTo>
                <a:lnTo>
                  <a:pt x="704214" y="44450"/>
                </a:lnTo>
                <a:lnTo>
                  <a:pt x="755014" y="44450"/>
                </a:lnTo>
                <a:lnTo>
                  <a:pt x="767714" y="38100"/>
                </a:lnTo>
                <a:lnTo>
                  <a:pt x="7550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671565" y="1916938"/>
            <a:ext cx="74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Admin_info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572886" y="3282179"/>
            <a:ext cx="1074420" cy="42545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  <a:tabLst>
                <a:tab pos="1048385" algn="l"/>
              </a:tabLst>
            </a:pPr>
            <a:r>
              <a:rPr dirty="0" u="heavy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200" spc="-10">
                <a:latin typeface="Calibri"/>
                <a:cs typeface="Calibri"/>
              </a:rPr>
              <a:t>Users_info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711955" y="2483484"/>
            <a:ext cx="76200" cy="728980"/>
          </a:xfrm>
          <a:custGeom>
            <a:avLst/>
            <a:gdLst/>
            <a:ahLst/>
            <a:cxnLst/>
            <a:rect l="l" t="t" r="r" b="b"/>
            <a:pathLst>
              <a:path w="76200" h="728980">
                <a:moveTo>
                  <a:pt x="31750" y="652652"/>
                </a:moveTo>
                <a:lnTo>
                  <a:pt x="0" y="652652"/>
                </a:lnTo>
                <a:lnTo>
                  <a:pt x="38100" y="728852"/>
                </a:lnTo>
                <a:lnTo>
                  <a:pt x="69850" y="665352"/>
                </a:lnTo>
                <a:lnTo>
                  <a:pt x="31750" y="665352"/>
                </a:lnTo>
                <a:lnTo>
                  <a:pt x="31750" y="652652"/>
                </a:lnTo>
                <a:close/>
              </a:path>
              <a:path w="76200" h="728980">
                <a:moveTo>
                  <a:pt x="44450" y="0"/>
                </a:moveTo>
                <a:lnTo>
                  <a:pt x="31750" y="0"/>
                </a:lnTo>
                <a:lnTo>
                  <a:pt x="31750" y="665352"/>
                </a:lnTo>
                <a:lnTo>
                  <a:pt x="44450" y="665352"/>
                </a:lnTo>
                <a:lnTo>
                  <a:pt x="44450" y="0"/>
                </a:lnTo>
                <a:close/>
              </a:path>
              <a:path w="76200" h="728980">
                <a:moveTo>
                  <a:pt x="76200" y="652652"/>
                </a:moveTo>
                <a:lnTo>
                  <a:pt x="44450" y="652652"/>
                </a:lnTo>
                <a:lnTo>
                  <a:pt x="44450" y="665352"/>
                </a:lnTo>
                <a:lnTo>
                  <a:pt x="69850" y="665352"/>
                </a:lnTo>
                <a:lnTo>
                  <a:pt x="76200" y="652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639436" y="4974463"/>
            <a:ext cx="709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Remove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Data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6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66" y="513080"/>
            <a:ext cx="339471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655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baseline="26455" sz="1575">
                <a:latin typeface="Calibri"/>
                <a:cs typeface="Calibri"/>
              </a:rPr>
              <a:t>st</a:t>
            </a:r>
            <a:r>
              <a:rPr dirty="0" baseline="26455" sz="1575" spc="-4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256407" y="1653920"/>
            <a:ext cx="1324610" cy="618490"/>
          </a:xfrm>
          <a:custGeom>
            <a:avLst/>
            <a:gdLst/>
            <a:ahLst/>
            <a:cxnLst/>
            <a:rect l="l" t="t" r="r" b="b"/>
            <a:pathLst>
              <a:path w="1324610" h="618489">
                <a:moveTo>
                  <a:pt x="0" y="309245"/>
                </a:moveTo>
                <a:lnTo>
                  <a:pt x="11943" y="250474"/>
                </a:lnTo>
                <a:lnTo>
                  <a:pt x="46291" y="195429"/>
                </a:lnTo>
                <a:lnTo>
                  <a:pt x="100825" y="145146"/>
                </a:lnTo>
                <a:lnTo>
                  <a:pt x="134966" y="122114"/>
                </a:lnTo>
                <a:lnTo>
                  <a:pt x="173321" y="100661"/>
                </a:lnTo>
                <a:lnTo>
                  <a:pt x="215612" y="80916"/>
                </a:lnTo>
                <a:lnTo>
                  <a:pt x="261561" y="63008"/>
                </a:lnTo>
                <a:lnTo>
                  <a:pt x="310890" y="47069"/>
                </a:lnTo>
                <a:lnTo>
                  <a:pt x="363321" y="33226"/>
                </a:lnTo>
                <a:lnTo>
                  <a:pt x="418578" y="21610"/>
                </a:lnTo>
                <a:lnTo>
                  <a:pt x="476383" y="12350"/>
                </a:lnTo>
                <a:lnTo>
                  <a:pt x="536457" y="5575"/>
                </a:lnTo>
                <a:lnTo>
                  <a:pt x="598523" y="1415"/>
                </a:lnTo>
                <a:lnTo>
                  <a:pt x="662304" y="0"/>
                </a:lnTo>
                <a:lnTo>
                  <a:pt x="726086" y="1415"/>
                </a:lnTo>
                <a:lnTo>
                  <a:pt x="788152" y="5575"/>
                </a:lnTo>
                <a:lnTo>
                  <a:pt x="848226" y="12350"/>
                </a:lnTo>
                <a:lnTo>
                  <a:pt x="906031" y="21610"/>
                </a:lnTo>
                <a:lnTo>
                  <a:pt x="961288" y="33226"/>
                </a:lnTo>
                <a:lnTo>
                  <a:pt x="1013719" y="47069"/>
                </a:lnTo>
                <a:lnTo>
                  <a:pt x="1063048" y="63008"/>
                </a:lnTo>
                <a:lnTo>
                  <a:pt x="1108997" y="80916"/>
                </a:lnTo>
                <a:lnTo>
                  <a:pt x="1151288" y="100661"/>
                </a:lnTo>
                <a:lnTo>
                  <a:pt x="1189643" y="122114"/>
                </a:lnTo>
                <a:lnTo>
                  <a:pt x="1223784" y="145146"/>
                </a:lnTo>
                <a:lnTo>
                  <a:pt x="1253435" y="169628"/>
                </a:lnTo>
                <a:lnTo>
                  <a:pt x="1298154" y="222421"/>
                </a:lnTo>
                <a:lnTo>
                  <a:pt x="1321577" y="279458"/>
                </a:lnTo>
                <a:lnTo>
                  <a:pt x="1324609" y="309245"/>
                </a:lnTo>
                <a:lnTo>
                  <a:pt x="1321577" y="339031"/>
                </a:lnTo>
                <a:lnTo>
                  <a:pt x="1298154" y="396068"/>
                </a:lnTo>
                <a:lnTo>
                  <a:pt x="1253435" y="448861"/>
                </a:lnTo>
                <a:lnTo>
                  <a:pt x="1223784" y="473343"/>
                </a:lnTo>
                <a:lnTo>
                  <a:pt x="1189643" y="496375"/>
                </a:lnTo>
                <a:lnTo>
                  <a:pt x="1151288" y="517828"/>
                </a:lnTo>
                <a:lnTo>
                  <a:pt x="1108997" y="537573"/>
                </a:lnTo>
                <a:lnTo>
                  <a:pt x="1063048" y="555481"/>
                </a:lnTo>
                <a:lnTo>
                  <a:pt x="1013719" y="571420"/>
                </a:lnTo>
                <a:lnTo>
                  <a:pt x="961288" y="585263"/>
                </a:lnTo>
                <a:lnTo>
                  <a:pt x="906031" y="596879"/>
                </a:lnTo>
                <a:lnTo>
                  <a:pt x="848226" y="606139"/>
                </a:lnTo>
                <a:lnTo>
                  <a:pt x="788152" y="612914"/>
                </a:lnTo>
                <a:lnTo>
                  <a:pt x="726086" y="617074"/>
                </a:lnTo>
                <a:lnTo>
                  <a:pt x="662304" y="618490"/>
                </a:lnTo>
                <a:lnTo>
                  <a:pt x="598523" y="617074"/>
                </a:lnTo>
                <a:lnTo>
                  <a:pt x="536457" y="612914"/>
                </a:lnTo>
                <a:lnTo>
                  <a:pt x="476383" y="606139"/>
                </a:lnTo>
                <a:lnTo>
                  <a:pt x="418578" y="596879"/>
                </a:lnTo>
                <a:lnTo>
                  <a:pt x="363321" y="585263"/>
                </a:lnTo>
                <a:lnTo>
                  <a:pt x="310890" y="571420"/>
                </a:lnTo>
                <a:lnTo>
                  <a:pt x="261561" y="555481"/>
                </a:lnTo>
                <a:lnTo>
                  <a:pt x="215612" y="537573"/>
                </a:lnTo>
                <a:lnTo>
                  <a:pt x="173321" y="517828"/>
                </a:lnTo>
                <a:lnTo>
                  <a:pt x="134966" y="496375"/>
                </a:lnTo>
                <a:lnTo>
                  <a:pt x="100825" y="473343"/>
                </a:lnTo>
                <a:lnTo>
                  <a:pt x="71174" y="448861"/>
                </a:lnTo>
                <a:lnTo>
                  <a:pt x="26455" y="396068"/>
                </a:lnTo>
                <a:lnTo>
                  <a:pt x="3032" y="339031"/>
                </a:lnTo>
                <a:lnTo>
                  <a:pt x="0" y="30924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25366" y="1779777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1.0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5995" y="1953513"/>
            <a:ext cx="803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Search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69663" y="4476622"/>
            <a:ext cx="673735" cy="76200"/>
          </a:xfrm>
          <a:custGeom>
            <a:avLst/>
            <a:gdLst/>
            <a:ahLst/>
            <a:cxnLst/>
            <a:rect l="l" t="t" r="r" b="b"/>
            <a:pathLst>
              <a:path w="6737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7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735" h="76200">
                <a:moveTo>
                  <a:pt x="67348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481" y="44450"/>
                </a:lnTo>
                <a:lnTo>
                  <a:pt x="67348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883914" y="2331719"/>
            <a:ext cx="76200" cy="503555"/>
          </a:xfrm>
          <a:custGeom>
            <a:avLst/>
            <a:gdLst/>
            <a:ahLst/>
            <a:cxnLst/>
            <a:rect l="l" t="t" r="r" b="b"/>
            <a:pathLst>
              <a:path w="76200" h="503555">
                <a:moveTo>
                  <a:pt x="31750" y="427100"/>
                </a:moveTo>
                <a:lnTo>
                  <a:pt x="0" y="427100"/>
                </a:lnTo>
                <a:lnTo>
                  <a:pt x="38100" y="503300"/>
                </a:lnTo>
                <a:lnTo>
                  <a:pt x="69850" y="439800"/>
                </a:lnTo>
                <a:lnTo>
                  <a:pt x="31750" y="439800"/>
                </a:lnTo>
                <a:lnTo>
                  <a:pt x="31750" y="427100"/>
                </a:lnTo>
                <a:close/>
              </a:path>
              <a:path w="76200" h="503555">
                <a:moveTo>
                  <a:pt x="44450" y="0"/>
                </a:moveTo>
                <a:lnTo>
                  <a:pt x="31750" y="0"/>
                </a:lnTo>
                <a:lnTo>
                  <a:pt x="31750" y="439800"/>
                </a:lnTo>
                <a:lnTo>
                  <a:pt x="44450" y="439800"/>
                </a:lnTo>
                <a:lnTo>
                  <a:pt x="44450" y="0"/>
                </a:lnTo>
                <a:close/>
              </a:path>
              <a:path w="76200" h="503555">
                <a:moveTo>
                  <a:pt x="76200" y="427100"/>
                </a:moveTo>
                <a:lnTo>
                  <a:pt x="44450" y="427100"/>
                </a:lnTo>
                <a:lnTo>
                  <a:pt x="44450" y="439800"/>
                </a:lnTo>
                <a:lnTo>
                  <a:pt x="69850" y="439800"/>
                </a:lnTo>
                <a:lnTo>
                  <a:pt x="76200" y="427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48376" y="1821179"/>
            <a:ext cx="1179195" cy="4445"/>
          </a:xfrm>
          <a:custGeom>
            <a:avLst/>
            <a:gdLst/>
            <a:ahLst/>
            <a:cxnLst/>
            <a:rect l="l" t="t" r="r" b="b"/>
            <a:pathLst>
              <a:path w="1179195" h="4444">
                <a:moveTo>
                  <a:pt x="0" y="0"/>
                </a:moveTo>
                <a:lnTo>
                  <a:pt x="1178687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54345" y="2056002"/>
            <a:ext cx="1179195" cy="0"/>
          </a:xfrm>
          <a:custGeom>
            <a:avLst/>
            <a:gdLst/>
            <a:ahLst/>
            <a:cxnLst/>
            <a:rect l="l" t="t" r="r" b="b"/>
            <a:pathLst>
              <a:path w="1179195" h="0">
                <a:moveTo>
                  <a:pt x="0" y="0"/>
                </a:moveTo>
                <a:lnTo>
                  <a:pt x="11786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683378" y="3139820"/>
            <a:ext cx="689610" cy="76200"/>
          </a:xfrm>
          <a:custGeom>
            <a:avLst/>
            <a:gdLst/>
            <a:ahLst/>
            <a:cxnLst/>
            <a:rect l="l" t="t" r="r" b="b"/>
            <a:pathLst>
              <a:path w="689610" h="76200">
                <a:moveTo>
                  <a:pt x="612901" y="0"/>
                </a:moveTo>
                <a:lnTo>
                  <a:pt x="612901" y="76200"/>
                </a:lnTo>
                <a:lnTo>
                  <a:pt x="676401" y="44450"/>
                </a:lnTo>
                <a:lnTo>
                  <a:pt x="625601" y="44450"/>
                </a:lnTo>
                <a:lnTo>
                  <a:pt x="625601" y="31750"/>
                </a:lnTo>
                <a:lnTo>
                  <a:pt x="676401" y="31750"/>
                </a:lnTo>
                <a:lnTo>
                  <a:pt x="612901" y="0"/>
                </a:lnTo>
                <a:close/>
              </a:path>
              <a:path w="689610" h="76200">
                <a:moveTo>
                  <a:pt x="6129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901" y="44450"/>
                </a:lnTo>
                <a:lnTo>
                  <a:pt x="612901" y="31750"/>
                </a:lnTo>
                <a:close/>
              </a:path>
              <a:path w="689610" h="76200">
                <a:moveTo>
                  <a:pt x="676401" y="31750"/>
                </a:moveTo>
                <a:lnTo>
                  <a:pt x="625601" y="31750"/>
                </a:lnTo>
                <a:lnTo>
                  <a:pt x="625601" y="44450"/>
                </a:lnTo>
                <a:lnTo>
                  <a:pt x="676401" y="44450"/>
                </a:lnTo>
                <a:lnTo>
                  <a:pt x="689101" y="38100"/>
                </a:lnTo>
                <a:lnTo>
                  <a:pt x="6764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793485" y="1839213"/>
            <a:ext cx="690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Product_info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57296" y="7839075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863"/>
                </a:moveTo>
                <a:lnTo>
                  <a:pt x="11943" y="250178"/>
                </a:lnTo>
                <a:lnTo>
                  <a:pt x="46291" y="195207"/>
                </a:lnTo>
                <a:lnTo>
                  <a:pt x="100825" y="144987"/>
                </a:lnTo>
                <a:lnTo>
                  <a:pt x="134966" y="121982"/>
                </a:lnTo>
                <a:lnTo>
                  <a:pt x="173321" y="100554"/>
                </a:lnTo>
                <a:lnTo>
                  <a:pt x="215612" y="80831"/>
                </a:lnTo>
                <a:lnTo>
                  <a:pt x="261561" y="62944"/>
                </a:lnTo>
                <a:lnTo>
                  <a:pt x="310890" y="47021"/>
                </a:lnTo>
                <a:lnTo>
                  <a:pt x="363321" y="33193"/>
                </a:lnTo>
                <a:lnTo>
                  <a:pt x="418578" y="21589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4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89"/>
                </a:lnTo>
                <a:lnTo>
                  <a:pt x="961288" y="33193"/>
                </a:lnTo>
                <a:lnTo>
                  <a:pt x="1013719" y="47021"/>
                </a:lnTo>
                <a:lnTo>
                  <a:pt x="1063048" y="62944"/>
                </a:lnTo>
                <a:lnTo>
                  <a:pt x="1108997" y="80831"/>
                </a:lnTo>
                <a:lnTo>
                  <a:pt x="1151288" y="100554"/>
                </a:lnTo>
                <a:lnTo>
                  <a:pt x="1189643" y="121982"/>
                </a:lnTo>
                <a:lnTo>
                  <a:pt x="1223784" y="144987"/>
                </a:lnTo>
                <a:lnTo>
                  <a:pt x="1253435" y="169438"/>
                </a:lnTo>
                <a:lnTo>
                  <a:pt x="1298154" y="222163"/>
                </a:lnTo>
                <a:lnTo>
                  <a:pt x="1321577" y="279121"/>
                </a:lnTo>
                <a:lnTo>
                  <a:pt x="1324609" y="308863"/>
                </a:lnTo>
                <a:lnTo>
                  <a:pt x="1321577" y="338627"/>
                </a:lnTo>
                <a:lnTo>
                  <a:pt x="1298154" y="395620"/>
                </a:lnTo>
                <a:lnTo>
                  <a:pt x="1253435" y="448371"/>
                </a:lnTo>
                <a:lnTo>
                  <a:pt x="1223784" y="472833"/>
                </a:lnTo>
                <a:lnTo>
                  <a:pt x="1189643" y="495846"/>
                </a:lnTo>
                <a:lnTo>
                  <a:pt x="1151288" y="517281"/>
                </a:lnTo>
                <a:lnTo>
                  <a:pt x="1108997" y="537010"/>
                </a:lnTo>
                <a:lnTo>
                  <a:pt x="1063048" y="554901"/>
                </a:lnTo>
                <a:lnTo>
                  <a:pt x="1013719" y="570827"/>
                </a:lnTo>
                <a:lnTo>
                  <a:pt x="961288" y="584658"/>
                </a:lnTo>
                <a:lnTo>
                  <a:pt x="906031" y="596264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4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4"/>
                </a:lnTo>
                <a:lnTo>
                  <a:pt x="363321" y="584658"/>
                </a:lnTo>
                <a:lnTo>
                  <a:pt x="310890" y="570827"/>
                </a:lnTo>
                <a:lnTo>
                  <a:pt x="261561" y="554901"/>
                </a:lnTo>
                <a:lnTo>
                  <a:pt x="215612" y="537010"/>
                </a:lnTo>
                <a:lnTo>
                  <a:pt x="173321" y="517281"/>
                </a:lnTo>
                <a:lnTo>
                  <a:pt x="134966" y="495846"/>
                </a:lnTo>
                <a:lnTo>
                  <a:pt x="100825" y="472833"/>
                </a:lnTo>
                <a:lnTo>
                  <a:pt x="71174" y="448371"/>
                </a:lnTo>
                <a:lnTo>
                  <a:pt x="26455" y="395620"/>
                </a:lnTo>
                <a:lnTo>
                  <a:pt x="3032" y="338627"/>
                </a:lnTo>
                <a:lnTo>
                  <a:pt x="0" y="3088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99815" y="7946287"/>
            <a:ext cx="639445" cy="3702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54"/>
              </a:spcBef>
            </a:pPr>
            <a:r>
              <a:rPr dirty="0" sz="1000" spc="-25">
                <a:latin typeface="Calibri"/>
                <a:cs typeface="Calibri"/>
              </a:rPr>
              <a:t>6.0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000">
                <a:latin typeface="Calibri"/>
                <a:cs typeface="Calibri"/>
              </a:rPr>
              <a:t>Make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263138" y="6609968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991"/>
                </a:moveTo>
                <a:lnTo>
                  <a:pt x="11943" y="250265"/>
                </a:lnTo>
                <a:lnTo>
                  <a:pt x="46291" y="195263"/>
                </a:lnTo>
                <a:lnTo>
                  <a:pt x="100825" y="145021"/>
                </a:lnTo>
                <a:lnTo>
                  <a:pt x="134966" y="122008"/>
                </a:lnTo>
                <a:lnTo>
                  <a:pt x="173321" y="100573"/>
                </a:lnTo>
                <a:lnTo>
                  <a:pt x="215612" y="80844"/>
                </a:lnTo>
                <a:lnTo>
                  <a:pt x="261561" y="62953"/>
                </a:lnTo>
                <a:lnTo>
                  <a:pt x="310890" y="47027"/>
                </a:lnTo>
                <a:lnTo>
                  <a:pt x="363321" y="33196"/>
                </a:lnTo>
                <a:lnTo>
                  <a:pt x="418578" y="21590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4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90"/>
                </a:lnTo>
                <a:lnTo>
                  <a:pt x="961288" y="33196"/>
                </a:lnTo>
                <a:lnTo>
                  <a:pt x="1013719" y="47027"/>
                </a:lnTo>
                <a:lnTo>
                  <a:pt x="1063048" y="62953"/>
                </a:lnTo>
                <a:lnTo>
                  <a:pt x="1108997" y="80844"/>
                </a:lnTo>
                <a:lnTo>
                  <a:pt x="1151288" y="100573"/>
                </a:lnTo>
                <a:lnTo>
                  <a:pt x="1189643" y="122008"/>
                </a:lnTo>
                <a:lnTo>
                  <a:pt x="1223784" y="145021"/>
                </a:lnTo>
                <a:lnTo>
                  <a:pt x="1253435" y="169483"/>
                </a:lnTo>
                <a:lnTo>
                  <a:pt x="1298154" y="222234"/>
                </a:lnTo>
                <a:lnTo>
                  <a:pt x="1321577" y="279227"/>
                </a:lnTo>
                <a:lnTo>
                  <a:pt x="1324610" y="308991"/>
                </a:lnTo>
                <a:lnTo>
                  <a:pt x="1321577" y="338733"/>
                </a:lnTo>
                <a:lnTo>
                  <a:pt x="1298154" y="395691"/>
                </a:lnTo>
                <a:lnTo>
                  <a:pt x="1253435" y="448416"/>
                </a:lnTo>
                <a:lnTo>
                  <a:pt x="1223784" y="472867"/>
                </a:lnTo>
                <a:lnTo>
                  <a:pt x="1189643" y="495872"/>
                </a:lnTo>
                <a:lnTo>
                  <a:pt x="1151288" y="517300"/>
                </a:lnTo>
                <a:lnTo>
                  <a:pt x="1108997" y="537023"/>
                </a:lnTo>
                <a:lnTo>
                  <a:pt x="1063048" y="554910"/>
                </a:lnTo>
                <a:lnTo>
                  <a:pt x="1013719" y="570833"/>
                </a:lnTo>
                <a:lnTo>
                  <a:pt x="961288" y="584661"/>
                </a:lnTo>
                <a:lnTo>
                  <a:pt x="906031" y="596265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5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5"/>
                </a:lnTo>
                <a:lnTo>
                  <a:pt x="363321" y="584661"/>
                </a:lnTo>
                <a:lnTo>
                  <a:pt x="310890" y="570833"/>
                </a:lnTo>
                <a:lnTo>
                  <a:pt x="261561" y="554910"/>
                </a:lnTo>
                <a:lnTo>
                  <a:pt x="215612" y="537023"/>
                </a:lnTo>
                <a:lnTo>
                  <a:pt x="173321" y="517300"/>
                </a:lnTo>
                <a:lnTo>
                  <a:pt x="134966" y="495872"/>
                </a:lnTo>
                <a:lnTo>
                  <a:pt x="100825" y="472867"/>
                </a:lnTo>
                <a:lnTo>
                  <a:pt x="71174" y="448416"/>
                </a:lnTo>
                <a:lnTo>
                  <a:pt x="26455" y="395691"/>
                </a:lnTo>
                <a:lnTo>
                  <a:pt x="3032" y="338733"/>
                </a:lnTo>
                <a:lnTo>
                  <a:pt x="0" y="3089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599815" y="6714514"/>
            <a:ext cx="652780" cy="3733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000" spc="-25">
                <a:latin typeface="Calibri"/>
                <a:cs typeface="Calibri"/>
              </a:rPr>
              <a:t>5.0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Calibri"/>
                <a:cs typeface="Calibri"/>
              </a:rPr>
              <a:t>Buy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257296" y="5377179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990"/>
                </a:moveTo>
                <a:lnTo>
                  <a:pt x="11943" y="250300"/>
                </a:lnTo>
                <a:lnTo>
                  <a:pt x="46291" y="195316"/>
                </a:lnTo>
                <a:lnTo>
                  <a:pt x="100825" y="145077"/>
                </a:lnTo>
                <a:lnTo>
                  <a:pt x="134966" y="122062"/>
                </a:lnTo>
                <a:lnTo>
                  <a:pt x="173321" y="100623"/>
                </a:lnTo>
                <a:lnTo>
                  <a:pt x="215612" y="80889"/>
                </a:lnTo>
                <a:lnTo>
                  <a:pt x="261561" y="62991"/>
                </a:lnTo>
                <a:lnTo>
                  <a:pt x="310890" y="47058"/>
                </a:lnTo>
                <a:lnTo>
                  <a:pt x="363321" y="33220"/>
                </a:lnTo>
                <a:lnTo>
                  <a:pt x="418578" y="21607"/>
                </a:lnTo>
                <a:lnTo>
                  <a:pt x="476383" y="12348"/>
                </a:lnTo>
                <a:lnTo>
                  <a:pt x="536457" y="5574"/>
                </a:lnTo>
                <a:lnTo>
                  <a:pt x="598523" y="1415"/>
                </a:lnTo>
                <a:lnTo>
                  <a:pt x="662304" y="0"/>
                </a:lnTo>
                <a:lnTo>
                  <a:pt x="726086" y="1415"/>
                </a:lnTo>
                <a:lnTo>
                  <a:pt x="788152" y="5574"/>
                </a:lnTo>
                <a:lnTo>
                  <a:pt x="848226" y="12348"/>
                </a:lnTo>
                <a:lnTo>
                  <a:pt x="906031" y="21607"/>
                </a:lnTo>
                <a:lnTo>
                  <a:pt x="961288" y="33220"/>
                </a:lnTo>
                <a:lnTo>
                  <a:pt x="1013719" y="47058"/>
                </a:lnTo>
                <a:lnTo>
                  <a:pt x="1063048" y="62991"/>
                </a:lnTo>
                <a:lnTo>
                  <a:pt x="1108997" y="80889"/>
                </a:lnTo>
                <a:lnTo>
                  <a:pt x="1151288" y="100623"/>
                </a:lnTo>
                <a:lnTo>
                  <a:pt x="1189643" y="122062"/>
                </a:lnTo>
                <a:lnTo>
                  <a:pt x="1223784" y="145077"/>
                </a:lnTo>
                <a:lnTo>
                  <a:pt x="1253435" y="169539"/>
                </a:lnTo>
                <a:lnTo>
                  <a:pt x="1298154" y="222280"/>
                </a:lnTo>
                <a:lnTo>
                  <a:pt x="1321577" y="279247"/>
                </a:lnTo>
                <a:lnTo>
                  <a:pt x="1324609" y="308990"/>
                </a:lnTo>
                <a:lnTo>
                  <a:pt x="1321577" y="338733"/>
                </a:lnTo>
                <a:lnTo>
                  <a:pt x="1298154" y="395691"/>
                </a:lnTo>
                <a:lnTo>
                  <a:pt x="1253435" y="448416"/>
                </a:lnTo>
                <a:lnTo>
                  <a:pt x="1223784" y="472867"/>
                </a:lnTo>
                <a:lnTo>
                  <a:pt x="1189643" y="495872"/>
                </a:lnTo>
                <a:lnTo>
                  <a:pt x="1151288" y="517300"/>
                </a:lnTo>
                <a:lnTo>
                  <a:pt x="1108997" y="537023"/>
                </a:lnTo>
                <a:lnTo>
                  <a:pt x="1063048" y="554910"/>
                </a:lnTo>
                <a:lnTo>
                  <a:pt x="1013719" y="570833"/>
                </a:lnTo>
                <a:lnTo>
                  <a:pt x="961288" y="584661"/>
                </a:lnTo>
                <a:lnTo>
                  <a:pt x="906031" y="596265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4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5"/>
                </a:lnTo>
                <a:lnTo>
                  <a:pt x="363321" y="584661"/>
                </a:lnTo>
                <a:lnTo>
                  <a:pt x="310890" y="570833"/>
                </a:lnTo>
                <a:lnTo>
                  <a:pt x="261561" y="554910"/>
                </a:lnTo>
                <a:lnTo>
                  <a:pt x="215612" y="537023"/>
                </a:lnTo>
                <a:lnTo>
                  <a:pt x="173321" y="517300"/>
                </a:lnTo>
                <a:lnTo>
                  <a:pt x="134966" y="495872"/>
                </a:lnTo>
                <a:lnTo>
                  <a:pt x="100825" y="472867"/>
                </a:lnTo>
                <a:lnTo>
                  <a:pt x="71174" y="448416"/>
                </a:lnTo>
                <a:lnTo>
                  <a:pt x="26455" y="395691"/>
                </a:lnTo>
                <a:lnTo>
                  <a:pt x="3032" y="338733"/>
                </a:lnTo>
                <a:lnTo>
                  <a:pt x="0" y="3089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826890" y="5503545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4.0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697351" y="5677280"/>
            <a:ext cx="445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Account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263138" y="4126991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991"/>
                </a:moveTo>
                <a:lnTo>
                  <a:pt x="11943" y="250265"/>
                </a:lnTo>
                <a:lnTo>
                  <a:pt x="46291" y="195263"/>
                </a:lnTo>
                <a:lnTo>
                  <a:pt x="100825" y="145021"/>
                </a:lnTo>
                <a:lnTo>
                  <a:pt x="134966" y="122008"/>
                </a:lnTo>
                <a:lnTo>
                  <a:pt x="173321" y="100573"/>
                </a:lnTo>
                <a:lnTo>
                  <a:pt x="215612" y="80844"/>
                </a:lnTo>
                <a:lnTo>
                  <a:pt x="261561" y="62953"/>
                </a:lnTo>
                <a:lnTo>
                  <a:pt x="310890" y="47027"/>
                </a:lnTo>
                <a:lnTo>
                  <a:pt x="363321" y="33196"/>
                </a:lnTo>
                <a:lnTo>
                  <a:pt x="418578" y="21590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4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90"/>
                </a:lnTo>
                <a:lnTo>
                  <a:pt x="961288" y="33196"/>
                </a:lnTo>
                <a:lnTo>
                  <a:pt x="1013719" y="47027"/>
                </a:lnTo>
                <a:lnTo>
                  <a:pt x="1063048" y="62953"/>
                </a:lnTo>
                <a:lnTo>
                  <a:pt x="1108997" y="80844"/>
                </a:lnTo>
                <a:lnTo>
                  <a:pt x="1151288" y="100573"/>
                </a:lnTo>
                <a:lnTo>
                  <a:pt x="1189643" y="122008"/>
                </a:lnTo>
                <a:lnTo>
                  <a:pt x="1223784" y="145021"/>
                </a:lnTo>
                <a:lnTo>
                  <a:pt x="1253435" y="169483"/>
                </a:lnTo>
                <a:lnTo>
                  <a:pt x="1298154" y="222234"/>
                </a:lnTo>
                <a:lnTo>
                  <a:pt x="1321577" y="279227"/>
                </a:lnTo>
                <a:lnTo>
                  <a:pt x="1324610" y="308991"/>
                </a:lnTo>
                <a:lnTo>
                  <a:pt x="1321577" y="338733"/>
                </a:lnTo>
                <a:lnTo>
                  <a:pt x="1298154" y="395691"/>
                </a:lnTo>
                <a:lnTo>
                  <a:pt x="1253435" y="448416"/>
                </a:lnTo>
                <a:lnTo>
                  <a:pt x="1223784" y="472867"/>
                </a:lnTo>
                <a:lnTo>
                  <a:pt x="1189643" y="495872"/>
                </a:lnTo>
                <a:lnTo>
                  <a:pt x="1151288" y="517300"/>
                </a:lnTo>
                <a:lnTo>
                  <a:pt x="1108997" y="537023"/>
                </a:lnTo>
                <a:lnTo>
                  <a:pt x="1063048" y="554910"/>
                </a:lnTo>
                <a:lnTo>
                  <a:pt x="1013719" y="570833"/>
                </a:lnTo>
                <a:lnTo>
                  <a:pt x="961288" y="584661"/>
                </a:lnTo>
                <a:lnTo>
                  <a:pt x="906031" y="596265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5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5"/>
                </a:lnTo>
                <a:lnTo>
                  <a:pt x="363321" y="584661"/>
                </a:lnTo>
                <a:lnTo>
                  <a:pt x="310890" y="570833"/>
                </a:lnTo>
                <a:lnTo>
                  <a:pt x="261561" y="554910"/>
                </a:lnTo>
                <a:lnTo>
                  <a:pt x="215612" y="537023"/>
                </a:lnTo>
                <a:lnTo>
                  <a:pt x="173321" y="517300"/>
                </a:lnTo>
                <a:lnTo>
                  <a:pt x="134966" y="495872"/>
                </a:lnTo>
                <a:lnTo>
                  <a:pt x="100825" y="472867"/>
                </a:lnTo>
                <a:lnTo>
                  <a:pt x="71174" y="448416"/>
                </a:lnTo>
                <a:lnTo>
                  <a:pt x="26455" y="395691"/>
                </a:lnTo>
                <a:lnTo>
                  <a:pt x="3032" y="338733"/>
                </a:lnTo>
                <a:lnTo>
                  <a:pt x="0" y="3089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831463" y="4253610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3.0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75075" y="4427346"/>
            <a:ext cx="300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257296" y="2909569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864"/>
                </a:moveTo>
                <a:lnTo>
                  <a:pt x="11943" y="250178"/>
                </a:lnTo>
                <a:lnTo>
                  <a:pt x="46291" y="195207"/>
                </a:lnTo>
                <a:lnTo>
                  <a:pt x="100825" y="144987"/>
                </a:lnTo>
                <a:lnTo>
                  <a:pt x="134966" y="121982"/>
                </a:lnTo>
                <a:lnTo>
                  <a:pt x="173321" y="100554"/>
                </a:lnTo>
                <a:lnTo>
                  <a:pt x="215612" y="80831"/>
                </a:lnTo>
                <a:lnTo>
                  <a:pt x="261561" y="62944"/>
                </a:lnTo>
                <a:lnTo>
                  <a:pt x="310890" y="47021"/>
                </a:lnTo>
                <a:lnTo>
                  <a:pt x="363321" y="33193"/>
                </a:lnTo>
                <a:lnTo>
                  <a:pt x="418578" y="21589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4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89"/>
                </a:lnTo>
                <a:lnTo>
                  <a:pt x="961288" y="33193"/>
                </a:lnTo>
                <a:lnTo>
                  <a:pt x="1013719" y="47021"/>
                </a:lnTo>
                <a:lnTo>
                  <a:pt x="1063048" y="62944"/>
                </a:lnTo>
                <a:lnTo>
                  <a:pt x="1108997" y="80831"/>
                </a:lnTo>
                <a:lnTo>
                  <a:pt x="1151288" y="100554"/>
                </a:lnTo>
                <a:lnTo>
                  <a:pt x="1189643" y="121982"/>
                </a:lnTo>
                <a:lnTo>
                  <a:pt x="1223784" y="144987"/>
                </a:lnTo>
                <a:lnTo>
                  <a:pt x="1253435" y="169438"/>
                </a:lnTo>
                <a:lnTo>
                  <a:pt x="1298154" y="222163"/>
                </a:lnTo>
                <a:lnTo>
                  <a:pt x="1321577" y="279121"/>
                </a:lnTo>
                <a:lnTo>
                  <a:pt x="1324609" y="308864"/>
                </a:lnTo>
                <a:lnTo>
                  <a:pt x="1321577" y="338627"/>
                </a:lnTo>
                <a:lnTo>
                  <a:pt x="1298154" y="395620"/>
                </a:lnTo>
                <a:lnTo>
                  <a:pt x="1253435" y="448371"/>
                </a:lnTo>
                <a:lnTo>
                  <a:pt x="1223784" y="472833"/>
                </a:lnTo>
                <a:lnTo>
                  <a:pt x="1189643" y="495846"/>
                </a:lnTo>
                <a:lnTo>
                  <a:pt x="1151288" y="517281"/>
                </a:lnTo>
                <a:lnTo>
                  <a:pt x="1108997" y="537010"/>
                </a:lnTo>
                <a:lnTo>
                  <a:pt x="1063048" y="554901"/>
                </a:lnTo>
                <a:lnTo>
                  <a:pt x="1013719" y="570827"/>
                </a:lnTo>
                <a:lnTo>
                  <a:pt x="961288" y="584658"/>
                </a:lnTo>
                <a:lnTo>
                  <a:pt x="906031" y="596264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5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4"/>
                </a:lnTo>
                <a:lnTo>
                  <a:pt x="363321" y="584658"/>
                </a:lnTo>
                <a:lnTo>
                  <a:pt x="310890" y="570827"/>
                </a:lnTo>
                <a:lnTo>
                  <a:pt x="261561" y="554901"/>
                </a:lnTo>
                <a:lnTo>
                  <a:pt x="215612" y="537010"/>
                </a:lnTo>
                <a:lnTo>
                  <a:pt x="173321" y="517281"/>
                </a:lnTo>
                <a:lnTo>
                  <a:pt x="134966" y="495846"/>
                </a:lnTo>
                <a:lnTo>
                  <a:pt x="100825" y="472833"/>
                </a:lnTo>
                <a:lnTo>
                  <a:pt x="71174" y="448371"/>
                </a:lnTo>
                <a:lnTo>
                  <a:pt x="26455" y="395620"/>
                </a:lnTo>
                <a:lnTo>
                  <a:pt x="3032" y="338627"/>
                </a:lnTo>
                <a:lnTo>
                  <a:pt x="0" y="3088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598290" y="3013226"/>
            <a:ext cx="638810" cy="3740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270"/>
              </a:spcBef>
            </a:pPr>
            <a:r>
              <a:rPr dirty="0" sz="1000" spc="-25">
                <a:latin typeface="Calibri"/>
                <a:cs typeface="Calibri"/>
              </a:rPr>
              <a:t>2.0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 spc="-10">
                <a:latin typeface="Calibri"/>
                <a:cs typeface="Calibri"/>
              </a:rPr>
              <a:t>Registration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883914" y="4812664"/>
            <a:ext cx="76200" cy="502284"/>
          </a:xfrm>
          <a:custGeom>
            <a:avLst/>
            <a:gdLst/>
            <a:ahLst/>
            <a:cxnLst/>
            <a:rect l="l" t="t" r="r" b="b"/>
            <a:pathLst>
              <a:path w="76200" h="502285">
                <a:moveTo>
                  <a:pt x="31750" y="426085"/>
                </a:moveTo>
                <a:lnTo>
                  <a:pt x="0" y="426085"/>
                </a:lnTo>
                <a:lnTo>
                  <a:pt x="38100" y="502285"/>
                </a:lnTo>
                <a:lnTo>
                  <a:pt x="69850" y="438785"/>
                </a:lnTo>
                <a:lnTo>
                  <a:pt x="31750" y="438785"/>
                </a:lnTo>
                <a:lnTo>
                  <a:pt x="31750" y="426085"/>
                </a:lnTo>
                <a:close/>
              </a:path>
              <a:path w="76200" h="502285">
                <a:moveTo>
                  <a:pt x="44450" y="0"/>
                </a:moveTo>
                <a:lnTo>
                  <a:pt x="31750" y="0"/>
                </a:lnTo>
                <a:lnTo>
                  <a:pt x="31750" y="438785"/>
                </a:lnTo>
                <a:lnTo>
                  <a:pt x="44450" y="438785"/>
                </a:lnTo>
                <a:lnTo>
                  <a:pt x="44450" y="0"/>
                </a:lnTo>
                <a:close/>
              </a:path>
              <a:path w="76200" h="502285">
                <a:moveTo>
                  <a:pt x="76200" y="426085"/>
                </a:moveTo>
                <a:lnTo>
                  <a:pt x="44450" y="426085"/>
                </a:lnTo>
                <a:lnTo>
                  <a:pt x="44450" y="438785"/>
                </a:lnTo>
                <a:lnTo>
                  <a:pt x="69850" y="438785"/>
                </a:lnTo>
                <a:lnTo>
                  <a:pt x="76200" y="426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880485" y="3566540"/>
            <a:ext cx="83820" cy="4210685"/>
          </a:xfrm>
          <a:custGeom>
            <a:avLst/>
            <a:gdLst/>
            <a:ahLst/>
            <a:cxnLst/>
            <a:rect l="l" t="t" r="r" b="b"/>
            <a:pathLst>
              <a:path w="83820" h="4210684">
                <a:moveTo>
                  <a:pt x="76200" y="2897251"/>
                </a:moveTo>
                <a:lnTo>
                  <a:pt x="44450" y="2897251"/>
                </a:lnTo>
                <a:lnTo>
                  <a:pt x="44450" y="2471166"/>
                </a:lnTo>
                <a:lnTo>
                  <a:pt x="31750" y="2471166"/>
                </a:lnTo>
                <a:lnTo>
                  <a:pt x="31750" y="2897251"/>
                </a:lnTo>
                <a:lnTo>
                  <a:pt x="0" y="2897251"/>
                </a:lnTo>
                <a:lnTo>
                  <a:pt x="38100" y="2973451"/>
                </a:lnTo>
                <a:lnTo>
                  <a:pt x="69850" y="2909951"/>
                </a:lnTo>
                <a:lnTo>
                  <a:pt x="76200" y="2897251"/>
                </a:lnTo>
                <a:close/>
              </a:path>
              <a:path w="83820" h="4210684">
                <a:moveTo>
                  <a:pt x="81534" y="4133977"/>
                </a:moveTo>
                <a:lnTo>
                  <a:pt x="49784" y="4133977"/>
                </a:lnTo>
                <a:lnTo>
                  <a:pt x="49784" y="3708019"/>
                </a:lnTo>
                <a:lnTo>
                  <a:pt x="37084" y="3708019"/>
                </a:lnTo>
                <a:lnTo>
                  <a:pt x="37084" y="4133977"/>
                </a:lnTo>
                <a:lnTo>
                  <a:pt x="5334" y="4133977"/>
                </a:lnTo>
                <a:lnTo>
                  <a:pt x="43434" y="4210177"/>
                </a:lnTo>
                <a:lnTo>
                  <a:pt x="75184" y="4146677"/>
                </a:lnTo>
                <a:lnTo>
                  <a:pt x="81534" y="4133977"/>
                </a:lnTo>
                <a:close/>
              </a:path>
              <a:path w="83820" h="4210684">
                <a:moveTo>
                  <a:pt x="83566" y="426720"/>
                </a:moveTo>
                <a:lnTo>
                  <a:pt x="51816" y="426720"/>
                </a:lnTo>
                <a:lnTo>
                  <a:pt x="51816" y="0"/>
                </a:lnTo>
                <a:lnTo>
                  <a:pt x="39116" y="0"/>
                </a:lnTo>
                <a:lnTo>
                  <a:pt x="39116" y="426720"/>
                </a:lnTo>
                <a:lnTo>
                  <a:pt x="7366" y="426720"/>
                </a:lnTo>
                <a:lnTo>
                  <a:pt x="45466" y="502920"/>
                </a:lnTo>
                <a:lnTo>
                  <a:pt x="77216" y="439420"/>
                </a:lnTo>
                <a:lnTo>
                  <a:pt x="83566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31633" y="1743074"/>
            <a:ext cx="1178560" cy="338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514466" y="3366769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472429" y="8237601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467096" y="7997316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59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501640" y="6813295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507228" y="7053579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472810" y="4298695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472938" y="4527295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502275" y="5538723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59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508116" y="5769990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716526" y="1807209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4675504" y="4289932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683505" y="5535167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4704841" y="6807834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4652136" y="7979409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4714875" y="1989581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4683505" y="3321430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4682616" y="5721349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4704841" y="6987413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4656201" y="8165591"/>
            <a:ext cx="673735" cy="76200"/>
          </a:xfrm>
          <a:custGeom>
            <a:avLst/>
            <a:gdLst/>
            <a:ahLst/>
            <a:cxnLst/>
            <a:rect l="l" t="t" r="r" b="b"/>
            <a:pathLst>
              <a:path w="6737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7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735" h="76200">
                <a:moveTo>
                  <a:pt x="67322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226" y="44450"/>
                </a:lnTo>
                <a:lnTo>
                  <a:pt x="67322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2410841" y="1787524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043965" y="1981707"/>
            <a:ext cx="2291715" cy="6306185"/>
          </a:xfrm>
          <a:custGeom>
            <a:avLst/>
            <a:gdLst/>
            <a:ahLst/>
            <a:cxnLst/>
            <a:rect l="l" t="t" r="r" b="b"/>
            <a:pathLst>
              <a:path w="2291715" h="6306184">
                <a:moveTo>
                  <a:pt x="2032863" y="31750"/>
                </a:moveTo>
                <a:lnTo>
                  <a:pt x="1435963" y="31750"/>
                </a:lnTo>
                <a:lnTo>
                  <a:pt x="1435963" y="0"/>
                </a:lnTo>
                <a:lnTo>
                  <a:pt x="1359763" y="38100"/>
                </a:lnTo>
                <a:lnTo>
                  <a:pt x="1435963" y="76200"/>
                </a:lnTo>
                <a:lnTo>
                  <a:pt x="1435963" y="44450"/>
                </a:lnTo>
                <a:lnTo>
                  <a:pt x="2032863" y="44450"/>
                </a:lnTo>
                <a:lnTo>
                  <a:pt x="2032863" y="31750"/>
                </a:lnTo>
                <a:close/>
              </a:path>
              <a:path w="2291715" h="6306184">
                <a:moveTo>
                  <a:pt x="2156434" y="6201283"/>
                </a:moveTo>
                <a:lnTo>
                  <a:pt x="2143734" y="6194933"/>
                </a:lnTo>
                <a:lnTo>
                  <a:pt x="2080234" y="6163183"/>
                </a:lnTo>
                <a:lnTo>
                  <a:pt x="2080234" y="6194933"/>
                </a:lnTo>
                <a:lnTo>
                  <a:pt x="153022" y="6194933"/>
                </a:lnTo>
                <a:lnTo>
                  <a:pt x="153022" y="105283"/>
                </a:lnTo>
                <a:lnTo>
                  <a:pt x="140322" y="105283"/>
                </a:lnTo>
                <a:lnTo>
                  <a:pt x="140322" y="6207633"/>
                </a:lnTo>
                <a:lnTo>
                  <a:pt x="2080234" y="6207633"/>
                </a:lnTo>
                <a:lnTo>
                  <a:pt x="2080234" y="6239383"/>
                </a:lnTo>
                <a:lnTo>
                  <a:pt x="2143734" y="6207633"/>
                </a:lnTo>
                <a:lnTo>
                  <a:pt x="2156434" y="6201283"/>
                </a:lnTo>
                <a:close/>
              </a:path>
              <a:path w="2291715" h="6306184">
                <a:moveTo>
                  <a:pt x="2171674" y="4923028"/>
                </a:moveTo>
                <a:lnTo>
                  <a:pt x="2154961" y="4913630"/>
                </a:lnTo>
                <a:lnTo>
                  <a:pt x="2097379" y="4881245"/>
                </a:lnTo>
                <a:lnTo>
                  <a:pt x="2095804" y="4913630"/>
                </a:lnTo>
                <a:lnTo>
                  <a:pt x="379704" y="4913007"/>
                </a:lnTo>
                <a:lnTo>
                  <a:pt x="379704" y="99822"/>
                </a:lnTo>
                <a:lnTo>
                  <a:pt x="367004" y="99822"/>
                </a:lnTo>
                <a:lnTo>
                  <a:pt x="367004" y="4925695"/>
                </a:lnTo>
                <a:lnTo>
                  <a:pt x="2095195" y="4926330"/>
                </a:lnTo>
                <a:lnTo>
                  <a:pt x="2093696" y="4957318"/>
                </a:lnTo>
                <a:lnTo>
                  <a:pt x="2164156" y="4926330"/>
                </a:lnTo>
                <a:lnTo>
                  <a:pt x="2171674" y="4923028"/>
                </a:lnTo>
                <a:close/>
              </a:path>
              <a:path w="2291715" h="6306184">
                <a:moveTo>
                  <a:pt x="2185771" y="3748913"/>
                </a:moveTo>
                <a:lnTo>
                  <a:pt x="2171255" y="3741293"/>
                </a:lnTo>
                <a:lnTo>
                  <a:pt x="2110333" y="3709289"/>
                </a:lnTo>
                <a:lnTo>
                  <a:pt x="2109686" y="3741293"/>
                </a:lnTo>
                <a:lnTo>
                  <a:pt x="618324" y="3741051"/>
                </a:lnTo>
                <a:lnTo>
                  <a:pt x="618324" y="99822"/>
                </a:lnTo>
                <a:lnTo>
                  <a:pt x="605624" y="99822"/>
                </a:lnTo>
                <a:lnTo>
                  <a:pt x="605624" y="3753739"/>
                </a:lnTo>
                <a:lnTo>
                  <a:pt x="2109432" y="3753993"/>
                </a:lnTo>
                <a:lnTo>
                  <a:pt x="2108809" y="3785489"/>
                </a:lnTo>
                <a:lnTo>
                  <a:pt x="2175078" y="3753993"/>
                </a:lnTo>
                <a:lnTo>
                  <a:pt x="2185771" y="3748913"/>
                </a:lnTo>
                <a:close/>
              </a:path>
              <a:path w="2291715" h="6306184">
                <a:moveTo>
                  <a:pt x="2185771" y="2471166"/>
                </a:moveTo>
                <a:lnTo>
                  <a:pt x="2171065" y="2463419"/>
                </a:lnTo>
                <a:lnTo>
                  <a:pt x="2110333" y="2431415"/>
                </a:lnTo>
                <a:lnTo>
                  <a:pt x="2109635" y="2463419"/>
                </a:lnTo>
                <a:lnTo>
                  <a:pt x="885037" y="2463177"/>
                </a:lnTo>
                <a:lnTo>
                  <a:pt x="885037" y="99822"/>
                </a:lnTo>
                <a:lnTo>
                  <a:pt x="872337" y="99822"/>
                </a:lnTo>
                <a:lnTo>
                  <a:pt x="872337" y="2475865"/>
                </a:lnTo>
                <a:lnTo>
                  <a:pt x="2109355" y="2476119"/>
                </a:lnTo>
                <a:lnTo>
                  <a:pt x="2108682" y="2507615"/>
                </a:lnTo>
                <a:lnTo>
                  <a:pt x="2175294" y="2476119"/>
                </a:lnTo>
                <a:lnTo>
                  <a:pt x="2185771" y="2471166"/>
                </a:lnTo>
                <a:close/>
              </a:path>
              <a:path w="2291715" h="6306184">
                <a:moveTo>
                  <a:pt x="2185771" y="1196213"/>
                </a:moveTo>
                <a:lnTo>
                  <a:pt x="2176843" y="1192161"/>
                </a:lnTo>
                <a:lnTo>
                  <a:pt x="2108174" y="1160907"/>
                </a:lnTo>
                <a:lnTo>
                  <a:pt x="2109317" y="1192161"/>
                </a:lnTo>
                <a:lnTo>
                  <a:pt x="1119479" y="1192657"/>
                </a:lnTo>
                <a:lnTo>
                  <a:pt x="1119479" y="99822"/>
                </a:lnTo>
                <a:lnTo>
                  <a:pt x="1106779" y="99822"/>
                </a:lnTo>
                <a:lnTo>
                  <a:pt x="1106779" y="1205357"/>
                </a:lnTo>
                <a:lnTo>
                  <a:pt x="2109774" y="1204861"/>
                </a:lnTo>
                <a:lnTo>
                  <a:pt x="2110968" y="1237107"/>
                </a:lnTo>
                <a:lnTo>
                  <a:pt x="2169960" y="1204861"/>
                </a:lnTo>
                <a:lnTo>
                  <a:pt x="2185771" y="1196213"/>
                </a:lnTo>
                <a:close/>
              </a:path>
              <a:path w="2291715" h="6306184">
                <a:moveTo>
                  <a:pt x="2225002" y="1298321"/>
                </a:moveTo>
                <a:lnTo>
                  <a:pt x="1021803" y="1298321"/>
                </a:lnTo>
                <a:lnTo>
                  <a:pt x="1021562" y="207645"/>
                </a:lnTo>
                <a:lnTo>
                  <a:pt x="1021562" y="206400"/>
                </a:lnTo>
                <a:lnTo>
                  <a:pt x="1053566" y="205486"/>
                </a:lnTo>
                <a:lnTo>
                  <a:pt x="1047318" y="193802"/>
                </a:lnTo>
                <a:lnTo>
                  <a:pt x="1013434" y="130429"/>
                </a:lnTo>
                <a:lnTo>
                  <a:pt x="977366" y="207645"/>
                </a:lnTo>
                <a:lnTo>
                  <a:pt x="1008862" y="206756"/>
                </a:lnTo>
                <a:lnTo>
                  <a:pt x="1009103" y="1298321"/>
                </a:lnTo>
                <a:lnTo>
                  <a:pt x="1009116" y="1311021"/>
                </a:lnTo>
                <a:lnTo>
                  <a:pt x="2225002" y="1311021"/>
                </a:lnTo>
                <a:lnTo>
                  <a:pt x="2225002" y="1304671"/>
                </a:lnTo>
                <a:lnTo>
                  <a:pt x="2225002" y="1298321"/>
                </a:lnTo>
                <a:close/>
              </a:path>
              <a:path w="2291715" h="6306184">
                <a:moveTo>
                  <a:pt x="2240877" y="5033391"/>
                </a:moveTo>
                <a:lnTo>
                  <a:pt x="2233396" y="5033391"/>
                </a:lnTo>
                <a:lnTo>
                  <a:pt x="2234527" y="5032248"/>
                </a:lnTo>
                <a:lnTo>
                  <a:pt x="276834" y="5032248"/>
                </a:lnTo>
                <a:lnTo>
                  <a:pt x="276834" y="205105"/>
                </a:lnTo>
                <a:lnTo>
                  <a:pt x="308584" y="205105"/>
                </a:lnTo>
                <a:lnTo>
                  <a:pt x="302234" y="192405"/>
                </a:lnTo>
                <a:lnTo>
                  <a:pt x="270484" y="128905"/>
                </a:lnTo>
                <a:lnTo>
                  <a:pt x="232384" y="205105"/>
                </a:lnTo>
                <a:lnTo>
                  <a:pt x="264134" y="205105"/>
                </a:lnTo>
                <a:lnTo>
                  <a:pt x="264134" y="5044948"/>
                </a:lnTo>
                <a:lnTo>
                  <a:pt x="2240877" y="5044948"/>
                </a:lnTo>
                <a:lnTo>
                  <a:pt x="2240877" y="5038598"/>
                </a:lnTo>
                <a:lnTo>
                  <a:pt x="2240877" y="5033391"/>
                </a:lnTo>
                <a:close/>
              </a:path>
              <a:path w="2291715" h="6306184">
                <a:moveTo>
                  <a:pt x="2267559" y="6291326"/>
                </a:moveTo>
                <a:lnTo>
                  <a:pt x="44450" y="6291326"/>
                </a:lnTo>
                <a:lnTo>
                  <a:pt x="44450" y="224155"/>
                </a:lnTo>
                <a:lnTo>
                  <a:pt x="76200" y="224155"/>
                </a:lnTo>
                <a:lnTo>
                  <a:pt x="69786" y="211328"/>
                </a:lnTo>
                <a:lnTo>
                  <a:pt x="38100" y="147955"/>
                </a:lnTo>
                <a:lnTo>
                  <a:pt x="0" y="224155"/>
                </a:lnTo>
                <a:lnTo>
                  <a:pt x="31750" y="224155"/>
                </a:lnTo>
                <a:lnTo>
                  <a:pt x="31750" y="6304026"/>
                </a:lnTo>
                <a:lnTo>
                  <a:pt x="2254859" y="6304026"/>
                </a:lnTo>
                <a:lnTo>
                  <a:pt x="2254859" y="6305804"/>
                </a:lnTo>
                <a:lnTo>
                  <a:pt x="2267559" y="6305804"/>
                </a:lnTo>
                <a:lnTo>
                  <a:pt x="2267559" y="6304026"/>
                </a:lnTo>
                <a:lnTo>
                  <a:pt x="2267559" y="6291326"/>
                </a:lnTo>
                <a:close/>
              </a:path>
              <a:path w="2291715" h="6306184">
                <a:moveTo>
                  <a:pt x="2280005" y="2583053"/>
                </a:moveTo>
                <a:lnTo>
                  <a:pt x="2267305" y="2583053"/>
                </a:lnTo>
                <a:lnTo>
                  <a:pt x="2267305" y="2584196"/>
                </a:lnTo>
                <a:lnTo>
                  <a:pt x="779500" y="2584196"/>
                </a:lnTo>
                <a:lnTo>
                  <a:pt x="779500" y="224155"/>
                </a:lnTo>
                <a:lnTo>
                  <a:pt x="811250" y="224155"/>
                </a:lnTo>
                <a:lnTo>
                  <a:pt x="804900" y="211455"/>
                </a:lnTo>
                <a:lnTo>
                  <a:pt x="773150" y="147955"/>
                </a:lnTo>
                <a:lnTo>
                  <a:pt x="735050" y="224155"/>
                </a:lnTo>
                <a:lnTo>
                  <a:pt x="766800" y="224155"/>
                </a:lnTo>
                <a:lnTo>
                  <a:pt x="766800" y="2596896"/>
                </a:lnTo>
                <a:lnTo>
                  <a:pt x="2280005" y="2596896"/>
                </a:lnTo>
                <a:lnTo>
                  <a:pt x="2280005" y="2590546"/>
                </a:lnTo>
                <a:lnTo>
                  <a:pt x="2280005" y="2584196"/>
                </a:lnTo>
                <a:lnTo>
                  <a:pt x="2280005" y="2583053"/>
                </a:lnTo>
                <a:close/>
              </a:path>
              <a:path w="2291715" h="6306184">
                <a:moveTo>
                  <a:pt x="2291689" y="3848608"/>
                </a:moveTo>
                <a:lnTo>
                  <a:pt x="2283803" y="3848608"/>
                </a:lnTo>
                <a:lnTo>
                  <a:pt x="2285339" y="3847084"/>
                </a:lnTo>
                <a:lnTo>
                  <a:pt x="527405" y="3847084"/>
                </a:lnTo>
                <a:lnTo>
                  <a:pt x="527405" y="218186"/>
                </a:lnTo>
                <a:lnTo>
                  <a:pt x="559155" y="218186"/>
                </a:lnTo>
                <a:lnTo>
                  <a:pt x="552805" y="205486"/>
                </a:lnTo>
                <a:lnTo>
                  <a:pt x="521055" y="141986"/>
                </a:lnTo>
                <a:lnTo>
                  <a:pt x="482955" y="218186"/>
                </a:lnTo>
                <a:lnTo>
                  <a:pt x="514705" y="218186"/>
                </a:lnTo>
                <a:lnTo>
                  <a:pt x="514705" y="3859784"/>
                </a:lnTo>
                <a:lnTo>
                  <a:pt x="2291689" y="3859784"/>
                </a:lnTo>
                <a:lnTo>
                  <a:pt x="2291689" y="3853434"/>
                </a:lnTo>
                <a:lnTo>
                  <a:pt x="2291689" y="3848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5772150" y="4314570"/>
            <a:ext cx="525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User_info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7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49" name="object 49" descr=""/>
          <p:cNvSpPr txBox="1"/>
          <p:nvPr/>
        </p:nvSpPr>
        <p:spPr>
          <a:xfrm>
            <a:off x="5767578" y="8017002"/>
            <a:ext cx="586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Order_info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811773" y="5552313"/>
            <a:ext cx="525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User_info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738621" y="6829425"/>
            <a:ext cx="690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Product_info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389758" y="1631949"/>
            <a:ext cx="711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Request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-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Login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551302" y="2017521"/>
            <a:ext cx="4191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951857" y="2025142"/>
            <a:ext cx="252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715636" y="1665477"/>
            <a:ext cx="6477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Search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Product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726304" y="4136262"/>
            <a:ext cx="5365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Check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Detail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906136" y="4515738"/>
            <a:ext cx="2520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732401" y="7826502"/>
            <a:ext cx="4781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Insert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778121" y="6660260"/>
            <a:ext cx="4781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Calibri"/>
                <a:cs typeface="Calibri"/>
              </a:rPr>
              <a:t>Insert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928996" y="3365119"/>
            <a:ext cx="252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944236" y="5765672"/>
            <a:ext cx="2520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898516" y="8204453"/>
            <a:ext cx="252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951857" y="7024496"/>
            <a:ext cx="2520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755260" y="2995930"/>
            <a:ext cx="4781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Insert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5489066" y="2967212"/>
            <a:ext cx="1239520" cy="3644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226185" algn="l"/>
              </a:tabLst>
            </a:pPr>
            <a:r>
              <a:rPr dirty="0" u="heavy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280"/>
              </a:spcBef>
            </a:pPr>
            <a:r>
              <a:rPr dirty="0" sz="1000" spc="-10">
                <a:latin typeface="Calibri"/>
                <a:cs typeface="Calibri"/>
              </a:rPr>
              <a:t>User_info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762880" y="5390210"/>
            <a:ext cx="49403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Calibri"/>
                <a:cs typeface="Calibri"/>
              </a:rPr>
              <a:t>View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Detail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121154" y="5870828"/>
            <a:ext cx="5346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Display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2089150" y="5505068"/>
            <a:ext cx="6191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Update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Profile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2482723" y="3293490"/>
            <a:ext cx="4191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2459863" y="2979166"/>
            <a:ext cx="47815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Insert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2284222" y="4258182"/>
            <a:ext cx="5384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Calibri"/>
                <a:cs typeface="Calibri"/>
              </a:rPr>
              <a:t>Check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Detail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2336038" y="4596510"/>
            <a:ext cx="4210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999233" y="6690741"/>
            <a:ext cx="711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Calibri"/>
                <a:cs typeface="Calibri"/>
              </a:rPr>
              <a:t>Add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-1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Cart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898650" y="7992617"/>
            <a:ext cx="8032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Checkout</a:t>
            </a:r>
            <a:r>
              <a:rPr dirty="0" sz="800" spc="-1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add</a:t>
            </a:r>
            <a:r>
              <a:rPr dirty="0" sz="800" spc="-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2154682" y="7018401"/>
            <a:ext cx="4191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2099817" y="8285226"/>
            <a:ext cx="4191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66" y="513080"/>
            <a:ext cx="339471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655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Wingdings"/>
              <a:buChar char=""/>
              <a:tabLst>
                <a:tab pos="278765" algn="l"/>
              </a:tabLst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baseline="26455" sz="1575">
                <a:latin typeface="Calibri"/>
                <a:cs typeface="Calibri"/>
              </a:rPr>
              <a:t>nd</a:t>
            </a:r>
            <a:r>
              <a:rPr dirty="0" baseline="26455" sz="1575" spc="-37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254502" y="1468246"/>
            <a:ext cx="1324610" cy="618490"/>
          </a:xfrm>
          <a:custGeom>
            <a:avLst/>
            <a:gdLst/>
            <a:ahLst/>
            <a:cxnLst/>
            <a:rect l="l" t="t" r="r" b="b"/>
            <a:pathLst>
              <a:path w="1324610" h="618489">
                <a:moveTo>
                  <a:pt x="0" y="309244"/>
                </a:moveTo>
                <a:lnTo>
                  <a:pt x="11943" y="250474"/>
                </a:lnTo>
                <a:lnTo>
                  <a:pt x="46291" y="195429"/>
                </a:lnTo>
                <a:lnTo>
                  <a:pt x="100825" y="145146"/>
                </a:lnTo>
                <a:lnTo>
                  <a:pt x="134966" y="122114"/>
                </a:lnTo>
                <a:lnTo>
                  <a:pt x="173321" y="100661"/>
                </a:lnTo>
                <a:lnTo>
                  <a:pt x="215612" y="80916"/>
                </a:lnTo>
                <a:lnTo>
                  <a:pt x="261561" y="63008"/>
                </a:lnTo>
                <a:lnTo>
                  <a:pt x="310890" y="47069"/>
                </a:lnTo>
                <a:lnTo>
                  <a:pt x="363321" y="33226"/>
                </a:lnTo>
                <a:lnTo>
                  <a:pt x="418578" y="21610"/>
                </a:lnTo>
                <a:lnTo>
                  <a:pt x="476383" y="12350"/>
                </a:lnTo>
                <a:lnTo>
                  <a:pt x="536457" y="5575"/>
                </a:lnTo>
                <a:lnTo>
                  <a:pt x="598523" y="1415"/>
                </a:lnTo>
                <a:lnTo>
                  <a:pt x="662305" y="0"/>
                </a:lnTo>
                <a:lnTo>
                  <a:pt x="726086" y="1415"/>
                </a:lnTo>
                <a:lnTo>
                  <a:pt x="788152" y="5575"/>
                </a:lnTo>
                <a:lnTo>
                  <a:pt x="848226" y="12350"/>
                </a:lnTo>
                <a:lnTo>
                  <a:pt x="906031" y="21610"/>
                </a:lnTo>
                <a:lnTo>
                  <a:pt x="961288" y="33226"/>
                </a:lnTo>
                <a:lnTo>
                  <a:pt x="1013719" y="47069"/>
                </a:lnTo>
                <a:lnTo>
                  <a:pt x="1063048" y="63008"/>
                </a:lnTo>
                <a:lnTo>
                  <a:pt x="1108997" y="80916"/>
                </a:lnTo>
                <a:lnTo>
                  <a:pt x="1151288" y="100661"/>
                </a:lnTo>
                <a:lnTo>
                  <a:pt x="1189643" y="122114"/>
                </a:lnTo>
                <a:lnTo>
                  <a:pt x="1223784" y="145146"/>
                </a:lnTo>
                <a:lnTo>
                  <a:pt x="1253435" y="169628"/>
                </a:lnTo>
                <a:lnTo>
                  <a:pt x="1298154" y="222421"/>
                </a:lnTo>
                <a:lnTo>
                  <a:pt x="1321577" y="279458"/>
                </a:lnTo>
                <a:lnTo>
                  <a:pt x="1324610" y="309244"/>
                </a:lnTo>
                <a:lnTo>
                  <a:pt x="1321577" y="339009"/>
                </a:lnTo>
                <a:lnTo>
                  <a:pt x="1298154" y="396012"/>
                </a:lnTo>
                <a:lnTo>
                  <a:pt x="1253435" y="448779"/>
                </a:lnTo>
                <a:lnTo>
                  <a:pt x="1223784" y="473250"/>
                </a:lnTo>
                <a:lnTo>
                  <a:pt x="1189643" y="496274"/>
                </a:lnTo>
                <a:lnTo>
                  <a:pt x="1151288" y="517720"/>
                </a:lnTo>
                <a:lnTo>
                  <a:pt x="1108997" y="537460"/>
                </a:lnTo>
                <a:lnTo>
                  <a:pt x="1063048" y="555362"/>
                </a:lnTo>
                <a:lnTo>
                  <a:pt x="1013719" y="571299"/>
                </a:lnTo>
                <a:lnTo>
                  <a:pt x="961288" y="585139"/>
                </a:lnTo>
                <a:lnTo>
                  <a:pt x="906031" y="596754"/>
                </a:lnTo>
                <a:lnTo>
                  <a:pt x="848226" y="606013"/>
                </a:lnTo>
                <a:lnTo>
                  <a:pt x="788152" y="612787"/>
                </a:lnTo>
                <a:lnTo>
                  <a:pt x="726086" y="616947"/>
                </a:lnTo>
                <a:lnTo>
                  <a:pt x="662305" y="618362"/>
                </a:lnTo>
                <a:lnTo>
                  <a:pt x="598523" y="616947"/>
                </a:lnTo>
                <a:lnTo>
                  <a:pt x="536457" y="612787"/>
                </a:lnTo>
                <a:lnTo>
                  <a:pt x="476383" y="606013"/>
                </a:lnTo>
                <a:lnTo>
                  <a:pt x="418578" y="596754"/>
                </a:lnTo>
                <a:lnTo>
                  <a:pt x="363321" y="585139"/>
                </a:lnTo>
                <a:lnTo>
                  <a:pt x="310890" y="571299"/>
                </a:lnTo>
                <a:lnTo>
                  <a:pt x="261561" y="555362"/>
                </a:lnTo>
                <a:lnTo>
                  <a:pt x="215612" y="537460"/>
                </a:lnTo>
                <a:lnTo>
                  <a:pt x="173321" y="517720"/>
                </a:lnTo>
                <a:lnTo>
                  <a:pt x="134966" y="496274"/>
                </a:lnTo>
                <a:lnTo>
                  <a:pt x="100825" y="473250"/>
                </a:lnTo>
                <a:lnTo>
                  <a:pt x="71174" y="448779"/>
                </a:lnTo>
                <a:lnTo>
                  <a:pt x="26455" y="396012"/>
                </a:lnTo>
                <a:lnTo>
                  <a:pt x="3032" y="339009"/>
                </a:lnTo>
                <a:lnTo>
                  <a:pt x="0" y="3092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23842" y="1593849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4.0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65930" y="1767585"/>
            <a:ext cx="300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67758" y="4290948"/>
            <a:ext cx="673735" cy="76200"/>
          </a:xfrm>
          <a:custGeom>
            <a:avLst/>
            <a:gdLst/>
            <a:ahLst/>
            <a:cxnLst/>
            <a:rect l="l" t="t" r="r" b="b"/>
            <a:pathLst>
              <a:path w="6737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7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735" h="76200">
                <a:moveTo>
                  <a:pt x="67348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480" y="44450"/>
                </a:lnTo>
                <a:lnTo>
                  <a:pt x="6734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882009" y="2145918"/>
            <a:ext cx="76200" cy="503555"/>
          </a:xfrm>
          <a:custGeom>
            <a:avLst/>
            <a:gdLst/>
            <a:ahLst/>
            <a:cxnLst/>
            <a:rect l="l" t="t" r="r" b="b"/>
            <a:pathLst>
              <a:path w="76200" h="503555">
                <a:moveTo>
                  <a:pt x="31750" y="427228"/>
                </a:moveTo>
                <a:lnTo>
                  <a:pt x="0" y="427228"/>
                </a:lnTo>
                <a:lnTo>
                  <a:pt x="38100" y="503428"/>
                </a:lnTo>
                <a:lnTo>
                  <a:pt x="69850" y="439928"/>
                </a:lnTo>
                <a:lnTo>
                  <a:pt x="31750" y="439928"/>
                </a:lnTo>
                <a:lnTo>
                  <a:pt x="31750" y="427228"/>
                </a:lnTo>
                <a:close/>
              </a:path>
              <a:path w="76200" h="503555">
                <a:moveTo>
                  <a:pt x="44450" y="0"/>
                </a:moveTo>
                <a:lnTo>
                  <a:pt x="31750" y="0"/>
                </a:lnTo>
                <a:lnTo>
                  <a:pt x="31750" y="439928"/>
                </a:lnTo>
                <a:lnTo>
                  <a:pt x="44450" y="439928"/>
                </a:lnTo>
                <a:lnTo>
                  <a:pt x="44450" y="0"/>
                </a:lnTo>
                <a:close/>
              </a:path>
              <a:path w="76200" h="503555">
                <a:moveTo>
                  <a:pt x="76200" y="427228"/>
                </a:moveTo>
                <a:lnTo>
                  <a:pt x="44450" y="427228"/>
                </a:lnTo>
                <a:lnTo>
                  <a:pt x="44450" y="439928"/>
                </a:lnTo>
                <a:lnTo>
                  <a:pt x="69850" y="439928"/>
                </a:lnTo>
                <a:lnTo>
                  <a:pt x="76200" y="427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46471" y="1635505"/>
            <a:ext cx="1179195" cy="4445"/>
          </a:xfrm>
          <a:custGeom>
            <a:avLst/>
            <a:gdLst/>
            <a:ahLst/>
            <a:cxnLst/>
            <a:rect l="l" t="t" r="r" b="b"/>
            <a:pathLst>
              <a:path w="1179195" h="4444">
                <a:moveTo>
                  <a:pt x="0" y="0"/>
                </a:moveTo>
                <a:lnTo>
                  <a:pt x="1178686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52440" y="1870201"/>
            <a:ext cx="1179195" cy="0"/>
          </a:xfrm>
          <a:custGeom>
            <a:avLst/>
            <a:gdLst/>
            <a:ahLst/>
            <a:cxnLst/>
            <a:rect l="l" t="t" r="r" b="b"/>
            <a:pathLst>
              <a:path w="1179195" h="0">
                <a:moveTo>
                  <a:pt x="0" y="0"/>
                </a:moveTo>
                <a:lnTo>
                  <a:pt x="11786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681473" y="2954146"/>
            <a:ext cx="689610" cy="76200"/>
          </a:xfrm>
          <a:custGeom>
            <a:avLst/>
            <a:gdLst/>
            <a:ahLst/>
            <a:cxnLst/>
            <a:rect l="l" t="t" r="r" b="b"/>
            <a:pathLst>
              <a:path w="689610" h="76200">
                <a:moveTo>
                  <a:pt x="612901" y="0"/>
                </a:moveTo>
                <a:lnTo>
                  <a:pt x="612901" y="76200"/>
                </a:lnTo>
                <a:lnTo>
                  <a:pt x="676401" y="44450"/>
                </a:lnTo>
                <a:lnTo>
                  <a:pt x="625601" y="44450"/>
                </a:lnTo>
                <a:lnTo>
                  <a:pt x="625601" y="31750"/>
                </a:lnTo>
                <a:lnTo>
                  <a:pt x="676401" y="31750"/>
                </a:lnTo>
                <a:lnTo>
                  <a:pt x="612901" y="0"/>
                </a:lnTo>
                <a:close/>
              </a:path>
              <a:path w="689610" h="76200">
                <a:moveTo>
                  <a:pt x="6129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901" y="44450"/>
                </a:lnTo>
                <a:lnTo>
                  <a:pt x="612901" y="31750"/>
                </a:lnTo>
                <a:close/>
              </a:path>
              <a:path w="689610" h="76200">
                <a:moveTo>
                  <a:pt x="676401" y="31750"/>
                </a:moveTo>
                <a:lnTo>
                  <a:pt x="625601" y="31750"/>
                </a:lnTo>
                <a:lnTo>
                  <a:pt x="625601" y="44450"/>
                </a:lnTo>
                <a:lnTo>
                  <a:pt x="676401" y="44450"/>
                </a:lnTo>
                <a:lnTo>
                  <a:pt x="689101" y="38100"/>
                </a:lnTo>
                <a:lnTo>
                  <a:pt x="6764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851397" y="1653285"/>
            <a:ext cx="572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Users_info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61233" y="3941317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864"/>
                </a:moveTo>
                <a:lnTo>
                  <a:pt x="11943" y="250178"/>
                </a:lnTo>
                <a:lnTo>
                  <a:pt x="46291" y="195207"/>
                </a:lnTo>
                <a:lnTo>
                  <a:pt x="100825" y="144987"/>
                </a:lnTo>
                <a:lnTo>
                  <a:pt x="134966" y="121982"/>
                </a:lnTo>
                <a:lnTo>
                  <a:pt x="173321" y="100554"/>
                </a:lnTo>
                <a:lnTo>
                  <a:pt x="215612" y="80831"/>
                </a:lnTo>
                <a:lnTo>
                  <a:pt x="261561" y="62944"/>
                </a:lnTo>
                <a:lnTo>
                  <a:pt x="310890" y="47021"/>
                </a:lnTo>
                <a:lnTo>
                  <a:pt x="363321" y="33193"/>
                </a:lnTo>
                <a:lnTo>
                  <a:pt x="418578" y="21589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4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89"/>
                </a:lnTo>
                <a:lnTo>
                  <a:pt x="961288" y="33193"/>
                </a:lnTo>
                <a:lnTo>
                  <a:pt x="1013719" y="47021"/>
                </a:lnTo>
                <a:lnTo>
                  <a:pt x="1063048" y="62944"/>
                </a:lnTo>
                <a:lnTo>
                  <a:pt x="1108997" y="80831"/>
                </a:lnTo>
                <a:lnTo>
                  <a:pt x="1151288" y="100554"/>
                </a:lnTo>
                <a:lnTo>
                  <a:pt x="1189643" y="121982"/>
                </a:lnTo>
                <a:lnTo>
                  <a:pt x="1223784" y="144987"/>
                </a:lnTo>
                <a:lnTo>
                  <a:pt x="1253435" y="169438"/>
                </a:lnTo>
                <a:lnTo>
                  <a:pt x="1298154" y="222163"/>
                </a:lnTo>
                <a:lnTo>
                  <a:pt x="1321577" y="279121"/>
                </a:lnTo>
                <a:lnTo>
                  <a:pt x="1324609" y="308864"/>
                </a:lnTo>
                <a:lnTo>
                  <a:pt x="1321577" y="338627"/>
                </a:lnTo>
                <a:lnTo>
                  <a:pt x="1298154" y="395620"/>
                </a:lnTo>
                <a:lnTo>
                  <a:pt x="1253435" y="448371"/>
                </a:lnTo>
                <a:lnTo>
                  <a:pt x="1223784" y="472833"/>
                </a:lnTo>
                <a:lnTo>
                  <a:pt x="1189643" y="495846"/>
                </a:lnTo>
                <a:lnTo>
                  <a:pt x="1151288" y="517281"/>
                </a:lnTo>
                <a:lnTo>
                  <a:pt x="1108997" y="537010"/>
                </a:lnTo>
                <a:lnTo>
                  <a:pt x="1063048" y="554901"/>
                </a:lnTo>
                <a:lnTo>
                  <a:pt x="1013719" y="570827"/>
                </a:lnTo>
                <a:lnTo>
                  <a:pt x="961288" y="584658"/>
                </a:lnTo>
                <a:lnTo>
                  <a:pt x="906031" y="596264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5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4"/>
                </a:lnTo>
                <a:lnTo>
                  <a:pt x="363321" y="584658"/>
                </a:lnTo>
                <a:lnTo>
                  <a:pt x="310890" y="570827"/>
                </a:lnTo>
                <a:lnTo>
                  <a:pt x="261561" y="554901"/>
                </a:lnTo>
                <a:lnTo>
                  <a:pt x="215612" y="537010"/>
                </a:lnTo>
                <a:lnTo>
                  <a:pt x="173321" y="517281"/>
                </a:lnTo>
                <a:lnTo>
                  <a:pt x="134966" y="495846"/>
                </a:lnTo>
                <a:lnTo>
                  <a:pt x="100825" y="472833"/>
                </a:lnTo>
                <a:lnTo>
                  <a:pt x="71174" y="448371"/>
                </a:lnTo>
                <a:lnTo>
                  <a:pt x="26455" y="395620"/>
                </a:lnTo>
                <a:lnTo>
                  <a:pt x="3032" y="338627"/>
                </a:lnTo>
                <a:lnTo>
                  <a:pt x="0" y="3088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461130" y="4045736"/>
            <a:ext cx="926465" cy="3733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000" spc="-25">
                <a:latin typeface="Calibri"/>
                <a:cs typeface="Calibri"/>
              </a:rPr>
              <a:t>4.2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Calibri"/>
                <a:cs typeface="Calibri"/>
              </a:rPr>
              <a:t>Change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Password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255390" y="2723895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864"/>
                </a:moveTo>
                <a:lnTo>
                  <a:pt x="11943" y="250178"/>
                </a:lnTo>
                <a:lnTo>
                  <a:pt x="46291" y="195207"/>
                </a:lnTo>
                <a:lnTo>
                  <a:pt x="100825" y="144987"/>
                </a:lnTo>
                <a:lnTo>
                  <a:pt x="134966" y="121982"/>
                </a:lnTo>
                <a:lnTo>
                  <a:pt x="173321" y="100554"/>
                </a:lnTo>
                <a:lnTo>
                  <a:pt x="215612" y="80831"/>
                </a:lnTo>
                <a:lnTo>
                  <a:pt x="261561" y="62944"/>
                </a:lnTo>
                <a:lnTo>
                  <a:pt x="310890" y="47021"/>
                </a:lnTo>
                <a:lnTo>
                  <a:pt x="363321" y="33193"/>
                </a:lnTo>
                <a:lnTo>
                  <a:pt x="418578" y="21589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5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89"/>
                </a:lnTo>
                <a:lnTo>
                  <a:pt x="961288" y="33193"/>
                </a:lnTo>
                <a:lnTo>
                  <a:pt x="1013719" y="47021"/>
                </a:lnTo>
                <a:lnTo>
                  <a:pt x="1063048" y="62944"/>
                </a:lnTo>
                <a:lnTo>
                  <a:pt x="1108997" y="80831"/>
                </a:lnTo>
                <a:lnTo>
                  <a:pt x="1151288" y="100554"/>
                </a:lnTo>
                <a:lnTo>
                  <a:pt x="1189643" y="121982"/>
                </a:lnTo>
                <a:lnTo>
                  <a:pt x="1223784" y="144987"/>
                </a:lnTo>
                <a:lnTo>
                  <a:pt x="1253435" y="169438"/>
                </a:lnTo>
                <a:lnTo>
                  <a:pt x="1298154" y="222163"/>
                </a:lnTo>
                <a:lnTo>
                  <a:pt x="1321577" y="279121"/>
                </a:lnTo>
                <a:lnTo>
                  <a:pt x="1324610" y="308864"/>
                </a:lnTo>
                <a:lnTo>
                  <a:pt x="1321577" y="338627"/>
                </a:lnTo>
                <a:lnTo>
                  <a:pt x="1298154" y="395620"/>
                </a:lnTo>
                <a:lnTo>
                  <a:pt x="1253435" y="448371"/>
                </a:lnTo>
                <a:lnTo>
                  <a:pt x="1223784" y="472833"/>
                </a:lnTo>
                <a:lnTo>
                  <a:pt x="1189643" y="495846"/>
                </a:lnTo>
                <a:lnTo>
                  <a:pt x="1151288" y="517281"/>
                </a:lnTo>
                <a:lnTo>
                  <a:pt x="1108997" y="537010"/>
                </a:lnTo>
                <a:lnTo>
                  <a:pt x="1063048" y="554901"/>
                </a:lnTo>
                <a:lnTo>
                  <a:pt x="1013719" y="570827"/>
                </a:lnTo>
                <a:lnTo>
                  <a:pt x="961288" y="584658"/>
                </a:lnTo>
                <a:lnTo>
                  <a:pt x="906031" y="596264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5" y="617855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4"/>
                </a:lnTo>
                <a:lnTo>
                  <a:pt x="363321" y="584658"/>
                </a:lnTo>
                <a:lnTo>
                  <a:pt x="310890" y="570827"/>
                </a:lnTo>
                <a:lnTo>
                  <a:pt x="261561" y="554901"/>
                </a:lnTo>
                <a:lnTo>
                  <a:pt x="215612" y="537010"/>
                </a:lnTo>
                <a:lnTo>
                  <a:pt x="173321" y="517281"/>
                </a:lnTo>
                <a:lnTo>
                  <a:pt x="134966" y="495846"/>
                </a:lnTo>
                <a:lnTo>
                  <a:pt x="100825" y="472833"/>
                </a:lnTo>
                <a:lnTo>
                  <a:pt x="71174" y="448371"/>
                </a:lnTo>
                <a:lnTo>
                  <a:pt x="26455" y="395620"/>
                </a:lnTo>
                <a:lnTo>
                  <a:pt x="3032" y="338627"/>
                </a:lnTo>
                <a:lnTo>
                  <a:pt x="0" y="3088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551046" y="2827680"/>
            <a:ext cx="728980" cy="3733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265"/>
              </a:spcBef>
            </a:pPr>
            <a:r>
              <a:rPr dirty="0" sz="1000" spc="-25">
                <a:latin typeface="Calibri"/>
                <a:cs typeface="Calibri"/>
              </a:rPr>
              <a:t>4.1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Calibri"/>
                <a:cs typeface="Calibri"/>
              </a:rPr>
              <a:t>View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Account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885946" y="3380866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31750" y="426720"/>
                </a:moveTo>
                <a:lnTo>
                  <a:pt x="0" y="426720"/>
                </a:lnTo>
                <a:lnTo>
                  <a:pt x="38100" y="502920"/>
                </a:lnTo>
                <a:lnTo>
                  <a:pt x="69850" y="439420"/>
                </a:lnTo>
                <a:lnTo>
                  <a:pt x="31750" y="439420"/>
                </a:lnTo>
                <a:lnTo>
                  <a:pt x="31750" y="426720"/>
                </a:lnTo>
                <a:close/>
              </a:path>
              <a:path w="76200" h="502920">
                <a:moveTo>
                  <a:pt x="44450" y="0"/>
                </a:moveTo>
                <a:lnTo>
                  <a:pt x="31750" y="0"/>
                </a:lnTo>
                <a:lnTo>
                  <a:pt x="31750" y="439420"/>
                </a:lnTo>
                <a:lnTo>
                  <a:pt x="44450" y="439420"/>
                </a:lnTo>
                <a:lnTo>
                  <a:pt x="44450" y="0"/>
                </a:lnTo>
                <a:close/>
              </a:path>
              <a:path w="76200" h="502920">
                <a:moveTo>
                  <a:pt x="76200" y="426720"/>
                </a:moveTo>
                <a:lnTo>
                  <a:pt x="44450" y="426720"/>
                </a:lnTo>
                <a:lnTo>
                  <a:pt x="44450" y="439420"/>
                </a:lnTo>
                <a:lnTo>
                  <a:pt x="69850" y="439420"/>
                </a:lnTo>
                <a:lnTo>
                  <a:pt x="7620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29728" y="1557400"/>
            <a:ext cx="1178560" cy="338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506211" y="2940684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4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512561" y="3181095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4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470905" y="4113021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471033" y="4341621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714747" y="1621535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348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348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673600" y="4104258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712970" y="1803780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681601" y="3135756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408935" y="1601850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401823" y="1795906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785865" y="2968498"/>
            <a:ext cx="572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Users_info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8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5746241" y="4130166"/>
            <a:ext cx="572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Users_info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383663" y="1447545"/>
            <a:ext cx="711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Request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-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Login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555875" y="1831594"/>
            <a:ext cx="4191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758309" y="1476501"/>
            <a:ext cx="5365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Check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Detail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932045" y="1849882"/>
            <a:ext cx="252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647057" y="2790189"/>
            <a:ext cx="7264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Request</a:t>
            </a:r>
            <a:r>
              <a:rPr dirty="0" sz="800" spc="-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-10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View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904613" y="3175456"/>
            <a:ext cx="25209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612004" y="3945762"/>
            <a:ext cx="7423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Update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Password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93945" y="4346574"/>
            <a:ext cx="2520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2380" y="513080"/>
            <a:ext cx="391096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281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275590" indent="-224790">
              <a:lnSpc>
                <a:spcPct val="100000"/>
              </a:lnSpc>
              <a:buFont typeface="Wingdings"/>
              <a:buChar char=""/>
              <a:tabLst>
                <a:tab pos="275590" algn="l"/>
              </a:tabLst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baseline="26455" sz="1575">
                <a:latin typeface="Calibri"/>
                <a:cs typeface="Calibri"/>
              </a:rPr>
              <a:t>nd</a:t>
            </a:r>
            <a:r>
              <a:rPr dirty="0" baseline="26455" sz="1575" spc="-4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DFD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254502" y="1468246"/>
            <a:ext cx="1324610" cy="618490"/>
          </a:xfrm>
          <a:custGeom>
            <a:avLst/>
            <a:gdLst/>
            <a:ahLst/>
            <a:cxnLst/>
            <a:rect l="l" t="t" r="r" b="b"/>
            <a:pathLst>
              <a:path w="1324610" h="618489">
                <a:moveTo>
                  <a:pt x="0" y="309244"/>
                </a:moveTo>
                <a:lnTo>
                  <a:pt x="11943" y="250474"/>
                </a:lnTo>
                <a:lnTo>
                  <a:pt x="46291" y="195429"/>
                </a:lnTo>
                <a:lnTo>
                  <a:pt x="100825" y="145146"/>
                </a:lnTo>
                <a:lnTo>
                  <a:pt x="134966" y="122114"/>
                </a:lnTo>
                <a:lnTo>
                  <a:pt x="173321" y="100661"/>
                </a:lnTo>
                <a:lnTo>
                  <a:pt x="215612" y="80916"/>
                </a:lnTo>
                <a:lnTo>
                  <a:pt x="261561" y="63008"/>
                </a:lnTo>
                <a:lnTo>
                  <a:pt x="310890" y="47069"/>
                </a:lnTo>
                <a:lnTo>
                  <a:pt x="363321" y="33226"/>
                </a:lnTo>
                <a:lnTo>
                  <a:pt x="418578" y="21610"/>
                </a:lnTo>
                <a:lnTo>
                  <a:pt x="476383" y="12350"/>
                </a:lnTo>
                <a:lnTo>
                  <a:pt x="536457" y="5575"/>
                </a:lnTo>
                <a:lnTo>
                  <a:pt x="598523" y="1415"/>
                </a:lnTo>
                <a:lnTo>
                  <a:pt x="662305" y="0"/>
                </a:lnTo>
                <a:lnTo>
                  <a:pt x="726086" y="1415"/>
                </a:lnTo>
                <a:lnTo>
                  <a:pt x="788152" y="5575"/>
                </a:lnTo>
                <a:lnTo>
                  <a:pt x="848226" y="12350"/>
                </a:lnTo>
                <a:lnTo>
                  <a:pt x="906031" y="21610"/>
                </a:lnTo>
                <a:lnTo>
                  <a:pt x="961288" y="33226"/>
                </a:lnTo>
                <a:lnTo>
                  <a:pt x="1013719" y="47069"/>
                </a:lnTo>
                <a:lnTo>
                  <a:pt x="1063048" y="63008"/>
                </a:lnTo>
                <a:lnTo>
                  <a:pt x="1108997" y="80916"/>
                </a:lnTo>
                <a:lnTo>
                  <a:pt x="1151288" y="100661"/>
                </a:lnTo>
                <a:lnTo>
                  <a:pt x="1189643" y="122114"/>
                </a:lnTo>
                <a:lnTo>
                  <a:pt x="1223784" y="145146"/>
                </a:lnTo>
                <a:lnTo>
                  <a:pt x="1253435" y="169628"/>
                </a:lnTo>
                <a:lnTo>
                  <a:pt x="1298154" y="222421"/>
                </a:lnTo>
                <a:lnTo>
                  <a:pt x="1321577" y="279458"/>
                </a:lnTo>
                <a:lnTo>
                  <a:pt x="1324610" y="309244"/>
                </a:lnTo>
                <a:lnTo>
                  <a:pt x="1321577" y="339009"/>
                </a:lnTo>
                <a:lnTo>
                  <a:pt x="1298154" y="396012"/>
                </a:lnTo>
                <a:lnTo>
                  <a:pt x="1253435" y="448779"/>
                </a:lnTo>
                <a:lnTo>
                  <a:pt x="1223784" y="473250"/>
                </a:lnTo>
                <a:lnTo>
                  <a:pt x="1189643" y="496274"/>
                </a:lnTo>
                <a:lnTo>
                  <a:pt x="1151288" y="517720"/>
                </a:lnTo>
                <a:lnTo>
                  <a:pt x="1108997" y="537460"/>
                </a:lnTo>
                <a:lnTo>
                  <a:pt x="1063048" y="555362"/>
                </a:lnTo>
                <a:lnTo>
                  <a:pt x="1013719" y="571299"/>
                </a:lnTo>
                <a:lnTo>
                  <a:pt x="961288" y="585139"/>
                </a:lnTo>
                <a:lnTo>
                  <a:pt x="906031" y="596754"/>
                </a:lnTo>
                <a:lnTo>
                  <a:pt x="848226" y="606013"/>
                </a:lnTo>
                <a:lnTo>
                  <a:pt x="788152" y="612787"/>
                </a:lnTo>
                <a:lnTo>
                  <a:pt x="726086" y="616947"/>
                </a:lnTo>
                <a:lnTo>
                  <a:pt x="662305" y="618362"/>
                </a:lnTo>
                <a:lnTo>
                  <a:pt x="598523" y="616947"/>
                </a:lnTo>
                <a:lnTo>
                  <a:pt x="536457" y="612787"/>
                </a:lnTo>
                <a:lnTo>
                  <a:pt x="476383" y="606013"/>
                </a:lnTo>
                <a:lnTo>
                  <a:pt x="418578" y="596754"/>
                </a:lnTo>
                <a:lnTo>
                  <a:pt x="363321" y="585139"/>
                </a:lnTo>
                <a:lnTo>
                  <a:pt x="310890" y="571299"/>
                </a:lnTo>
                <a:lnTo>
                  <a:pt x="261561" y="555362"/>
                </a:lnTo>
                <a:lnTo>
                  <a:pt x="215612" y="537460"/>
                </a:lnTo>
                <a:lnTo>
                  <a:pt x="173321" y="517720"/>
                </a:lnTo>
                <a:lnTo>
                  <a:pt x="134966" y="496274"/>
                </a:lnTo>
                <a:lnTo>
                  <a:pt x="100825" y="473250"/>
                </a:lnTo>
                <a:lnTo>
                  <a:pt x="71174" y="448779"/>
                </a:lnTo>
                <a:lnTo>
                  <a:pt x="26455" y="396012"/>
                </a:lnTo>
                <a:lnTo>
                  <a:pt x="3032" y="339009"/>
                </a:lnTo>
                <a:lnTo>
                  <a:pt x="0" y="3092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23842" y="1593849"/>
            <a:ext cx="1860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Calibri"/>
                <a:cs typeface="Calibri"/>
              </a:rPr>
              <a:t>5.0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65930" y="1767585"/>
            <a:ext cx="300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Login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67758" y="4290948"/>
            <a:ext cx="673735" cy="76200"/>
          </a:xfrm>
          <a:custGeom>
            <a:avLst/>
            <a:gdLst/>
            <a:ahLst/>
            <a:cxnLst/>
            <a:rect l="l" t="t" r="r" b="b"/>
            <a:pathLst>
              <a:path w="6737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7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735" h="76200">
                <a:moveTo>
                  <a:pt x="67348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480" y="44450"/>
                </a:lnTo>
                <a:lnTo>
                  <a:pt x="6734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882009" y="2145918"/>
            <a:ext cx="76200" cy="503555"/>
          </a:xfrm>
          <a:custGeom>
            <a:avLst/>
            <a:gdLst/>
            <a:ahLst/>
            <a:cxnLst/>
            <a:rect l="l" t="t" r="r" b="b"/>
            <a:pathLst>
              <a:path w="76200" h="503555">
                <a:moveTo>
                  <a:pt x="31750" y="427228"/>
                </a:moveTo>
                <a:lnTo>
                  <a:pt x="0" y="427228"/>
                </a:lnTo>
                <a:lnTo>
                  <a:pt x="38100" y="503428"/>
                </a:lnTo>
                <a:lnTo>
                  <a:pt x="69850" y="439928"/>
                </a:lnTo>
                <a:lnTo>
                  <a:pt x="31750" y="439928"/>
                </a:lnTo>
                <a:lnTo>
                  <a:pt x="31750" y="427228"/>
                </a:lnTo>
                <a:close/>
              </a:path>
              <a:path w="76200" h="503555">
                <a:moveTo>
                  <a:pt x="44450" y="0"/>
                </a:moveTo>
                <a:lnTo>
                  <a:pt x="31750" y="0"/>
                </a:lnTo>
                <a:lnTo>
                  <a:pt x="31750" y="439928"/>
                </a:lnTo>
                <a:lnTo>
                  <a:pt x="44450" y="439928"/>
                </a:lnTo>
                <a:lnTo>
                  <a:pt x="44450" y="0"/>
                </a:lnTo>
                <a:close/>
              </a:path>
              <a:path w="76200" h="503555">
                <a:moveTo>
                  <a:pt x="76200" y="427228"/>
                </a:moveTo>
                <a:lnTo>
                  <a:pt x="44450" y="427228"/>
                </a:lnTo>
                <a:lnTo>
                  <a:pt x="44450" y="439928"/>
                </a:lnTo>
                <a:lnTo>
                  <a:pt x="69850" y="439928"/>
                </a:lnTo>
                <a:lnTo>
                  <a:pt x="76200" y="427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46471" y="1635505"/>
            <a:ext cx="1179195" cy="4445"/>
          </a:xfrm>
          <a:custGeom>
            <a:avLst/>
            <a:gdLst/>
            <a:ahLst/>
            <a:cxnLst/>
            <a:rect l="l" t="t" r="r" b="b"/>
            <a:pathLst>
              <a:path w="1179195" h="4444">
                <a:moveTo>
                  <a:pt x="0" y="0"/>
                </a:moveTo>
                <a:lnTo>
                  <a:pt x="1178686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52440" y="1870201"/>
            <a:ext cx="1179195" cy="0"/>
          </a:xfrm>
          <a:custGeom>
            <a:avLst/>
            <a:gdLst/>
            <a:ahLst/>
            <a:cxnLst/>
            <a:rect l="l" t="t" r="r" b="b"/>
            <a:pathLst>
              <a:path w="1179195" h="0">
                <a:moveTo>
                  <a:pt x="0" y="0"/>
                </a:moveTo>
                <a:lnTo>
                  <a:pt x="11786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681473" y="2954146"/>
            <a:ext cx="689610" cy="76200"/>
          </a:xfrm>
          <a:custGeom>
            <a:avLst/>
            <a:gdLst/>
            <a:ahLst/>
            <a:cxnLst/>
            <a:rect l="l" t="t" r="r" b="b"/>
            <a:pathLst>
              <a:path w="689610" h="76200">
                <a:moveTo>
                  <a:pt x="612901" y="0"/>
                </a:moveTo>
                <a:lnTo>
                  <a:pt x="612901" y="76200"/>
                </a:lnTo>
                <a:lnTo>
                  <a:pt x="676401" y="44450"/>
                </a:lnTo>
                <a:lnTo>
                  <a:pt x="625601" y="44450"/>
                </a:lnTo>
                <a:lnTo>
                  <a:pt x="625601" y="31750"/>
                </a:lnTo>
                <a:lnTo>
                  <a:pt x="676401" y="31750"/>
                </a:lnTo>
                <a:lnTo>
                  <a:pt x="612901" y="0"/>
                </a:lnTo>
                <a:close/>
              </a:path>
              <a:path w="689610" h="76200">
                <a:moveTo>
                  <a:pt x="61290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901" y="44450"/>
                </a:lnTo>
                <a:lnTo>
                  <a:pt x="612901" y="31750"/>
                </a:lnTo>
                <a:close/>
              </a:path>
              <a:path w="689610" h="76200">
                <a:moveTo>
                  <a:pt x="676401" y="31750"/>
                </a:moveTo>
                <a:lnTo>
                  <a:pt x="625601" y="31750"/>
                </a:lnTo>
                <a:lnTo>
                  <a:pt x="625601" y="44450"/>
                </a:lnTo>
                <a:lnTo>
                  <a:pt x="676401" y="44450"/>
                </a:lnTo>
                <a:lnTo>
                  <a:pt x="689101" y="38100"/>
                </a:lnTo>
                <a:lnTo>
                  <a:pt x="6764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791961" y="1653285"/>
            <a:ext cx="690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Product_info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55390" y="5191505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990"/>
                </a:moveTo>
                <a:lnTo>
                  <a:pt x="11943" y="250265"/>
                </a:lnTo>
                <a:lnTo>
                  <a:pt x="46291" y="195263"/>
                </a:lnTo>
                <a:lnTo>
                  <a:pt x="100825" y="145021"/>
                </a:lnTo>
                <a:lnTo>
                  <a:pt x="134966" y="122008"/>
                </a:lnTo>
                <a:lnTo>
                  <a:pt x="173321" y="100573"/>
                </a:lnTo>
                <a:lnTo>
                  <a:pt x="215612" y="80844"/>
                </a:lnTo>
                <a:lnTo>
                  <a:pt x="261561" y="62953"/>
                </a:lnTo>
                <a:lnTo>
                  <a:pt x="310890" y="47027"/>
                </a:lnTo>
                <a:lnTo>
                  <a:pt x="363321" y="33196"/>
                </a:lnTo>
                <a:lnTo>
                  <a:pt x="418578" y="21590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5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90"/>
                </a:lnTo>
                <a:lnTo>
                  <a:pt x="961288" y="33196"/>
                </a:lnTo>
                <a:lnTo>
                  <a:pt x="1013719" y="47027"/>
                </a:lnTo>
                <a:lnTo>
                  <a:pt x="1063048" y="62953"/>
                </a:lnTo>
                <a:lnTo>
                  <a:pt x="1108997" y="80844"/>
                </a:lnTo>
                <a:lnTo>
                  <a:pt x="1151288" y="100573"/>
                </a:lnTo>
                <a:lnTo>
                  <a:pt x="1189643" y="122008"/>
                </a:lnTo>
                <a:lnTo>
                  <a:pt x="1223784" y="145021"/>
                </a:lnTo>
                <a:lnTo>
                  <a:pt x="1253435" y="169483"/>
                </a:lnTo>
                <a:lnTo>
                  <a:pt x="1298154" y="222234"/>
                </a:lnTo>
                <a:lnTo>
                  <a:pt x="1321577" y="279227"/>
                </a:lnTo>
                <a:lnTo>
                  <a:pt x="1324610" y="308990"/>
                </a:lnTo>
                <a:lnTo>
                  <a:pt x="1321577" y="338733"/>
                </a:lnTo>
                <a:lnTo>
                  <a:pt x="1298154" y="395691"/>
                </a:lnTo>
                <a:lnTo>
                  <a:pt x="1253435" y="448416"/>
                </a:lnTo>
                <a:lnTo>
                  <a:pt x="1223784" y="472867"/>
                </a:lnTo>
                <a:lnTo>
                  <a:pt x="1189643" y="495872"/>
                </a:lnTo>
                <a:lnTo>
                  <a:pt x="1151288" y="517300"/>
                </a:lnTo>
                <a:lnTo>
                  <a:pt x="1108997" y="537023"/>
                </a:lnTo>
                <a:lnTo>
                  <a:pt x="1063048" y="554910"/>
                </a:lnTo>
                <a:lnTo>
                  <a:pt x="1013719" y="570833"/>
                </a:lnTo>
                <a:lnTo>
                  <a:pt x="961288" y="584661"/>
                </a:lnTo>
                <a:lnTo>
                  <a:pt x="906031" y="596265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5" y="617854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5"/>
                </a:lnTo>
                <a:lnTo>
                  <a:pt x="363321" y="584661"/>
                </a:lnTo>
                <a:lnTo>
                  <a:pt x="310890" y="570833"/>
                </a:lnTo>
                <a:lnTo>
                  <a:pt x="261561" y="554910"/>
                </a:lnTo>
                <a:lnTo>
                  <a:pt x="215612" y="537023"/>
                </a:lnTo>
                <a:lnTo>
                  <a:pt x="173321" y="517300"/>
                </a:lnTo>
                <a:lnTo>
                  <a:pt x="134966" y="495872"/>
                </a:lnTo>
                <a:lnTo>
                  <a:pt x="100825" y="472867"/>
                </a:lnTo>
                <a:lnTo>
                  <a:pt x="71174" y="448416"/>
                </a:lnTo>
                <a:lnTo>
                  <a:pt x="26455" y="395691"/>
                </a:lnTo>
                <a:lnTo>
                  <a:pt x="3032" y="338733"/>
                </a:lnTo>
                <a:lnTo>
                  <a:pt x="0" y="3089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34283" y="5294866"/>
            <a:ext cx="767715" cy="3740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000" spc="-25">
                <a:latin typeface="Calibri"/>
                <a:cs typeface="Calibri"/>
              </a:rPr>
              <a:t>5.3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Calibri"/>
                <a:cs typeface="Calibri"/>
              </a:rPr>
              <a:t>Confirm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261233" y="3941317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864"/>
                </a:moveTo>
                <a:lnTo>
                  <a:pt x="11943" y="250178"/>
                </a:lnTo>
                <a:lnTo>
                  <a:pt x="46291" y="195207"/>
                </a:lnTo>
                <a:lnTo>
                  <a:pt x="100825" y="144987"/>
                </a:lnTo>
                <a:lnTo>
                  <a:pt x="134966" y="121982"/>
                </a:lnTo>
                <a:lnTo>
                  <a:pt x="173321" y="100554"/>
                </a:lnTo>
                <a:lnTo>
                  <a:pt x="215612" y="80831"/>
                </a:lnTo>
                <a:lnTo>
                  <a:pt x="261561" y="62944"/>
                </a:lnTo>
                <a:lnTo>
                  <a:pt x="310890" y="47021"/>
                </a:lnTo>
                <a:lnTo>
                  <a:pt x="363321" y="33193"/>
                </a:lnTo>
                <a:lnTo>
                  <a:pt x="418578" y="21589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4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89"/>
                </a:lnTo>
                <a:lnTo>
                  <a:pt x="961288" y="33193"/>
                </a:lnTo>
                <a:lnTo>
                  <a:pt x="1013719" y="47021"/>
                </a:lnTo>
                <a:lnTo>
                  <a:pt x="1063048" y="62944"/>
                </a:lnTo>
                <a:lnTo>
                  <a:pt x="1108997" y="80831"/>
                </a:lnTo>
                <a:lnTo>
                  <a:pt x="1151288" y="100554"/>
                </a:lnTo>
                <a:lnTo>
                  <a:pt x="1189643" y="121982"/>
                </a:lnTo>
                <a:lnTo>
                  <a:pt x="1223784" y="144987"/>
                </a:lnTo>
                <a:lnTo>
                  <a:pt x="1253435" y="169438"/>
                </a:lnTo>
                <a:lnTo>
                  <a:pt x="1298154" y="222163"/>
                </a:lnTo>
                <a:lnTo>
                  <a:pt x="1321577" y="279121"/>
                </a:lnTo>
                <a:lnTo>
                  <a:pt x="1324609" y="308864"/>
                </a:lnTo>
                <a:lnTo>
                  <a:pt x="1321577" y="338627"/>
                </a:lnTo>
                <a:lnTo>
                  <a:pt x="1298154" y="395620"/>
                </a:lnTo>
                <a:lnTo>
                  <a:pt x="1253435" y="448371"/>
                </a:lnTo>
                <a:lnTo>
                  <a:pt x="1223784" y="472833"/>
                </a:lnTo>
                <a:lnTo>
                  <a:pt x="1189643" y="495846"/>
                </a:lnTo>
                <a:lnTo>
                  <a:pt x="1151288" y="517281"/>
                </a:lnTo>
                <a:lnTo>
                  <a:pt x="1108997" y="537010"/>
                </a:lnTo>
                <a:lnTo>
                  <a:pt x="1063048" y="554901"/>
                </a:lnTo>
                <a:lnTo>
                  <a:pt x="1013719" y="570827"/>
                </a:lnTo>
                <a:lnTo>
                  <a:pt x="961288" y="584658"/>
                </a:lnTo>
                <a:lnTo>
                  <a:pt x="906031" y="596264"/>
                </a:lnTo>
                <a:lnTo>
                  <a:pt x="848226" y="605516"/>
                </a:lnTo>
                <a:lnTo>
                  <a:pt x="788152" y="612284"/>
                </a:lnTo>
                <a:lnTo>
                  <a:pt x="726086" y="616440"/>
                </a:lnTo>
                <a:lnTo>
                  <a:pt x="662304" y="617855"/>
                </a:lnTo>
                <a:lnTo>
                  <a:pt x="598523" y="616440"/>
                </a:lnTo>
                <a:lnTo>
                  <a:pt x="536457" y="612284"/>
                </a:lnTo>
                <a:lnTo>
                  <a:pt x="476383" y="605516"/>
                </a:lnTo>
                <a:lnTo>
                  <a:pt x="418578" y="596264"/>
                </a:lnTo>
                <a:lnTo>
                  <a:pt x="363321" y="584658"/>
                </a:lnTo>
                <a:lnTo>
                  <a:pt x="310890" y="570827"/>
                </a:lnTo>
                <a:lnTo>
                  <a:pt x="261561" y="554901"/>
                </a:lnTo>
                <a:lnTo>
                  <a:pt x="215612" y="537010"/>
                </a:lnTo>
                <a:lnTo>
                  <a:pt x="173321" y="517281"/>
                </a:lnTo>
                <a:lnTo>
                  <a:pt x="134966" y="495846"/>
                </a:lnTo>
                <a:lnTo>
                  <a:pt x="100825" y="472833"/>
                </a:lnTo>
                <a:lnTo>
                  <a:pt x="71174" y="448371"/>
                </a:lnTo>
                <a:lnTo>
                  <a:pt x="26455" y="395620"/>
                </a:lnTo>
                <a:lnTo>
                  <a:pt x="3032" y="338627"/>
                </a:lnTo>
                <a:lnTo>
                  <a:pt x="0" y="3088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616578" y="4045736"/>
            <a:ext cx="614045" cy="3733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000" spc="-25">
                <a:latin typeface="Calibri"/>
                <a:cs typeface="Calibri"/>
              </a:rPr>
              <a:t>5.2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Calibri"/>
                <a:cs typeface="Calibri"/>
              </a:rPr>
              <a:t>Add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20">
                <a:latin typeface="Calibri"/>
                <a:cs typeface="Calibri"/>
              </a:rPr>
              <a:t> Cart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255390" y="2723895"/>
            <a:ext cx="1324610" cy="617855"/>
          </a:xfrm>
          <a:custGeom>
            <a:avLst/>
            <a:gdLst/>
            <a:ahLst/>
            <a:cxnLst/>
            <a:rect l="l" t="t" r="r" b="b"/>
            <a:pathLst>
              <a:path w="1324610" h="617854">
                <a:moveTo>
                  <a:pt x="0" y="308864"/>
                </a:moveTo>
                <a:lnTo>
                  <a:pt x="11943" y="250178"/>
                </a:lnTo>
                <a:lnTo>
                  <a:pt x="46291" y="195207"/>
                </a:lnTo>
                <a:lnTo>
                  <a:pt x="100825" y="144987"/>
                </a:lnTo>
                <a:lnTo>
                  <a:pt x="134966" y="121982"/>
                </a:lnTo>
                <a:lnTo>
                  <a:pt x="173321" y="100554"/>
                </a:lnTo>
                <a:lnTo>
                  <a:pt x="215612" y="80831"/>
                </a:lnTo>
                <a:lnTo>
                  <a:pt x="261561" y="62944"/>
                </a:lnTo>
                <a:lnTo>
                  <a:pt x="310890" y="47021"/>
                </a:lnTo>
                <a:lnTo>
                  <a:pt x="363321" y="33193"/>
                </a:lnTo>
                <a:lnTo>
                  <a:pt x="418578" y="21589"/>
                </a:lnTo>
                <a:lnTo>
                  <a:pt x="476383" y="12338"/>
                </a:lnTo>
                <a:lnTo>
                  <a:pt x="536457" y="5570"/>
                </a:lnTo>
                <a:lnTo>
                  <a:pt x="598523" y="1414"/>
                </a:lnTo>
                <a:lnTo>
                  <a:pt x="662305" y="0"/>
                </a:lnTo>
                <a:lnTo>
                  <a:pt x="726086" y="1414"/>
                </a:lnTo>
                <a:lnTo>
                  <a:pt x="788152" y="5570"/>
                </a:lnTo>
                <a:lnTo>
                  <a:pt x="848226" y="12338"/>
                </a:lnTo>
                <a:lnTo>
                  <a:pt x="906031" y="21589"/>
                </a:lnTo>
                <a:lnTo>
                  <a:pt x="961288" y="33193"/>
                </a:lnTo>
                <a:lnTo>
                  <a:pt x="1013719" y="47021"/>
                </a:lnTo>
                <a:lnTo>
                  <a:pt x="1063048" y="62944"/>
                </a:lnTo>
                <a:lnTo>
                  <a:pt x="1108997" y="80831"/>
                </a:lnTo>
                <a:lnTo>
                  <a:pt x="1151288" y="100554"/>
                </a:lnTo>
                <a:lnTo>
                  <a:pt x="1189643" y="121982"/>
                </a:lnTo>
                <a:lnTo>
                  <a:pt x="1223784" y="144987"/>
                </a:lnTo>
                <a:lnTo>
                  <a:pt x="1253435" y="169438"/>
                </a:lnTo>
                <a:lnTo>
                  <a:pt x="1298154" y="222163"/>
                </a:lnTo>
                <a:lnTo>
                  <a:pt x="1321577" y="279121"/>
                </a:lnTo>
                <a:lnTo>
                  <a:pt x="1324610" y="308864"/>
                </a:lnTo>
                <a:lnTo>
                  <a:pt x="1321577" y="338607"/>
                </a:lnTo>
                <a:lnTo>
                  <a:pt x="1298154" y="395574"/>
                </a:lnTo>
                <a:lnTo>
                  <a:pt x="1253435" y="448315"/>
                </a:lnTo>
                <a:lnTo>
                  <a:pt x="1223784" y="472777"/>
                </a:lnTo>
                <a:lnTo>
                  <a:pt x="1189643" y="495792"/>
                </a:lnTo>
                <a:lnTo>
                  <a:pt x="1151288" y="517231"/>
                </a:lnTo>
                <a:lnTo>
                  <a:pt x="1108997" y="536965"/>
                </a:lnTo>
                <a:lnTo>
                  <a:pt x="1063048" y="554863"/>
                </a:lnTo>
                <a:lnTo>
                  <a:pt x="1013719" y="570796"/>
                </a:lnTo>
                <a:lnTo>
                  <a:pt x="961288" y="584634"/>
                </a:lnTo>
                <a:lnTo>
                  <a:pt x="906031" y="596247"/>
                </a:lnTo>
                <a:lnTo>
                  <a:pt x="848226" y="605506"/>
                </a:lnTo>
                <a:lnTo>
                  <a:pt x="788152" y="612280"/>
                </a:lnTo>
                <a:lnTo>
                  <a:pt x="726086" y="616439"/>
                </a:lnTo>
                <a:lnTo>
                  <a:pt x="662305" y="617855"/>
                </a:lnTo>
                <a:lnTo>
                  <a:pt x="598523" y="616439"/>
                </a:lnTo>
                <a:lnTo>
                  <a:pt x="536457" y="612280"/>
                </a:lnTo>
                <a:lnTo>
                  <a:pt x="476383" y="605506"/>
                </a:lnTo>
                <a:lnTo>
                  <a:pt x="418578" y="596247"/>
                </a:lnTo>
                <a:lnTo>
                  <a:pt x="363321" y="584634"/>
                </a:lnTo>
                <a:lnTo>
                  <a:pt x="310890" y="570796"/>
                </a:lnTo>
                <a:lnTo>
                  <a:pt x="261561" y="554863"/>
                </a:lnTo>
                <a:lnTo>
                  <a:pt x="215612" y="536965"/>
                </a:lnTo>
                <a:lnTo>
                  <a:pt x="173321" y="517231"/>
                </a:lnTo>
                <a:lnTo>
                  <a:pt x="134966" y="495792"/>
                </a:lnTo>
                <a:lnTo>
                  <a:pt x="100825" y="472777"/>
                </a:lnTo>
                <a:lnTo>
                  <a:pt x="71174" y="448315"/>
                </a:lnTo>
                <a:lnTo>
                  <a:pt x="26455" y="395574"/>
                </a:lnTo>
                <a:lnTo>
                  <a:pt x="3032" y="338607"/>
                </a:lnTo>
                <a:lnTo>
                  <a:pt x="0" y="3088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560190" y="2827680"/>
            <a:ext cx="712470" cy="3733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65"/>
              </a:spcBef>
            </a:pPr>
            <a:r>
              <a:rPr dirty="0" sz="1000" spc="-25">
                <a:latin typeface="Calibri"/>
                <a:cs typeface="Calibri"/>
              </a:rPr>
              <a:t>5.1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>
                <a:latin typeface="Calibri"/>
                <a:cs typeface="Calibri"/>
              </a:rPr>
              <a:t>View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885946" y="3380866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31750" y="426720"/>
                </a:moveTo>
                <a:lnTo>
                  <a:pt x="0" y="426720"/>
                </a:lnTo>
                <a:lnTo>
                  <a:pt x="38100" y="502920"/>
                </a:lnTo>
                <a:lnTo>
                  <a:pt x="69850" y="439420"/>
                </a:lnTo>
                <a:lnTo>
                  <a:pt x="31750" y="439420"/>
                </a:lnTo>
                <a:lnTo>
                  <a:pt x="31750" y="426720"/>
                </a:lnTo>
                <a:close/>
              </a:path>
              <a:path w="76200" h="502920">
                <a:moveTo>
                  <a:pt x="44450" y="0"/>
                </a:moveTo>
                <a:lnTo>
                  <a:pt x="31750" y="0"/>
                </a:lnTo>
                <a:lnTo>
                  <a:pt x="31750" y="439420"/>
                </a:lnTo>
                <a:lnTo>
                  <a:pt x="44450" y="439420"/>
                </a:lnTo>
                <a:lnTo>
                  <a:pt x="44450" y="0"/>
                </a:lnTo>
                <a:close/>
              </a:path>
              <a:path w="76200" h="502920">
                <a:moveTo>
                  <a:pt x="76200" y="426720"/>
                </a:moveTo>
                <a:lnTo>
                  <a:pt x="44450" y="426720"/>
                </a:lnTo>
                <a:lnTo>
                  <a:pt x="44450" y="439420"/>
                </a:lnTo>
                <a:lnTo>
                  <a:pt x="69850" y="439420"/>
                </a:lnTo>
                <a:lnTo>
                  <a:pt x="7620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882009" y="4626990"/>
            <a:ext cx="76200" cy="502284"/>
          </a:xfrm>
          <a:custGeom>
            <a:avLst/>
            <a:gdLst/>
            <a:ahLst/>
            <a:cxnLst/>
            <a:rect l="l" t="t" r="r" b="b"/>
            <a:pathLst>
              <a:path w="76200" h="502285">
                <a:moveTo>
                  <a:pt x="31750" y="426084"/>
                </a:moveTo>
                <a:lnTo>
                  <a:pt x="0" y="426084"/>
                </a:lnTo>
                <a:lnTo>
                  <a:pt x="38100" y="502284"/>
                </a:lnTo>
                <a:lnTo>
                  <a:pt x="69850" y="438784"/>
                </a:lnTo>
                <a:lnTo>
                  <a:pt x="31750" y="438784"/>
                </a:lnTo>
                <a:lnTo>
                  <a:pt x="31750" y="426084"/>
                </a:lnTo>
                <a:close/>
              </a:path>
              <a:path w="76200" h="502285">
                <a:moveTo>
                  <a:pt x="44450" y="0"/>
                </a:moveTo>
                <a:lnTo>
                  <a:pt x="31750" y="0"/>
                </a:lnTo>
                <a:lnTo>
                  <a:pt x="31750" y="438784"/>
                </a:lnTo>
                <a:lnTo>
                  <a:pt x="44450" y="438784"/>
                </a:lnTo>
                <a:lnTo>
                  <a:pt x="44450" y="0"/>
                </a:lnTo>
                <a:close/>
              </a:path>
              <a:path w="76200" h="502285">
                <a:moveTo>
                  <a:pt x="76200" y="426084"/>
                </a:moveTo>
                <a:lnTo>
                  <a:pt x="44450" y="426084"/>
                </a:lnTo>
                <a:lnTo>
                  <a:pt x="44450" y="438784"/>
                </a:lnTo>
                <a:lnTo>
                  <a:pt x="69850" y="438784"/>
                </a:lnTo>
                <a:lnTo>
                  <a:pt x="76200" y="426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29728" y="1557400"/>
            <a:ext cx="1178560" cy="338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512561" y="3181095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4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470905" y="4113021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71033" y="4341621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506211" y="5584189"/>
            <a:ext cx="1178560" cy="4445"/>
          </a:xfrm>
          <a:custGeom>
            <a:avLst/>
            <a:gdLst/>
            <a:ahLst/>
            <a:cxnLst/>
            <a:rect l="l" t="t" r="r" b="b"/>
            <a:pathLst>
              <a:path w="1178559" h="4445">
                <a:moveTo>
                  <a:pt x="0" y="0"/>
                </a:moveTo>
                <a:lnTo>
                  <a:pt x="1178560" y="44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714747" y="1621535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348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348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673600" y="4104258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681601" y="5349366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712970" y="1803780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681601" y="3135629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680711" y="5535548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408935" y="1601850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0"/>
                </a:moveTo>
                <a:lnTo>
                  <a:pt x="612775" y="76200"/>
                </a:lnTo>
                <a:lnTo>
                  <a:pt x="676275" y="44450"/>
                </a:lnTo>
                <a:lnTo>
                  <a:pt x="625475" y="44450"/>
                </a:lnTo>
                <a:lnTo>
                  <a:pt x="625475" y="31750"/>
                </a:lnTo>
                <a:lnTo>
                  <a:pt x="676275" y="31750"/>
                </a:lnTo>
                <a:lnTo>
                  <a:pt x="612775" y="0"/>
                </a:lnTo>
                <a:close/>
              </a:path>
              <a:path w="688975" h="76200">
                <a:moveTo>
                  <a:pt x="6127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12775" y="44450"/>
                </a:lnTo>
                <a:lnTo>
                  <a:pt x="612775" y="31750"/>
                </a:lnTo>
                <a:close/>
              </a:path>
              <a:path w="688975" h="76200">
                <a:moveTo>
                  <a:pt x="676275" y="31750"/>
                </a:moveTo>
                <a:lnTo>
                  <a:pt x="625475" y="31750"/>
                </a:lnTo>
                <a:lnTo>
                  <a:pt x="625475" y="44450"/>
                </a:lnTo>
                <a:lnTo>
                  <a:pt x="676275" y="44450"/>
                </a:lnTo>
                <a:lnTo>
                  <a:pt x="688975" y="38100"/>
                </a:lnTo>
                <a:lnTo>
                  <a:pt x="6762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2401823" y="1795906"/>
            <a:ext cx="673100" cy="76200"/>
          </a:xfrm>
          <a:custGeom>
            <a:avLst/>
            <a:gdLst/>
            <a:ahLst/>
            <a:cxnLst/>
            <a:rect l="l" t="t" r="r" b="b"/>
            <a:pathLst>
              <a:path w="673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731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73100" h="76200">
                <a:moveTo>
                  <a:pt x="6731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73100" y="4445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715761" y="4128642"/>
            <a:ext cx="6350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Orders_info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9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2394330" y="1449069"/>
            <a:ext cx="6934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Request </a:t>
            </a:r>
            <a:r>
              <a:rPr dirty="0" sz="800">
                <a:latin typeface="Calibri"/>
                <a:cs typeface="Calibri"/>
              </a:rPr>
              <a:t>to</a:t>
            </a:r>
            <a:r>
              <a:rPr dirty="0" sz="800" spc="-5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login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572639" y="1840737"/>
            <a:ext cx="4191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Response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762880" y="1487169"/>
            <a:ext cx="5365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Check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Detail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925948" y="1836166"/>
            <a:ext cx="252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636389" y="2810001"/>
            <a:ext cx="7264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Request</a:t>
            </a:r>
            <a:r>
              <a:rPr dirty="0" sz="800" spc="-2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for</a:t>
            </a:r>
            <a:r>
              <a:rPr dirty="0" sz="800" spc="-10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View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487161" y="2780968"/>
            <a:ext cx="1239520" cy="36512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226185" algn="l"/>
              </a:tabLst>
            </a:pPr>
            <a:r>
              <a:rPr dirty="0" u="heavy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280"/>
              </a:spcBef>
            </a:pPr>
            <a:r>
              <a:rPr dirty="0" sz="1000" spc="-10">
                <a:latin typeface="Calibri"/>
                <a:cs typeface="Calibri"/>
              </a:rPr>
              <a:t>Products_info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915280" y="3173933"/>
            <a:ext cx="25209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753736" y="3964050"/>
            <a:ext cx="4787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Insert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887848" y="4345050"/>
            <a:ext cx="2520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759833" y="5210682"/>
            <a:ext cx="4781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Calibri"/>
                <a:cs typeface="Calibri"/>
              </a:rPr>
              <a:t>Insert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481320" y="5184419"/>
            <a:ext cx="1239520" cy="35941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  <a:tabLst>
                <a:tab pos="1213485" algn="l"/>
              </a:tabLst>
            </a:pPr>
            <a:r>
              <a:rPr dirty="0" u="heavy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  <a:p>
            <a:pPr algn="ctr" marR="48260">
              <a:lnSpc>
                <a:spcPct val="100000"/>
              </a:lnSpc>
              <a:spcBef>
                <a:spcPts val="254"/>
              </a:spcBef>
            </a:pPr>
            <a:r>
              <a:rPr dirty="0" sz="1000" spc="-10">
                <a:latin typeface="Calibri"/>
                <a:cs typeface="Calibri"/>
              </a:rPr>
              <a:t>Orders_info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915280" y="5585840"/>
            <a:ext cx="2520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Reply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0188" y="962913"/>
            <a:ext cx="5989955" cy="183578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ctr" marL="243840" marR="236220">
              <a:lnSpc>
                <a:spcPct val="101800"/>
              </a:lnSpc>
              <a:spcBef>
                <a:spcPts val="45"/>
              </a:spcBef>
            </a:pP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Banaskantha</a:t>
            </a:r>
            <a:r>
              <a:rPr dirty="0" sz="22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District</a:t>
            </a:r>
            <a:r>
              <a:rPr dirty="0" sz="22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Kelavani</a:t>
            </a:r>
            <a:r>
              <a:rPr dirty="0" sz="22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libri"/>
                <a:cs typeface="Calibri"/>
              </a:rPr>
              <a:t>Mandal</a:t>
            </a:r>
            <a:r>
              <a:rPr dirty="0" sz="22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Calibri"/>
                <a:cs typeface="Calibri"/>
              </a:rPr>
              <a:t>Sanchalit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Smt.</a:t>
            </a:r>
            <a:r>
              <a:rPr dirty="0" sz="2200" spc="-8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B.K.</a:t>
            </a:r>
            <a:r>
              <a:rPr dirty="0" sz="2200" spc="-6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Mehta</a:t>
            </a:r>
            <a:r>
              <a:rPr dirty="0" sz="2200" spc="-7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80" b="1">
                <a:solidFill>
                  <a:srgbClr val="006FC0"/>
                </a:solidFill>
                <a:latin typeface="Calibri"/>
                <a:cs typeface="Calibri"/>
              </a:rPr>
              <a:t>I.T.</a:t>
            </a:r>
            <a:r>
              <a:rPr dirty="0" sz="2200" spc="-4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Centre</a:t>
            </a:r>
            <a:r>
              <a:rPr dirty="0" sz="2200" spc="-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6FC0"/>
                </a:solidFill>
                <a:latin typeface="Calibri"/>
                <a:cs typeface="Calibri"/>
              </a:rPr>
              <a:t>(BCA</a:t>
            </a:r>
            <a:r>
              <a:rPr dirty="0" sz="2200" spc="-7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6FC0"/>
                </a:solidFill>
                <a:latin typeface="Calibri"/>
                <a:cs typeface="Calibri"/>
              </a:rPr>
              <a:t>College)</a:t>
            </a:r>
            <a:endParaRPr sz="22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60"/>
              </a:spcBef>
            </a:pPr>
            <a:r>
              <a:rPr dirty="0" sz="2000" spc="-60">
                <a:solidFill>
                  <a:srgbClr val="006FC0"/>
                </a:solidFill>
                <a:latin typeface="Calibri"/>
                <a:cs typeface="Calibri"/>
              </a:rPr>
              <a:t>OPP.</a:t>
            </a:r>
            <a:r>
              <a:rPr dirty="0" sz="2000" spc="-5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Calibri"/>
                <a:cs typeface="Calibri"/>
              </a:rPr>
              <a:t>S.T.</a:t>
            </a:r>
            <a:r>
              <a:rPr dirty="0" sz="2000" spc="18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Calibri"/>
                <a:cs typeface="Calibri"/>
              </a:rPr>
              <a:t>WORKSHOP,</a:t>
            </a:r>
            <a:r>
              <a:rPr dirty="0" sz="2000" spc="27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70">
                <a:solidFill>
                  <a:srgbClr val="006FC0"/>
                </a:solidFill>
                <a:latin typeface="Calibri"/>
                <a:cs typeface="Calibri"/>
              </a:rPr>
              <a:t>HIGHWAY,</a:t>
            </a:r>
            <a:r>
              <a:rPr dirty="0" sz="20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Calibri"/>
                <a:cs typeface="Calibri"/>
              </a:rPr>
              <a:t>PALANPUR</a:t>
            </a:r>
            <a:r>
              <a:rPr dirty="0" sz="2000" spc="-8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Calibri"/>
                <a:cs typeface="Calibri"/>
              </a:rPr>
              <a:t>-385001.</a:t>
            </a:r>
            <a:endParaRPr sz="20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345"/>
              </a:spcBef>
            </a:pPr>
            <a:r>
              <a:rPr dirty="0" u="sng" sz="26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Affiliated</a:t>
            </a:r>
            <a:r>
              <a:rPr dirty="0" u="sng" sz="2600" spc="-6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600" spc="-2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2200" spc="-10">
                <a:solidFill>
                  <a:srgbClr val="C79700"/>
                </a:solidFill>
                <a:latin typeface="Calibri"/>
                <a:cs typeface="Calibri"/>
              </a:rPr>
              <a:t>(Hemchandracharya</a:t>
            </a:r>
            <a:r>
              <a:rPr dirty="0" sz="2200" spc="-35">
                <a:solidFill>
                  <a:srgbClr val="C797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C79700"/>
                </a:solidFill>
                <a:latin typeface="Calibri"/>
                <a:cs typeface="Calibri"/>
              </a:rPr>
              <a:t>North</a:t>
            </a:r>
            <a:r>
              <a:rPr dirty="0" sz="2200" spc="-30">
                <a:solidFill>
                  <a:srgbClr val="C7970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C79700"/>
                </a:solidFill>
                <a:latin typeface="Calibri"/>
                <a:cs typeface="Calibri"/>
              </a:rPr>
              <a:t>Gujarat</a:t>
            </a:r>
            <a:r>
              <a:rPr dirty="0" sz="2200" spc="-25">
                <a:solidFill>
                  <a:srgbClr val="C7970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C79700"/>
                </a:solidFill>
                <a:latin typeface="Calibri"/>
                <a:cs typeface="Calibri"/>
              </a:rPr>
              <a:t>University,</a:t>
            </a:r>
            <a:r>
              <a:rPr dirty="0" sz="2200" spc="-25">
                <a:solidFill>
                  <a:srgbClr val="C797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C79700"/>
                </a:solidFill>
                <a:latin typeface="Calibri"/>
                <a:cs typeface="Calibri"/>
              </a:rPr>
              <a:t>Patan)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59916" y="4406373"/>
            <a:ext cx="5857240" cy="290004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 marR="337820">
              <a:lnSpc>
                <a:spcPct val="100000"/>
              </a:lnSpc>
              <a:spcBef>
                <a:spcPts val="790"/>
              </a:spcBef>
            </a:pPr>
            <a:r>
              <a:rPr dirty="0" u="sng" sz="2800" spc="-10" b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CERTIFICATE</a:t>
            </a:r>
            <a:endParaRPr sz="2800">
              <a:latin typeface="Calibri"/>
              <a:cs typeface="Calibri"/>
            </a:endParaRPr>
          </a:p>
          <a:p>
            <a:pPr algn="ctr" marL="377825">
              <a:lnSpc>
                <a:spcPct val="100000"/>
              </a:lnSpc>
              <a:spcBef>
                <a:spcPts val="500"/>
              </a:spcBef>
            </a:pPr>
            <a:r>
              <a:rPr dirty="0" sz="2000" b="1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2000" spc="-25" b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536A"/>
                </a:solidFill>
                <a:latin typeface="Calibri"/>
                <a:cs typeface="Calibri"/>
              </a:rPr>
              <a:t>WHOM</a:t>
            </a:r>
            <a:r>
              <a:rPr dirty="0" sz="2000" spc="-30" b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536A"/>
                </a:solidFill>
                <a:latin typeface="Calibri"/>
                <a:cs typeface="Calibri"/>
              </a:rPr>
              <a:t>SO</a:t>
            </a:r>
            <a:r>
              <a:rPr dirty="0" sz="2000" spc="-35" b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536A"/>
                </a:solidFill>
                <a:latin typeface="Calibri"/>
                <a:cs typeface="Calibri"/>
              </a:rPr>
              <a:t>EVER</a:t>
            </a:r>
            <a:r>
              <a:rPr dirty="0" sz="2000" spc="-30" b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4536A"/>
                </a:solidFill>
                <a:latin typeface="Calibri"/>
                <a:cs typeface="Calibri"/>
              </a:rPr>
              <a:t>IT</a:t>
            </a:r>
            <a:r>
              <a:rPr dirty="0" sz="2000" spc="-35" b="1">
                <a:solidFill>
                  <a:srgbClr val="44536A"/>
                </a:solidFill>
                <a:latin typeface="Calibri"/>
                <a:cs typeface="Calibri"/>
              </a:rPr>
              <a:t> MAY</a:t>
            </a:r>
            <a:r>
              <a:rPr dirty="0" sz="2000" spc="-25" b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4536A"/>
                </a:solidFill>
                <a:latin typeface="Calibri"/>
                <a:cs typeface="Calibri"/>
              </a:rPr>
              <a:t>CONCERN</a:t>
            </a:r>
            <a:endParaRPr sz="2000">
              <a:latin typeface="Calibri"/>
              <a:cs typeface="Calibri"/>
            </a:endParaRPr>
          </a:p>
          <a:p>
            <a:pPr algn="just" marL="12700" marR="5080" indent="497840">
              <a:lnSpc>
                <a:spcPct val="101699"/>
              </a:lnSpc>
              <a:spcBef>
                <a:spcPts val="305"/>
              </a:spcBef>
            </a:pP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This</a:t>
            </a:r>
            <a:r>
              <a:rPr dirty="0" sz="1800" spc="49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is</a:t>
            </a:r>
            <a:r>
              <a:rPr dirty="0" sz="1800" spc="4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to</a:t>
            </a:r>
            <a:r>
              <a:rPr dirty="0" sz="1800" spc="49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certify</a:t>
            </a:r>
            <a:r>
              <a:rPr dirty="0" sz="1800" spc="49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that</a:t>
            </a:r>
            <a:r>
              <a:rPr dirty="0" sz="1800" spc="49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following</a:t>
            </a:r>
            <a:r>
              <a:rPr dirty="0" sz="1800" spc="4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student</a:t>
            </a:r>
            <a:r>
              <a:rPr dirty="0" sz="1800" spc="4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1800" spc="45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B.C.A</a:t>
            </a:r>
            <a:r>
              <a:rPr dirty="0" sz="1800" spc="5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has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completed</a:t>
            </a:r>
            <a:r>
              <a:rPr dirty="0" sz="1800" spc="27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his</a:t>
            </a:r>
            <a:r>
              <a:rPr dirty="0" sz="1800" spc="275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project</a:t>
            </a:r>
            <a:r>
              <a:rPr dirty="0" sz="1800" spc="27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work</a:t>
            </a:r>
            <a:r>
              <a:rPr dirty="0" sz="1800" spc="27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on</a:t>
            </a:r>
            <a:r>
              <a:rPr dirty="0" sz="1800" spc="27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 spc="-10">
                <a:solidFill>
                  <a:srgbClr val="00A317"/>
                </a:solidFill>
                <a:latin typeface="Calibri"/>
                <a:cs typeface="Calibri"/>
              </a:rPr>
              <a:t>“E-</a:t>
            </a:r>
            <a:r>
              <a:rPr dirty="0" sz="1800">
                <a:solidFill>
                  <a:srgbClr val="00A317"/>
                </a:solidFill>
                <a:latin typeface="Calibri"/>
                <a:cs typeface="Calibri"/>
              </a:rPr>
              <a:t>Commerce</a:t>
            </a:r>
            <a:r>
              <a:rPr dirty="0" sz="1800" spc="275">
                <a:solidFill>
                  <a:srgbClr val="00A317"/>
                </a:solidFill>
                <a:latin typeface="Calibri"/>
                <a:cs typeface="Calibri"/>
              </a:rPr>
              <a:t>  </a:t>
            </a:r>
            <a:r>
              <a:rPr dirty="0" sz="1800" spc="-10">
                <a:solidFill>
                  <a:srgbClr val="00A317"/>
                </a:solidFill>
                <a:latin typeface="Calibri"/>
                <a:cs typeface="Calibri"/>
              </a:rPr>
              <a:t>Website”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satisfactorily</a:t>
            </a:r>
            <a:r>
              <a:rPr dirty="0" sz="1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in</a:t>
            </a:r>
            <a:r>
              <a:rPr dirty="0" sz="1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partial</a:t>
            </a:r>
            <a:r>
              <a:rPr dirty="0" sz="1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fulfilment</a:t>
            </a:r>
            <a:r>
              <a:rPr dirty="0" sz="1800" spc="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1800" spc="5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requirement</a:t>
            </a:r>
            <a:r>
              <a:rPr dirty="0" sz="1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1800" spc="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79700"/>
                </a:solidFill>
                <a:latin typeface="Calibri"/>
                <a:cs typeface="Calibri"/>
              </a:rPr>
              <a:t>BECHELOR </a:t>
            </a:r>
            <a:r>
              <a:rPr dirty="0" sz="1800">
                <a:solidFill>
                  <a:srgbClr val="C79700"/>
                </a:solidFill>
                <a:latin typeface="Calibri"/>
                <a:cs typeface="Calibri"/>
              </a:rPr>
              <a:t>OF</a:t>
            </a:r>
            <a:r>
              <a:rPr dirty="0" sz="1800" spc="114">
                <a:solidFill>
                  <a:srgbClr val="C79700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C79700"/>
                </a:solidFill>
                <a:latin typeface="Calibri"/>
                <a:cs typeface="Calibri"/>
              </a:rPr>
              <a:t>COMPUTER</a:t>
            </a:r>
            <a:r>
              <a:rPr dirty="0" sz="1800" spc="114">
                <a:solidFill>
                  <a:srgbClr val="C79700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C79700"/>
                </a:solidFill>
                <a:latin typeface="Calibri"/>
                <a:cs typeface="Calibri"/>
              </a:rPr>
              <a:t>APPLICATION</a:t>
            </a:r>
            <a:r>
              <a:rPr dirty="0" sz="1800" spc="135">
                <a:solidFill>
                  <a:srgbClr val="C79700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1800" spc="120">
                <a:solidFill>
                  <a:srgbClr val="44536A"/>
                </a:solidFill>
                <a:latin typeface="Calibri"/>
                <a:cs typeface="Calibri"/>
              </a:rPr>
              <a:t>  </a:t>
            </a:r>
            <a:r>
              <a:rPr dirty="0" sz="1800">
                <a:solidFill>
                  <a:srgbClr val="00A317"/>
                </a:solidFill>
                <a:latin typeface="Calibri"/>
                <a:cs typeface="Calibri"/>
              </a:rPr>
              <a:t>Hemchandracharya</a:t>
            </a:r>
            <a:r>
              <a:rPr dirty="0" sz="1800" spc="114">
                <a:solidFill>
                  <a:srgbClr val="00A317"/>
                </a:solidFill>
                <a:latin typeface="Calibri"/>
                <a:cs typeface="Calibri"/>
              </a:rPr>
              <a:t>  </a:t>
            </a:r>
            <a:r>
              <a:rPr dirty="0" sz="1800" spc="-10">
                <a:solidFill>
                  <a:srgbClr val="00A317"/>
                </a:solidFill>
                <a:latin typeface="Calibri"/>
                <a:cs typeface="Calibri"/>
              </a:rPr>
              <a:t>North </a:t>
            </a:r>
            <a:r>
              <a:rPr dirty="0" sz="1800">
                <a:solidFill>
                  <a:srgbClr val="00A317"/>
                </a:solidFill>
                <a:latin typeface="Calibri"/>
                <a:cs typeface="Calibri"/>
              </a:rPr>
              <a:t>Gujarat</a:t>
            </a:r>
            <a:r>
              <a:rPr dirty="0" sz="1800" spc="335">
                <a:solidFill>
                  <a:srgbClr val="00A317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A317"/>
                </a:solidFill>
                <a:latin typeface="Calibri"/>
                <a:cs typeface="Calibri"/>
              </a:rPr>
              <a:t>University,</a:t>
            </a:r>
            <a:r>
              <a:rPr dirty="0" sz="1800" spc="-35">
                <a:solidFill>
                  <a:srgbClr val="00A31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A317"/>
                </a:solidFill>
                <a:latin typeface="Calibri"/>
                <a:cs typeface="Calibri"/>
              </a:rPr>
              <a:t>Patan</a:t>
            </a:r>
            <a:r>
              <a:rPr dirty="0" sz="1800" spc="-35">
                <a:solidFill>
                  <a:srgbClr val="00A317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in</a:t>
            </a:r>
            <a:r>
              <a:rPr dirty="0" sz="1800" spc="-4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year</a:t>
            </a:r>
            <a:r>
              <a:rPr dirty="0" sz="18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2024</a:t>
            </a:r>
            <a:r>
              <a:rPr dirty="0" sz="18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–</a:t>
            </a:r>
            <a:r>
              <a:rPr dirty="0" sz="1800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536A"/>
                </a:solidFill>
                <a:latin typeface="Calibri"/>
                <a:cs typeface="Calibri"/>
              </a:rPr>
              <a:t>2025.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tabLst>
                <a:tab pos="1333500" algn="l"/>
                <a:tab pos="3531235" algn="l"/>
                <a:tab pos="4763135" algn="l"/>
              </a:tabLst>
            </a:pP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Serial</a:t>
            </a:r>
            <a:r>
              <a:rPr dirty="0" sz="1800" spc="-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No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	Name</a:t>
            </a:r>
            <a:r>
              <a:rPr dirty="0" sz="1800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4536A"/>
                </a:solidFill>
                <a:latin typeface="Calibri"/>
                <a:cs typeface="Calibri"/>
              </a:rPr>
              <a:t>Student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	Roll</a:t>
            </a:r>
            <a:r>
              <a:rPr dirty="0" sz="1800" spc="-7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No</a:t>
            </a:r>
            <a:r>
              <a:rPr dirty="0" sz="1800">
                <a:solidFill>
                  <a:srgbClr val="44536A"/>
                </a:solidFill>
                <a:latin typeface="Calibri"/>
                <a:cs typeface="Calibri"/>
              </a:rPr>
              <a:t>	Exam</a:t>
            </a:r>
            <a:r>
              <a:rPr dirty="0" sz="1800" spc="-5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4536A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68044" y="7308468"/>
          <a:ext cx="5913120" cy="32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85"/>
                <a:gridCol w="2228850"/>
                <a:gridCol w="1315085"/>
                <a:gridCol w="1313814"/>
              </a:tblGrid>
              <a:tr h="321310">
                <a:tc>
                  <a:txBody>
                    <a:bodyPr/>
                    <a:lstStyle/>
                    <a:p>
                      <a:pPr algn="ctr" marL="42545">
                        <a:lnSpc>
                          <a:spcPts val="2110"/>
                        </a:lnSpc>
                      </a:pPr>
                      <a:r>
                        <a:rPr dirty="0" sz="1800" spc="-50">
                          <a:solidFill>
                            <a:srgbClr val="C797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ts val="2110"/>
                        </a:lnSpc>
                      </a:pPr>
                      <a:r>
                        <a:rPr dirty="0" sz="1800">
                          <a:solidFill>
                            <a:srgbClr val="C79700"/>
                          </a:solidFill>
                          <a:latin typeface="Calibri"/>
                          <a:cs typeface="Calibri"/>
                        </a:rPr>
                        <a:t>Hitesh</a:t>
                      </a:r>
                      <a:r>
                        <a:rPr dirty="0" sz="1800" spc="-75">
                          <a:solidFill>
                            <a:srgbClr val="C797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solidFill>
                            <a:srgbClr val="C79700"/>
                          </a:solidFill>
                          <a:latin typeface="Calibri"/>
                          <a:cs typeface="Calibri"/>
                        </a:rPr>
                        <a:t>Mali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3025">
                        <a:lnSpc>
                          <a:spcPts val="2110"/>
                        </a:lnSpc>
                      </a:pPr>
                      <a:r>
                        <a:rPr dirty="0" sz="1800" spc="-25">
                          <a:solidFill>
                            <a:srgbClr val="C79700"/>
                          </a:solidFill>
                          <a:latin typeface="Calibri"/>
                          <a:cs typeface="Calibri"/>
                        </a:rPr>
                        <a:t>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9690">
                        <a:lnSpc>
                          <a:spcPts val="2110"/>
                        </a:lnSpc>
                      </a:pPr>
                      <a:r>
                        <a:rPr dirty="0" sz="1800" spc="-25">
                          <a:solidFill>
                            <a:srgbClr val="C79700"/>
                          </a:solidFill>
                          <a:latin typeface="Calibri"/>
                          <a:cs typeface="Calibri"/>
                        </a:rPr>
                        <a:t>358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39" y="2870204"/>
            <a:ext cx="1504950" cy="154042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605909" y="8664702"/>
            <a:ext cx="2273935" cy="1105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4E9A"/>
                </a:solidFill>
                <a:latin typeface="Calibri"/>
                <a:cs typeface="Calibri"/>
              </a:rPr>
              <a:t>Principal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35"/>
              </a:spcBef>
            </a:pPr>
            <a:r>
              <a:rPr dirty="0" sz="1800" spc="-60">
                <a:solidFill>
                  <a:srgbClr val="009EDE"/>
                </a:solidFill>
                <a:latin typeface="Calibri"/>
                <a:cs typeface="Calibri"/>
              </a:rPr>
              <a:t>Dr.</a:t>
            </a:r>
            <a:r>
              <a:rPr dirty="0" sz="1800" spc="-3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9EDE"/>
                </a:solidFill>
                <a:latin typeface="Calibri"/>
                <a:cs typeface="Calibri"/>
              </a:rPr>
              <a:t>Namrata</a:t>
            </a:r>
            <a:r>
              <a:rPr dirty="0" sz="1800" spc="-3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9EDE"/>
                </a:solidFill>
                <a:latin typeface="Calibri"/>
                <a:cs typeface="Calibri"/>
              </a:rPr>
              <a:t>S.</a:t>
            </a:r>
            <a:r>
              <a:rPr dirty="0" sz="1800" spc="-2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09EDE"/>
                </a:solidFill>
                <a:latin typeface="Calibri"/>
                <a:cs typeface="Calibri"/>
              </a:rPr>
              <a:t>Gupta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(Smt.</a:t>
            </a:r>
            <a:r>
              <a:rPr dirty="0" sz="1600" spc="-6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B.K.</a:t>
            </a:r>
            <a:r>
              <a:rPr dirty="0" sz="1600" spc="-4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Mehta</a:t>
            </a:r>
            <a:r>
              <a:rPr dirty="0" sz="1600" spc="-5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 spc="-60">
                <a:solidFill>
                  <a:srgbClr val="009EDE"/>
                </a:solidFill>
                <a:latin typeface="Calibri"/>
                <a:cs typeface="Calibri"/>
              </a:rPr>
              <a:t>I.T.</a:t>
            </a:r>
            <a:r>
              <a:rPr dirty="0" sz="1600" spc="-30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9EDE"/>
                </a:solidFill>
                <a:latin typeface="Calibri"/>
                <a:cs typeface="Calibri"/>
              </a:rPr>
              <a:t>Centre</a:t>
            </a:r>
            <a:endParaRPr sz="1600">
              <a:latin typeface="Calibri"/>
              <a:cs typeface="Calibri"/>
            </a:endParaRPr>
          </a:p>
          <a:p>
            <a:pPr algn="ctr" marL="6350">
              <a:lnSpc>
                <a:spcPct val="100000"/>
              </a:lnSpc>
              <a:spcBef>
                <a:spcPts val="260"/>
              </a:spcBef>
            </a:pP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BCA</a:t>
            </a:r>
            <a:r>
              <a:rPr dirty="0" sz="1600" spc="-3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College</a:t>
            </a:r>
            <a:r>
              <a:rPr dirty="0" sz="1600" spc="-3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,</a:t>
            </a:r>
            <a:r>
              <a:rPr dirty="0" sz="1600" spc="-3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9EDE"/>
                </a:solidFill>
                <a:latin typeface="Calibri"/>
                <a:cs typeface="Calibri"/>
              </a:rPr>
              <a:t>Palampur</a:t>
            </a:r>
            <a:r>
              <a:rPr dirty="0" sz="1600" spc="-2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009EDE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005636" y="8722613"/>
            <a:ext cx="1708785" cy="58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4E9A"/>
                </a:solidFill>
                <a:latin typeface="Calibri"/>
                <a:cs typeface="Calibri"/>
              </a:rPr>
              <a:t>Project</a:t>
            </a:r>
            <a:r>
              <a:rPr dirty="0" sz="1800" spc="-65" b="1">
                <a:solidFill>
                  <a:srgbClr val="004E9A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4E9A"/>
                </a:solidFill>
                <a:latin typeface="Calibri"/>
                <a:cs typeface="Calibri"/>
              </a:rPr>
              <a:t>Guide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800">
                <a:solidFill>
                  <a:srgbClr val="009EDE"/>
                </a:solidFill>
                <a:latin typeface="Calibri"/>
                <a:cs typeface="Calibri"/>
              </a:rPr>
              <a:t>Shri.</a:t>
            </a:r>
            <a:r>
              <a:rPr dirty="0" sz="1800" spc="-3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9EDE"/>
                </a:solidFill>
                <a:latin typeface="Calibri"/>
                <a:cs typeface="Calibri"/>
              </a:rPr>
              <a:t>Parvin</a:t>
            </a:r>
            <a:r>
              <a:rPr dirty="0" sz="1800" spc="-20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800" spc="-95">
                <a:solidFill>
                  <a:srgbClr val="009EDE"/>
                </a:solidFill>
                <a:latin typeface="Calibri"/>
                <a:cs typeface="Calibri"/>
              </a:rPr>
              <a:t>V.</a:t>
            </a:r>
            <a:r>
              <a:rPr dirty="0" sz="1800" spc="-5">
                <a:solidFill>
                  <a:srgbClr val="009EDE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9EDE"/>
                </a:solidFill>
                <a:latin typeface="Calibri"/>
                <a:cs typeface="Calibri"/>
              </a:rPr>
              <a:t>Ami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34505" y="9981691"/>
            <a:ext cx="728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20 |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P a</a:t>
            </a:r>
            <a:r>
              <a:rPr dirty="0" sz="1200" spc="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 u="none"/>
              <a:t>5.0</a:t>
            </a:r>
            <a:r>
              <a:rPr dirty="0" u="none" spc="-6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 spc="-10"/>
              <a:t>Management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02766" y="1762545"/>
            <a:ext cx="5066030" cy="122682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lvl="1" marL="356235" indent="-34353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database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consists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lvl="2" marL="350520" marR="5080" indent="-226060">
              <a:lnSpc>
                <a:spcPct val="116900"/>
              </a:lnSpc>
              <a:spcBef>
                <a:spcPts val="305"/>
              </a:spcBef>
              <a:buSzPct val="128571"/>
              <a:buFont typeface="Wingdings"/>
              <a:buChar char=""/>
              <a:tabLst>
                <a:tab pos="350520" algn="l"/>
              </a:tabLst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information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added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database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Unique</a:t>
            </a:r>
            <a:r>
              <a:rPr dirty="0" sz="1400" spc="-25">
                <a:latin typeface="Calibri"/>
                <a:cs typeface="Calibri"/>
              </a:rPr>
              <a:t> ID </a:t>
            </a:r>
            <a:r>
              <a:rPr dirty="0" sz="1400">
                <a:latin typeface="Calibri"/>
                <a:cs typeface="Calibri"/>
              </a:rPr>
              <a:t>based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roles</a:t>
            </a:r>
            <a:r>
              <a:rPr dirty="0" sz="1800" spc="-1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2766" y="3602530"/>
            <a:ext cx="5364480" cy="15125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800" b="1">
                <a:latin typeface="Calibri"/>
                <a:cs typeface="Calibri"/>
              </a:rPr>
              <a:t>5.2</a:t>
            </a:r>
            <a:r>
              <a:rPr dirty="0" sz="1800" spc="3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Database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349250" marR="5080" indent="-224790">
              <a:lnSpc>
                <a:spcPct val="118100"/>
              </a:lnSpc>
              <a:spcBef>
                <a:spcPts val="45"/>
              </a:spcBef>
              <a:buFont typeface="Wingdings"/>
              <a:buChar char=""/>
              <a:tabLst>
                <a:tab pos="35052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design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database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similar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phase. </a:t>
            </a:r>
            <a:r>
              <a:rPr dirty="0" sz="1600" spc="-10">
                <a:latin typeface="Calibri"/>
                <a:cs typeface="Calibri"/>
              </a:rPr>
              <a:t>	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database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developed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SQL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  <a:p>
            <a:pPr marL="355600" marR="156210" indent="-228600">
              <a:lnSpc>
                <a:spcPts val="2270"/>
              </a:lnSpc>
              <a:spcBef>
                <a:spcPts val="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tables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application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are </a:t>
            </a:r>
            <a:r>
              <a:rPr dirty="0" sz="1600">
                <a:latin typeface="Calibri"/>
                <a:cs typeface="Calibri"/>
              </a:rPr>
              <a:t>lookup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query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tables.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83763" y="5709284"/>
            <a:ext cx="1692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0665" algn="l"/>
              </a:tabLst>
            </a:pPr>
            <a:r>
              <a:rPr dirty="0" sz="1600" spc="-10">
                <a:latin typeface="Calibri"/>
                <a:cs typeface="Calibri"/>
              </a:rPr>
              <a:t>Admin_info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25956" y="6305676"/>
          <a:ext cx="585660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92100">
                <a:tc>
                  <a:txBody>
                    <a:bodyPr/>
                    <a:lstStyle/>
                    <a:p>
                      <a:pPr marL="89535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Admin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Admin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password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Password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865630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Calibri"/>
              <a:cs typeface="Calibri"/>
            </a:endParaRPr>
          </a:p>
          <a:p>
            <a:pPr marL="410209" indent="-228600">
              <a:lnSpc>
                <a:spcPct val="100000"/>
              </a:lnSpc>
              <a:buFont typeface="Wingdings"/>
              <a:buChar char=""/>
              <a:tabLst>
                <a:tab pos="410209" algn="l"/>
              </a:tabLst>
            </a:pPr>
            <a:r>
              <a:rPr dirty="0" sz="1800">
                <a:latin typeface="Calibri"/>
                <a:cs typeface="Calibri"/>
              </a:rPr>
              <a:t>User_info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25956" y="1635505"/>
          <a:ext cx="5856605" cy="132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94005">
                <a:tc>
                  <a:txBody>
                    <a:bodyPr/>
                    <a:lstStyle/>
                    <a:p>
                      <a:pPr marL="89535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varchar(25)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varchar(25)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password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varchar(200)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Password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438271" y="3266058"/>
            <a:ext cx="1183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Cart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25956" y="3935602"/>
          <a:ext cx="5856605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9400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Cart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User_id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pid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quantity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Quantity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image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Image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223386" y="6340220"/>
            <a:ext cx="1614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Message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25956" y="6686677"/>
          <a:ext cx="5856605" cy="183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9400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Message</a:t>
                      </a:r>
                      <a:r>
                        <a:rPr dirty="0" sz="14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user_id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number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varchar(12)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Number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message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varchar(500)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Message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19398" y="1289050"/>
            <a:ext cx="142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Orders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11656" y="1958593"/>
          <a:ext cx="6141720" cy="3124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  <a:gridCol w="1295400"/>
                <a:gridCol w="1428115"/>
                <a:gridCol w="1600200"/>
              </a:tblGrid>
              <a:tr h="294005">
                <a:tc>
                  <a:txBody>
                    <a:bodyPr/>
                    <a:lstStyle/>
                    <a:p>
                      <a:pPr marL="278765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187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Order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User_id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number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Number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9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method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Payment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Method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total_products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Product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total_price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placed_on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Order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payment_status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Payment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Status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223386" y="5393816"/>
            <a:ext cx="1612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Products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25956" y="6063360"/>
          <a:ext cx="5856605" cy="2096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9400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details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Details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Image_01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Image_02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Image_03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Image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3266059" y="8468105"/>
            <a:ext cx="1528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Wishlist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25956" y="8814561"/>
          <a:ext cx="585660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94005">
                <a:tc>
                  <a:txBody>
                    <a:bodyPr/>
                    <a:lstStyle/>
                    <a:p>
                      <a:pPr marL="8953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8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Primary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Wishlist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user_id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pid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0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25956" y="989075"/>
          <a:ext cx="5856605" cy="77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445259"/>
                <a:gridCol w="1486535"/>
                <a:gridCol w="1486535"/>
              </a:tblGrid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9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image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varchar(100)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35"/>
                        </a:lnSpc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Image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/>
              <a:t>6.0</a:t>
            </a:r>
            <a:r>
              <a:rPr dirty="0" u="none" spc="-60"/>
              <a:t> </a:t>
            </a:r>
            <a:r>
              <a:rPr dirty="0" spc="-40"/>
              <a:t>E-</a:t>
            </a:r>
            <a:r>
              <a:rPr dirty="0"/>
              <a:t>Commerce</a:t>
            </a:r>
            <a:r>
              <a:rPr dirty="0" spc="-45"/>
              <a:t> </a:t>
            </a:r>
            <a:r>
              <a:rPr dirty="0" spc="-10"/>
              <a:t>Website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54404" y="1787398"/>
            <a:ext cx="960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Home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38225" y="2385377"/>
            <a:ext cx="5814695" cy="6673850"/>
            <a:chOff x="1038225" y="2385377"/>
            <a:chExt cx="5814695" cy="66738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0" y="2457107"/>
              <a:ext cx="5795645" cy="651742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42987" y="2390139"/>
              <a:ext cx="5805170" cy="6664325"/>
            </a:xfrm>
            <a:custGeom>
              <a:avLst/>
              <a:gdLst/>
              <a:ahLst/>
              <a:cxnLst/>
              <a:rect l="l" t="t" r="r" b="b"/>
              <a:pathLst>
                <a:path w="5805170" h="6664325">
                  <a:moveTo>
                    <a:pt x="0" y="6663944"/>
                  </a:moveTo>
                  <a:lnTo>
                    <a:pt x="5805170" y="6663944"/>
                  </a:lnTo>
                  <a:lnTo>
                    <a:pt x="5805170" y="0"/>
                  </a:lnTo>
                  <a:lnTo>
                    <a:pt x="0" y="0"/>
                  </a:lnTo>
                  <a:lnTo>
                    <a:pt x="0" y="666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304" y="513080"/>
            <a:ext cx="374459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09139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16304" y="4762626"/>
            <a:ext cx="19437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36955" y="1572704"/>
            <a:ext cx="5737860" cy="2779395"/>
            <a:chOff x="1036955" y="1572704"/>
            <a:chExt cx="5737860" cy="27793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480" y="1582165"/>
              <a:ext cx="5718302" cy="276034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41717" y="1577466"/>
              <a:ext cx="5728335" cy="2769870"/>
            </a:xfrm>
            <a:custGeom>
              <a:avLst/>
              <a:gdLst/>
              <a:ahLst/>
              <a:cxnLst/>
              <a:rect l="l" t="t" r="r" b="b"/>
              <a:pathLst>
                <a:path w="5728334" h="2769870">
                  <a:moveTo>
                    <a:pt x="0" y="2769870"/>
                  </a:moveTo>
                  <a:lnTo>
                    <a:pt x="5727827" y="2769870"/>
                  </a:lnTo>
                  <a:lnTo>
                    <a:pt x="5727827" y="0"/>
                  </a:lnTo>
                  <a:lnTo>
                    <a:pt x="0" y="0"/>
                  </a:lnTo>
                  <a:lnTo>
                    <a:pt x="0" y="27698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23925" y="5368607"/>
            <a:ext cx="5956935" cy="2885440"/>
            <a:chOff x="923925" y="5368607"/>
            <a:chExt cx="5956935" cy="28854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477896"/>
              <a:ext cx="5937884" cy="276668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28687" y="5373369"/>
              <a:ext cx="5947410" cy="2875915"/>
            </a:xfrm>
            <a:custGeom>
              <a:avLst/>
              <a:gdLst/>
              <a:ahLst/>
              <a:cxnLst/>
              <a:rect l="l" t="t" r="r" b="b"/>
              <a:pathLst>
                <a:path w="5947409" h="2875915">
                  <a:moveTo>
                    <a:pt x="0" y="2875915"/>
                  </a:moveTo>
                  <a:lnTo>
                    <a:pt x="5947409" y="2875915"/>
                  </a:lnTo>
                  <a:lnTo>
                    <a:pt x="5947409" y="0"/>
                  </a:lnTo>
                  <a:lnTo>
                    <a:pt x="0" y="0"/>
                  </a:lnTo>
                  <a:lnTo>
                    <a:pt x="0" y="28759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513080"/>
            <a:ext cx="385889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Accounts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113146"/>
            <a:ext cx="2492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Change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Password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23925" y="1565465"/>
            <a:ext cx="5897245" cy="2856865"/>
            <a:chOff x="923925" y="1565465"/>
            <a:chExt cx="5897245" cy="28568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670608"/>
              <a:ext cx="5878195" cy="274200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8687" y="1570227"/>
              <a:ext cx="5887720" cy="2847340"/>
            </a:xfrm>
            <a:custGeom>
              <a:avLst/>
              <a:gdLst/>
              <a:ahLst/>
              <a:cxnLst/>
              <a:rect l="l" t="t" r="r" b="b"/>
              <a:pathLst>
                <a:path w="5887720" h="2847340">
                  <a:moveTo>
                    <a:pt x="0" y="2847085"/>
                  </a:moveTo>
                  <a:lnTo>
                    <a:pt x="5887720" y="2847085"/>
                  </a:lnTo>
                  <a:lnTo>
                    <a:pt x="5887720" y="0"/>
                  </a:lnTo>
                  <a:lnTo>
                    <a:pt x="0" y="0"/>
                  </a:lnTo>
                  <a:lnTo>
                    <a:pt x="0" y="28470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23925" y="5710745"/>
            <a:ext cx="5948045" cy="3173095"/>
            <a:chOff x="923925" y="5710745"/>
            <a:chExt cx="5948045" cy="317309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5820189"/>
              <a:ext cx="5928995" cy="305393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28687" y="5715507"/>
              <a:ext cx="5938520" cy="3163570"/>
            </a:xfrm>
            <a:custGeom>
              <a:avLst/>
              <a:gdLst/>
              <a:ahLst/>
              <a:cxnLst/>
              <a:rect l="l" t="t" r="r" b="b"/>
              <a:pathLst>
                <a:path w="5938520" h="3163570">
                  <a:moveTo>
                    <a:pt x="0" y="3163316"/>
                  </a:moveTo>
                  <a:lnTo>
                    <a:pt x="5938520" y="3163316"/>
                  </a:lnTo>
                  <a:lnTo>
                    <a:pt x="5938520" y="0"/>
                  </a:lnTo>
                  <a:lnTo>
                    <a:pt x="0" y="0"/>
                  </a:lnTo>
                  <a:lnTo>
                    <a:pt x="0" y="31633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6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513080"/>
            <a:ext cx="385889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23925" y="1572704"/>
            <a:ext cx="5949315" cy="7650480"/>
            <a:chOff x="923925" y="1572704"/>
            <a:chExt cx="5949315" cy="76504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644412"/>
              <a:ext cx="5930011" cy="756918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8687" y="1577466"/>
              <a:ext cx="5939790" cy="7640955"/>
            </a:xfrm>
            <a:custGeom>
              <a:avLst/>
              <a:gdLst/>
              <a:ahLst/>
              <a:cxnLst/>
              <a:rect l="l" t="t" r="r" b="b"/>
              <a:pathLst>
                <a:path w="5939790" h="7640955">
                  <a:moveTo>
                    <a:pt x="0" y="7640955"/>
                  </a:moveTo>
                  <a:lnTo>
                    <a:pt x="5939536" y="7640955"/>
                  </a:lnTo>
                  <a:lnTo>
                    <a:pt x="5939536" y="0"/>
                  </a:lnTo>
                  <a:lnTo>
                    <a:pt x="0" y="0"/>
                  </a:lnTo>
                  <a:lnTo>
                    <a:pt x="0" y="76409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7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513080"/>
            <a:ext cx="385889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Update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23925" y="1565465"/>
            <a:ext cx="5903595" cy="4831715"/>
            <a:chOff x="923925" y="1565465"/>
            <a:chExt cx="5903595" cy="4831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670390"/>
              <a:ext cx="5884545" cy="471707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8687" y="1570227"/>
              <a:ext cx="5894070" cy="4822190"/>
            </a:xfrm>
            <a:custGeom>
              <a:avLst/>
              <a:gdLst/>
              <a:ahLst/>
              <a:cxnLst/>
              <a:rect l="l" t="t" r="r" b="b"/>
              <a:pathLst>
                <a:path w="5894070" h="4822190">
                  <a:moveTo>
                    <a:pt x="0" y="4821935"/>
                  </a:moveTo>
                  <a:lnTo>
                    <a:pt x="5894070" y="4821935"/>
                  </a:lnTo>
                  <a:lnTo>
                    <a:pt x="5894070" y="0"/>
                  </a:lnTo>
                  <a:lnTo>
                    <a:pt x="0" y="0"/>
                  </a:lnTo>
                  <a:lnTo>
                    <a:pt x="0" y="48219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8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513080"/>
            <a:ext cx="385889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Orders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4404" y="5502020"/>
            <a:ext cx="1506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23925" y="1572704"/>
            <a:ext cx="5972810" cy="3020695"/>
            <a:chOff x="923925" y="1572704"/>
            <a:chExt cx="5972810" cy="30206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681805"/>
              <a:ext cx="5953379" cy="290200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8687" y="1577466"/>
              <a:ext cx="5963285" cy="3011170"/>
            </a:xfrm>
            <a:custGeom>
              <a:avLst/>
              <a:gdLst/>
              <a:ahLst/>
              <a:cxnLst/>
              <a:rect l="l" t="t" r="r" b="b"/>
              <a:pathLst>
                <a:path w="5963284" h="3011170">
                  <a:moveTo>
                    <a:pt x="0" y="3011170"/>
                  </a:moveTo>
                  <a:lnTo>
                    <a:pt x="5962904" y="3011170"/>
                  </a:lnTo>
                  <a:lnTo>
                    <a:pt x="5962904" y="0"/>
                  </a:lnTo>
                  <a:lnTo>
                    <a:pt x="0" y="0"/>
                  </a:lnTo>
                  <a:lnTo>
                    <a:pt x="0" y="301117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76325" y="6058471"/>
            <a:ext cx="5722620" cy="2772410"/>
            <a:chOff x="1076325" y="6058471"/>
            <a:chExt cx="5722620" cy="277241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850" y="6163571"/>
              <a:ext cx="5703570" cy="265772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81087" y="6063233"/>
              <a:ext cx="5713095" cy="2762885"/>
            </a:xfrm>
            <a:custGeom>
              <a:avLst/>
              <a:gdLst/>
              <a:ahLst/>
              <a:cxnLst/>
              <a:rect l="l" t="t" r="r" b="b"/>
              <a:pathLst>
                <a:path w="5713095" h="2762884">
                  <a:moveTo>
                    <a:pt x="0" y="2762758"/>
                  </a:moveTo>
                  <a:lnTo>
                    <a:pt x="5713095" y="2762758"/>
                  </a:lnTo>
                  <a:lnTo>
                    <a:pt x="5713095" y="0"/>
                  </a:lnTo>
                  <a:lnTo>
                    <a:pt x="0" y="0"/>
                  </a:lnTo>
                  <a:lnTo>
                    <a:pt x="0" y="27627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9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063" rIns="0" bIns="0" rtlCol="0" vert="horz">
            <a:spAutoFit/>
          </a:bodyPr>
          <a:lstStyle/>
          <a:p>
            <a:pPr marL="10502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INDEX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99464" y="2072893"/>
          <a:ext cx="6052820" cy="4648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/>
                <a:gridCol w="3786504"/>
                <a:gridCol w="1169035"/>
              </a:tblGrid>
              <a:tr h="414020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SR.NO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018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38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8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8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1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ABSTRACT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70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ACKNOWLEDMENT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76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INTRODUCTION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82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DEPLOYMENT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REQUIREMENTS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82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REQUREMENTS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8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MANAGEMENT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76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E-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COMMERCE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WEBSITE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R="1657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76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REFERENCES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58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404" y="513080"/>
            <a:ext cx="370649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1039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Messages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76325" y="1523682"/>
            <a:ext cx="5741670" cy="2781300"/>
            <a:chOff x="1076325" y="1523682"/>
            <a:chExt cx="5741670" cy="27813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50" y="1628807"/>
              <a:ext cx="5722238" cy="266671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81087" y="1528444"/>
              <a:ext cx="5732145" cy="2771775"/>
            </a:xfrm>
            <a:custGeom>
              <a:avLst/>
              <a:gdLst/>
              <a:ahLst/>
              <a:cxnLst/>
              <a:rect l="l" t="t" r="r" b="b"/>
              <a:pathLst>
                <a:path w="5732145" h="2771775">
                  <a:moveTo>
                    <a:pt x="0" y="2771774"/>
                  </a:moveTo>
                  <a:lnTo>
                    <a:pt x="5731763" y="2771774"/>
                  </a:lnTo>
                  <a:lnTo>
                    <a:pt x="5731763" y="0"/>
                  </a:lnTo>
                  <a:lnTo>
                    <a:pt x="0" y="0"/>
                  </a:lnTo>
                  <a:lnTo>
                    <a:pt x="0" y="27717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334505" y="9981691"/>
            <a:ext cx="728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30 |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P a</a:t>
            </a:r>
            <a:r>
              <a:rPr dirty="0" sz="1200" spc="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5908" y="513080"/>
            <a:ext cx="3865245" cy="72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979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Register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5908" y="5799201"/>
            <a:ext cx="13347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7575" y="1618170"/>
            <a:ext cx="5982970" cy="3603625"/>
            <a:chOff x="917575" y="1618170"/>
            <a:chExt cx="5982970" cy="36036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100" y="1702483"/>
              <a:ext cx="5963920" cy="341407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2337" y="1622932"/>
              <a:ext cx="5973445" cy="3594100"/>
            </a:xfrm>
            <a:custGeom>
              <a:avLst/>
              <a:gdLst/>
              <a:ahLst/>
              <a:cxnLst/>
              <a:rect l="l" t="t" r="r" b="b"/>
              <a:pathLst>
                <a:path w="5973445" h="3594100">
                  <a:moveTo>
                    <a:pt x="0" y="3594100"/>
                  </a:moveTo>
                  <a:lnTo>
                    <a:pt x="5973445" y="3594100"/>
                  </a:lnTo>
                  <a:lnTo>
                    <a:pt x="5973445" y="0"/>
                  </a:lnTo>
                  <a:lnTo>
                    <a:pt x="0" y="0"/>
                  </a:lnTo>
                  <a:lnTo>
                    <a:pt x="0" y="35941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17575" y="6456527"/>
            <a:ext cx="5994400" cy="3075305"/>
            <a:chOff x="917575" y="6456527"/>
            <a:chExt cx="5994400" cy="307530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100" y="6540797"/>
              <a:ext cx="5974842" cy="28818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22337" y="6461289"/>
              <a:ext cx="5984875" cy="3065780"/>
            </a:xfrm>
            <a:custGeom>
              <a:avLst/>
              <a:gdLst/>
              <a:ahLst/>
              <a:cxnLst/>
              <a:rect l="l" t="t" r="r" b="b"/>
              <a:pathLst>
                <a:path w="5984875" h="3065779">
                  <a:moveTo>
                    <a:pt x="0" y="3065780"/>
                  </a:moveTo>
                  <a:lnTo>
                    <a:pt x="5984367" y="3065780"/>
                  </a:lnTo>
                  <a:lnTo>
                    <a:pt x="5984367" y="0"/>
                  </a:lnTo>
                  <a:lnTo>
                    <a:pt x="0" y="0"/>
                  </a:lnTo>
                  <a:lnTo>
                    <a:pt x="0" y="30657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5908" y="513080"/>
            <a:ext cx="386524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979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Update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Profile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7575" y="1558353"/>
            <a:ext cx="5920740" cy="3473450"/>
            <a:chOff x="917575" y="1558353"/>
            <a:chExt cx="5920740" cy="34734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100" y="1642639"/>
              <a:ext cx="5901563" cy="328396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2337" y="1563115"/>
              <a:ext cx="5911215" cy="3463925"/>
            </a:xfrm>
            <a:custGeom>
              <a:avLst/>
              <a:gdLst/>
              <a:ahLst/>
              <a:cxnLst/>
              <a:rect l="l" t="t" r="r" b="b"/>
              <a:pathLst>
                <a:path w="5911215" h="3463925">
                  <a:moveTo>
                    <a:pt x="0" y="3463924"/>
                  </a:moveTo>
                  <a:lnTo>
                    <a:pt x="5911088" y="3463924"/>
                  </a:lnTo>
                  <a:lnTo>
                    <a:pt x="5911088" y="0"/>
                  </a:lnTo>
                  <a:lnTo>
                    <a:pt x="0" y="0"/>
                  </a:lnTo>
                  <a:lnTo>
                    <a:pt x="0" y="346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5908" y="967485"/>
            <a:ext cx="960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Home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7575" y="1558353"/>
            <a:ext cx="5929630" cy="6805295"/>
            <a:chOff x="917575" y="1558353"/>
            <a:chExt cx="5929630" cy="68052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100" y="1630073"/>
              <a:ext cx="5910453" cy="66492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2337" y="1563115"/>
              <a:ext cx="5920105" cy="6795770"/>
            </a:xfrm>
            <a:custGeom>
              <a:avLst/>
              <a:gdLst/>
              <a:ahLst/>
              <a:cxnLst/>
              <a:rect l="l" t="t" r="r" b="b"/>
              <a:pathLst>
                <a:path w="5920105" h="6795770">
                  <a:moveTo>
                    <a:pt x="0" y="6795770"/>
                  </a:moveTo>
                  <a:lnTo>
                    <a:pt x="5919978" y="6795770"/>
                  </a:lnTo>
                  <a:lnTo>
                    <a:pt x="5919978" y="0"/>
                  </a:lnTo>
                  <a:lnTo>
                    <a:pt x="0" y="0"/>
                  </a:lnTo>
                  <a:lnTo>
                    <a:pt x="0" y="67957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5908" y="967485"/>
            <a:ext cx="9696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8844" y="1558353"/>
            <a:ext cx="5972810" cy="5598795"/>
            <a:chOff x="918844" y="1558353"/>
            <a:chExt cx="5972810" cy="55987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2543"/>
              <a:ext cx="5953759" cy="540537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3607" y="1563115"/>
              <a:ext cx="5963285" cy="5589270"/>
            </a:xfrm>
            <a:custGeom>
              <a:avLst/>
              <a:gdLst/>
              <a:ahLst/>
              <a:cxnLst/>
              <a:rect l="l" t="t" r="r" b="b"/>
              <a:pathLst>
                <a:path w="5963284" h="5589270">
                  <a:moveTo>
                    <a:pt x="0" y="5589270"/>
                  </a:moveTo>
                  <a:lnTo>
                    <a:pt x="5963284" y="5589270"/>
                  </a:lnTo>
                  <a:lnTo>
                    <a:pt x="5963284" y="0"/>
                  </a:lnTo>
                  <a:lnTo>
                    <a:pt x="0" y="0"/>
                  </a:lnTo>
                  <a:lnTo>
                    <a:pt x="0" y="55892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7432" y="967485"/>
            <a:ext cx="878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Shop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8844" y="1558353"/>
            <a:ext cx="5949950" cy="6393815"/>
            <a:chOff x="918844" y="1558353"/>
            <a:chExt cx="5949950" cy="63938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2519"/>
              <a:ext cx="5930773" cy="620460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3607" y="1563115"/>
              <a:ext cx="5940425" cy="6384290"/>
            </a:xfrm>
            <a:custGeom>
              <a:avLst/>
              <a:gdLst/>
              <a:ahLst/>
              <a:cxnLst/>
              <a:rect l="l" t="t" r="r" b="b"/>
              <a:pathLst>
                <a:path w="5940425" h="6384290">
                  <a:moveTo>
                    <a:pt x="0" y="6384289"/>
                  </a:moveTo>
                  <a:lnTo>
                    <a:pt x="5940298" y="6384289"/>
                  </a:lnTo>
                  <a:lnTo>
                    <a:pt x="5940298" y="0"/>
                  </a:lnTo>
                  <a:lnTo>
                    <a:pt x="0" y="0"/>
                  </a:lnTo>
                  <a:lnTo>
                    <a:pt x="0" y="63842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7432" y="513080"/>
            <a:ext cx="386334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88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Category</a:t>
            </a:r>
            <a:r>
              <a:rPr dirty="0" sz="1600" spc="-20"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7432" y="5395340"/>
            <a:ext cx="1356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Contact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8844" y="1373314"/>
            <a:ext cx="5928360" cy="3655060"/>
            <a:chOff x="918844" y="1373314"/>
            <a:chExt cx="5928360" cy="36550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445178"/>
              <a:ext cx="5909309" cy="349872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3607" y="1378076"/>
              <a:ext cx="5918835" cy="3645535"/>
            </a:xfrm>
            <a:custGeom>
              <a:avLst/>
              <a:gdLst/>
              <a:ahLst/>
              <a:cxnLst/>
              <a:rect l="l" t="t" r="r" b="b"/>
              <a:pathLst>
                <a:path w="5918834" h="3645535">
                  <a:moveTo>
                    <a:pt x="0" y="3645535"/>
                  </a:moveTo>
                  <a:lnTo>
                    <a:pt x="5918834" y="3645535"/>
                  </a:lnTo>
                  <a:lnTo>
                    <a:pt x="5918834" y="0"/>
                  </a:lnTo>
                  <a:lnTo>
                    <a:pt x="0" y="0"/>
                  </a:lnTo>
                  <a:lnTo>
                    <a:pt x="0" y="3645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18844" y="5987541"/>
            <a:ext cx="5953125" cy="3663315"/>
            <a:chOff x="918844" y="5987541"/>
            <a:chExt cx="5953125" cy="366331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69" y="6071778"/>
              <a:ext cx="5933948" cy="347408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23607" y="5992304"/>
              <a:ext cx="5943600" cy="3653790"/>
            </a:xfrm>
            <a:custGeom>
              <a:avLst/>
              <a:gdLst/>
              <a:ahLst/>
              <a:cxnLst/>
              <a:rect l="l" t="t" r="r" b="b"/>
              <a:pathLst>
                <a:path w="5943600" h="3653790">
                  <a:moveTo>
                    <a:pt x="0" y="3653790"/>
                  </a:moveTo>
                  <a:lnTo>
                    <a:pt x="5943473" y="3653790"/>
                  </a:lnTo>
                  <a:lnTo>
                    <a:pt x="5943473" y="0"/>
                  </a:lnTo>
                  <a:lnTo>
                    <a:pt x="0" y="0"/>
                  </a:lnTo>
                  <a:lnTo>
                    <a:pt x="0" y="36537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6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7432" y="967485"/>
            <a:ext cx="10172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Search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8844" y="1560385"/>
            <a:ext cx="5962650" cy="4770755"/>
            <a:chOff x="918844" y="1560385"/>
            <a:chExt cx="5962650" cy="47707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4803"/>
              <a:ext cx="5943473" cy="457710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3607" y="1565147"/>
              <a:ext cx="5953125" cy="4761230"/>
            </a:xfrm>
            <a:custGeom>
              <a:avLst/>
              <a:gdLst/>
              <a:ahLst/>
              <a:cxnLst/>
              <a:rect l="l" t="t" r="r" b="b"/>
              <a:pathLst>
                <a:path w="5953125" h="4761230">
                  <a:moveTo>
                    <a:pt x="0" y="4761230"/>
                  </a:moveTo>
                  <a:lnTo>
                    <a:pt x="5952998" y="4761230"/>
                  </a:lnTo>
                  <a:lnTo>
                    <a:pt x="5952998" y="0"/>
                  </a:lnTo>
                  <a:lnTo>
                    <a:pt x="0" y="0"/>
                  </a:lnTo>
                  <a:lnTo>
                    <a:pt x="0" y="4761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7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7432" y="513080"/>
            <a:ext cx="386334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88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Quick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View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8844" y="1558353"/>
            <a:ext cx="5943600" cy="3858895"/>
            <a:chOff x="918844" y="1558353"/>
            <a:chExt cx="5943600" cy="38588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30217"/>
              <a:ext cx="5924169" cy="36983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3607" y="1563115"/>
              <a:ext cx="5934075" cy="3849370"/>
            </a:xfrm>
            <a:custGeom>
              <a:avLst/>
              <a:gdLst/>
              <a:ahLst/>
              <a:cxnLst/>
              <a:rect l="l" t="t" r="r" b="b"/>
              <a:pathLst>
                <a:path w="5934075" h="3849370">
                  <a:moveTo>
                    <a:pt x="0" y="3849370"/>
                  </a:moveTo>
                  <a:lnTo>
                    <a:pt x="5933694" y="3849370"/>
                  </a:lnTo>
                  <a:lnTo>
                    <a:pt x="5933694" y="0"/>
                  </a:lnTo>
                  <a:lnTo>
                    <a:pt x="0" y="0"/>
                  </a:lnTo>
                  <a:lnTo>
                    <a:pt x="0" y="38493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8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7432" y="513080"/>
            <a:ext cx="386334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88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Wishlist</a:t>
            </a:r>
            <a:r>
              <a:rPr dirty="0" sz="1600" spc="-20"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8844" y="1558353"/>
            <a:ext cx="5922645" cy="4291330"/>
            <a:chOff x="918844" y="1558353"/>
            <a:chExt cx="5922645" cy="42913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2546"/>
              <a:ext cx="5903595" cy="41019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3607" y="1563115"/>
              <a:ext cx="5913120" cy="4281805"/>
            </a:xfrm>
            <a:custGeom>
              <a:avLst/>
              <a:gdLst/>
              <a:ahLst/>
              <a:cxnLst/>
              <a:rect l="l" t="t" r="r" b="b"/>
              <a:pathLst>
                <a:path w="5913120" h="4281805">
                  <a:moveTo>
                    <a:pt x="0" y="4281677"/>
                  </a:moveTo>
                  <a:lnTo>
                    <a:pt x="5913120" y="4281677"/>
                  </a:lnTo>
                  <a:lnTo>
                    <a:pt x="5913120" y="0"/>
                  </a:lnTo>
                  <a:lnTo>
                    <a:pt x="0" y="0"/>
                  </a:lnTo>
                  <a:lnTo>
                    <a:pt x="0" y="42816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9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35"/>
              <a:t> </a:t>
            </a:r>
            <a:r>
              <a:rPr dirty="0" spc="-10"/>
              <a:t>PROFILE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11656" y="1826005"/>
          <a:ext cx="6141720" cy="7243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530"/>
                <a:gridCol w="3850004"/>
              </a:tblGrid>
              <a:tr h="417195"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2000" spc="3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TITAL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000" spc="-25" b="1">
                          <a:latin typeface="Calibri"/>
                          <a:cs typeface="Calibri"/>
                        </a:rPr>
                        <a:t>E-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Commerce</a:t>
                      </a:r>
                      <a:r>
                        <a:rPr dirty="0" sz="2000" spc="-9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Website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619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OBJECTIVE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2100"/>
                        </a:lnSpc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E-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COMMERCE</a:t>
                      </a:r>
                      <a:r>
                        <a:rPr dirty="0" sz="1800" spc="405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WEBSITE</a:t>
                      </a:r>
                      <a:r>
                        <a:rPr dirty="0" sz="1800" spc="400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405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just" marL="685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PROVIDE</a:t>
                      </a:r>
                      <a:r>
                        <a:rPr dirty="0" sz="1800" spc="33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33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SEAMLESS</a:t>
                      </a:r>
                      <a:r>
                        <a:rPr dirty="0" sz="1800" spc="34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SHOPPING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just" marL="68580" marR="287655">
                        <a:lnSpc>
                          <a:spcPct val="113799"/>
                        </a:lnSpc>
                        <a:spcBef>
                          <a:spcPts val="5"/>
                        </a:spcBef>
                        <a:tabLst>
                          <a:tab pos="2577465" algn="l"/>
                        </a:tabLst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EXPERIENCE,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MAXIMIZE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CONVERSIONS,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ENHANCE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CUSTOMER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SATISFACTION,</a:t>
                      </a:r>
                      <a:r>
                        <a:rPr dirty="0" sz="1800" spc="245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800" spc="250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BRAND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VISIBILITY,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6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DRIVE</a:t>
                      </a:r>
                      <a:r>
                        <a:rPr dirty="0" sz="1800" spc="6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CONSISTENT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SALES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GROWTH.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DESIGN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HTML,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CSS,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JAVASCRIPT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LANGUAGE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PHP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501015">
                        <a:lnSpc>
                          <a:spcPts val="211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DATABASE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MYSQL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L="461645">
                        <a:lnSpc>
                          <a:spcPts val="2125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VISUAL</a:t>
                      </a:r>
                      <a:r>
                        <a:rPr dirty="0" sz="1800" spc="3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STUDIO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L="629285">
                        <a:lnSpc>
                          <a:spcPts val="211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SERVER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APACHE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ctr" marR="222885">
                        <a:lnSpc>
                          <a:spcPts val="210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DOCUMENTTATION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 marR="222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latin typeface="Calibri"/>
                          <a:cs typeface="Calibri"/>
                        </a:rPr>
                        <a:t>TOOL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OFFICE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L="280035">
                        <a:lnSpc>
                          <a:spcPts val="211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DEVELOPED</a:t>
                      </a:r>
                      <a:r>
                        <a:rPr dirty="0" sz="18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BY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HITESH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MALI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[53]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8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GUIDE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SHRI.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PARVIN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V.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AMI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SUBMITTED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797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92100">
                        <a:lnSpc>
                          <a:spcPts val="246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B.K.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MEHTA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I.T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CENTER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BCA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COLLEGE PALANPUR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L="488950">
                        <a:lnSpc>
                          <a:spcPts val="2110"/>
                        </a:lnSpc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TEAM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578485">
                        <a:lnSpc>
                          <a:spcPts val="210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PROJECT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DURATION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80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hours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49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7432" y="967485"/>
            <a:ext cx="807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Cart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8844" y="1558353"/>
            <a:ext cx="5920740" cy="4591685"/>
            <a:chOff x="918844" y="1558353"/>
            <a:chExt cx="5920740" cy="459168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2639"/>
              <a:ext cx="5901182" cy="4402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3607" y="1563115"/>
              <a:ext cx="5911215" cy="4582160"/>
            </a:xfrm>
            <a:custGeom>
              <a:avLst/>
              <a:gdLst/>
              <a:ahLst/>
              <a:cxnLst/>
              <a:rect l="l" t="t" r="r" b="b"/>
              <a:pathLst>
                <a:path w="5911215" h="4582160">
                  <a:moveTo>
                    <a:pt x="0" y="4582160"/>
                  </a:moveTo>
                  <a:lnTo>
                    <a:pt x="5910707" y="4582160"/>
                  </a:lnTo>
                  <a:lnTo>
                    <a:pt x="5910707" y="0"/>
                  </a:lnTo>
                  <a:lnTo>
                    <a:pt x="0" y="0"/>
                  </a:lnTo>
                  <a:lnTo>
                    <a:pt x="0" y="4582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334505" y="9981691"/>
            <a:ext cx="7289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40 |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P a</a:t>
            </a:r>
            <a:r>
              <a:rPr dirty="0" sz="1200" spc="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dirty="0" sz="1200" spc="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7432" y="513080"/>
            <a:ext cx="3863340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88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Checkout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8844" y="1558353"/>
            <a:ext cx="5943600" cy="5130800"/>
            <a:chOff x="918844" y="1558353"/>
            <a:chExt cx="5943600" cy="5130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2681"/>
              <a:ext cx="5924423" cy="494121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23607" y="1563115"/>
              <a:ext cx="5934075" cy="5121275"/>
            </a:xfrm>
            <a:custGeom>
              <a:avLst/>
              <a:gdLst/>
              <a:ahLst/>
              <a:cxnLst/>
              <a:rect l="l" t="t" r="r" b="b"/>
              <a:pathLst>
                <a:path w="5934075" h="5121275">
                  <a:moveTo>
                    <a:pt x="0" y="5121274"/>
                  </a:moveTo>
                  <a:lnTo>
                    <a:pt x="5933948" y="5121274"/>
                  </a:lnTo>
                  <a:lnTo>
                    <a:pt x="5933948" y="0"/>
                  </a:lnTo>
                  <a:lnTo>
                    <a:pt x="0" y="0"/>
                  </a:lnTo>
                  <a:lnTo>
                    <a:pt x="0" y="5121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7432" y="967485"/>
            <a:ext cx="1022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Orders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8844" y="1558353"/>
            <a:ext cx="5966460" cy="3630929"/>
            <a:chOff x="918844" y="1558353"/>
            <a:chExt cx="5966460" cy="363092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69" y="1642715"/>
              <a:ext cx="5947156" cy="343711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23607" y="1563115"/>
              <a:ext cx="5956935" cy="3621404"/>
            </a:xfrm>
            <a:custGeom>
              <a:avLst/>
              <a:gdLst/>
              <a:ahLst/>
              <a:cxnLst/>
              <a:rect l="l" t="t" r="r" b="b"/>
              <a:pathLst>
                <a:path w="5956934" h="3621404">
                  <a:moveTo>
                    <a:pt x="0" y="3621404"/>
                  </a:moveTo>
                  <a:lnTo>
                    <a:pt x="5956681" y="3621404"/>
                  </a:lnTo>
                  <a:lnTo>
                    <a:pt x="5956681" y="0"/>
                  </a:lnTo>
                  <a:lnTo>
                    <a:pt x="0" y="0"/>
                  </a:lnTo>
                  <a:lnTo>
                    <a:pt x="0" y="36214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>
                <a:solidFill>
                  <a:srgbClr val="000000"/>
                </a:solidFill>
              </a:rPr>
              <a:t>4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0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9170" y="961390"/>
            <a:ext cx="19577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/>
              <a:t>7.0</a:t>
            </a:r>
            <a:r>
              <a:rPr dirty="0" u="none" spc="-20"/>
              <a:t> </a:t>
            </a:r>
            <a:r>
              <a:rPr dirty="0" spc="-10"/>
              <a:t>References: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17066" y="1340255"/>
            <a:ext cx="4607560" cy="28047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sz="1600" spc="-1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ChatGPT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u="sng" sz="1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http://www.w3schools.com/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u="sng" sz="1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http://www.php.net/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u="sng" sz="1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http://www.mysql.com/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Symbol"/>
              <a:buChar char=""/>
              <a:tabLst>
                <a:tab pos="240665" algn="l"/>
              </a:tabLst>
            </a:pPr>
            <a:r>
              <a:rPr dirty="0" u="sng" sz="1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http://www.mysqltutorial.org/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0"/>
              </a:spcBef>
              <a:buSzPct val="88888"/>
              <a:buFont typeface="Symbol"/>
              <a:buChar char="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Beginner’s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Guide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0"/>
              </a:spcBef>
              <a:buSzPct val="88888"/>
              <a:buFont typeface="Symbol"/>
              <a:buChar char="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PHP: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Beginner’s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Guide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4"/>
              </a:spcBef>
              <a:buSzPct val="88888"/>
              <a:buFont typeface="Symbol"/>
              <a:buChar char="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Learning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PHP,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MySQL,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JavaScript,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0"/>
              </a:spcBef>
              <a:buSzPct val="88888"/>
              <a:buFont typeface="Symbol"/>
              <a:buChar char="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PHP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MySQL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86810" y="964437"/>
            <a:ext cx="12306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ABSTRACT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0208" y="1591411"/>
            <a:ext cx="5918835" cy="7768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76200" marR="116205">
              <a:lnSpc>
                <a:spcPct val="1526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E-</a:t>
            </a:r>
            <a:r>
              <a:rPr dirty="0" sz="1400">
                <a:latin typeface="Calibri"/>
                <a:cs typeface="Calibri"/>
              </a:rPr>
              <a:t>Commerce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abstract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serves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digital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marketplace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where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buyers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connect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over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unique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diverse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abstract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artworks.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platform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provides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dedicated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space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showcase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creations, </a:t>
            </a:r>
            <a:r>
              <a:rPr dirty="0" sz="1400">
                <a:latin typeface="Calibri"/>
                <a:cs typeface="Calibri"/>
              </a:rPr>
              <a:t>including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paintings,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digital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art,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sculptures,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other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abstract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forms.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With </a:t>
            </a:r>
            <a:r>
              <a:rPr dirty="0" sz="1400">
                <a:latin typeface="Calibri"/>
                <a:cs typeface="Calibri"/>
              </a:rPr>
              <a:t>detailed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descriptions,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high-</a:t>
            </a:r>
            <a:r>
              <a:rPr dirty="0" sz="1400">
                <a:latin typeface="Calibri"/>
                <a:cs typeface="Calibri"/>
              </a:rPr>
              <a:t>quality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images,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simple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purchasing </a:t>
            </a:r>
            <a:r>
              <a:rPr dirty="0" sz="1400">
                <a:latin typeface="Calibri"/>
                <a:cs typeface="Calibri"/>
              </a:rPr>
              <a:t>process,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aims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offer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rich,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visually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appealing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experience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art </a:t>
            </a:r>
            <a:r>
              <a:rPr dirty="0" sz="1400" spc="-10">
                <a:latin typeface="Calibri"/>
                <a:cs typeface="Calibri"/>
              </a:rPr>
              <a:t>lovers.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Calibri"/>
              <a:cs typeface="Calibri"/>
            </a:endParaRPr>
          </a:p>
          <a:p>
            <a:pPr algn="just" marL="76200" marR="118110">
              <a:lnSpc>
                <a:spcPct val="1527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designed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intuitive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interface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ensure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seamless </a:t>
            </a:r>
            <a:r>
              <a:rPr dirty="0" sz="1400">
                <a:latin typeface="Calibri"/>
                <a:cs typeface="Calibri"/>
              </a:rPr>
              <a:t>browsing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experience.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filter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search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artworks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based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style, </a:t>
            </a:r>
            <a:r>
              <a:rPr dirty="0" sz="1400">
                <a:latin typeface="Calibri"/>
                <a:cs typeface="Calibri"/>
              </a:rPr>
              <a:t>color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palette,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size,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price,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allowing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them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easily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discover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pieces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match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preferences.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site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supports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secure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transactions,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offering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multiple </a:t>
            </a:r>
            <a:r>
              <a:rPr dirty="0" sz="1400">
                <a:latin typeface="Calibri"/>
                <a:cs typeface="Calibri"/>
              </a:rPr>
              <a:t>payment</a:t>
            </a:r>
            <a:r>
              <a:rPr dirty="0" sz="1400" spc="15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options</a:t>
            </a:r>
            <a:r>
              <a:rPr dirty="0" sz="1400" spc="15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cater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global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customer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base.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5">
                <a:latin typeface="Calibri"/>
                <a:cs typeface="Calibri"/>
              </a:rPr>
              <a:t>  </a:t>
            </a:r>
            <a:r>
              <a:rPr dirty="0" sz="1400" spc="-10">
                <a:latin typeface="Calibri"/>
                <a:cs typeface="Calibri"/>
              </a:rPr>
              <a:t>personalized </a:t>
            </a:r>
            <a:r>
              <a:rPr dirty="0" sz="1400" spc="-20">
                <a:latin typeface="Calibri"/>
                <a:cs typeface="Calibri"/>
              </a:rPr>
              <a:t>recommendation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system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suggests relevant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artworks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based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user</a:t>
            </a:r>
            <a:r>
              <a:rPr dirty="0" sz="1400" spc="-20">
                <a:latin typeface="Calibri"/>
                <a:cs typeface="Calibri"/>
              </a:rPr>
              <a:t> behavior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preferences,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helping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both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casual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browsers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serious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buyers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find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 </a:t>
            </a:r>
            <a:r>
              <a:rPr dirty="0" sz="1400" spc="-10">
                <a:latin typeface="Calibri"/>
                <a:cs typeface="Calibri"/>
              </a:rPr>
              <a:t>resonates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them.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400">
              <a:latin typeface="Calibri"/>
              <a:cs typeface="Calibri"/>
            </a:endParaRPr>
          </a:p>
          <a:p>
            <a:pPr algn="just" marL="18415" marR="5080" indent="-6350">
              <a:lnSpc>
                <a:spcPct val="152600"/>
              </a:lnSpc>
            </a:pPr>
            <a:r>
              <a:rPr dirty="0" sz="1400">
                <a:latin typeface="Calibri"/>
                <a:cs typeface="Calibri"/>
              </a:rPr>
              <a:t>Beyond</a:t>
            </a:r>
            <a:r>
              <a:rPr dirty="0" sz="1400" spc="95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transactions,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e-commerce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platform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fosters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>
                <a:latin typeface="Calibri"/>
                <a:cs typeface="Calibri"/>
              </a:rPr>
              <a:t>online</a:t>
            </a:r>
            <a:r>
              <a:rPr dirty="0" sz="1400" spc="100">
                <a:latin typeface="Calibri"/>
                <a:cs typeface="Calibri"/>
              </a:rPr>
              <a:t>  </a:t>
            </a:r>
            <a:r>
              <a:rPr dirty="0" sz="1400" spc="-25">
                <a:latin typeface="Calibri"/>
                <a:cs typeface="Calibri"/>
              </a:rPr>
              <a:t>art </a:t>
            </a:r>
            <a:r>
              <a:rPr dirty="0" sz="1400" spc="-20">
                <a:latin typeface="Calibri"/>
                <a:cs typeface="Calibri"/>
              </a:rPr>
              <a:t>community.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includes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features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such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artist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profiles,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blogs,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and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galleries,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allowing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learn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more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about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stories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behind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each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piece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abstract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art.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 offer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educational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about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abstract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providing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insights </a:t>
            </a:r>
            <a:r>
              <a:rPr dirty="0" sz="1400">
                <a:latin typeface="Calibri"/>
                <a:cs typeface="Calibri"/>
              </a:rPr>
              <a:t>into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techniques,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trends,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cultural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significance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abstract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movements.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bridging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gap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between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collectors,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promotes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growth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appreciation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abstract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digital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age.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3075" y="513080"/>
            <a:ext cx="1748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88463" y="964437"/>
            <a:ext cx="25596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ACKNOWLEDGEMENT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82953" y="1635607"/>
            <a:ext cx="5474970" cy="7017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1300" marR="6350" indent="-228600">
              <a:lnSpc>
                <a:spcPct val="152600"/>
              </a:lnSpc>
              <a:spcBef>
                <a:spcPts val="9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completing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graduate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project,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been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fortunate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have </a:t>
            </a:r>
            <a:r>
              <a:rPr dirty="0" sz="1400">
                <a:latin typeface="Calibri"/>
                <a:cs typeface="Calibri"/>
              </a:rPr>
              <a:t>received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invaluable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help,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support,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encouragement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from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numerous </a:t>
            </a:r>
            <a:r>
              <a:rPr dirty="0" sz="1400">
                <a:latin typeface="Calibri"/>
                <a:cs typeface="Calibri"/>
              </a:rPr>
              <a:t>individuals,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whose</a:t>
            </a:r>
            <a:r>
              <a:rPr dirty="0" sz="1400" spc="-10">
                <a:latin typeface="Calibri"/>
                <a:cs typeface="Calibri"/>
              </a:rPr>
              <a:t> contributions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been </a:t>
            </a:r>
            <a:r>
              <a:rPr dirty="0" sz="1400" spc="-10">
                <a:latin typeface="Calibri"/>
                <a:cs typeface="Calibri"/>
              </a:rPr>
              <a:t>instrumental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shaping </a:t>
            </a:r>
            <a:r>
              <a:rPr dirty="0" sz="1400" spc="-20">
                <a:latin typeface="Calibri"/>
                <a:cs typeface="Calibri"/>
              </a:rPr>
              <a:t>this </a:t>
            </a:r>
            <a:r>
              <a:rPr dirty="0" sz="1400" spc="-30">
                <a:latin typeface="Calibri"/>
                <a:cs typeface="Calibri"/>
              </a:rPr>
              <a:t>endeavor.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would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like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express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sincere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gratitude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each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dirty="0" sz="1400">
                <a:latin typeface="Calibri"/>
                <a:cs typeface="Calibri"/>
              </a:rPr>
              <a:t>First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foremost,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extend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heartfelt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appreciation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Dr.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Namrata</a:t>
            </a:r>
            <a:endParaRPr sz="1400">
              <a:latin typeface="Calibri"/>
              <a:cs typeface="Calibri"/>
            </a:endParaRPr>
          </a:p>
          <a:p>
            <a:pPr algn="just" marL="241300" marR="6985">
              <a:lnSpc>
                <a:spcPct val="15230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S.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Gupta,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only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her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exemplary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guidance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expertise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principal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25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institution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but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her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unwavering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mentorship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throughout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project.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Her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insights</a:t>
            </a:r>
            <a:r>
              <a:rPr dirty="0" sz="1400" spc="1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encouragement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been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invaluable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steering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through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complexities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this </a:t>
            </a:r>
            <a:r>
              <a:rPr dirty="0" sz="1400" spc="-10">
                <a:latin typeface="Calibri"/>
                <a:cs typeface="Calibri"/>
              </a:rPr>
              <a:t>undertaking.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524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would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like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extend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gratitude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Parvin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Madam,</a:t>
            </a:r>
            <a:r>
              <a:rPr dirty="0" sz="1400" spc="1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whose </a:t>
            </a:r>
            <a:r>
              <a:rPr dirty="0" sz="1400">
                <a:latin typeface="Calibri"/>
                <a:cs typeface="Calibri"/>
              </a:rPr>
              <a:t>dedication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professor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supporter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has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significantly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enriched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my </a:t>
            </a:r>
            <a:r>
              <a:rPr dirty="0" sz="1400">
                <a:latin typeface="Calibri"/>
                <a:cs typeface="Calibri"/>
              </a:rPr>
              <a:t>academic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journey.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His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constructive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feedback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encouragement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have </a:t>
            </a:r>
            <a:r>
              <a:rPr dirty="0" sz="1400">
                <a:latin typeface="Calibri"/>
                <a:cs typeface="Calibri"/>
              </a:rPr>
              <a:t>been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pivotal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shaping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direction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5"/>
              </a:spcBef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527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Furthermore,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extend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thanks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staff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members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whose </a:t>
            </a:r>
            <a:r>
              <a:rPr dirty="0" sz="1400" spc="-20">
                <a:latin typeface="Calibri"/>
                <a:cs typeface="Calibri"/>
              </a:rPr>
              <a:t>consistent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support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and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assistance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have </a:t>
            </a:r>
            <a:r>
              <a:rPr dirty="0" sz="1400" spc="-10">
                <a:latin typeface="Calibri"/>
                <a:cs typeface="Calibri"/>
              </a:rPr>
              <a:t>been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invaluable.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Their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willingness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lend 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helping hand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offer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guidance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whenever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needed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have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been </a:t>
            </a:r>
            <a:r>
              <a:rPr dirty="0" sz="1400">
                <a:latin typeface="Calibri"/>
                <a:cs typeface="Calibri"/>
              </a:rPr>
              <a:t>deeply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appreciated.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9916" y="513080"/>
            <a:ext cx="5797550" cy="814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00">
              <a:latin typeface="Calibri"/>
              <a:cs typeface="Calibri"/>
            </a:endParaRPr>
          </a:p>
          <a:p>
            <a:pPr marL="1751330">
              <a:lnSpc>
                <a:spcPct val="100000"/>
              </a:lnSpc>
            </a:pPr>
            <a:r>
              <a:rPr dirty="0" sz="2200" b="1">
                <a:latin typeface="Calibri"/>
                <a:cs typeface="Calibri"/>
              </a:rPr>
              <a:t>1.0</a:t>
            </a:r>
            <a:r>
              <a:rPr dirty="0" sz="2200" spc="285" b="1">
                <a:latin typeface="Calibri"/>
                <a:cs typeface="Calibri"/>
              </a:rPr>
              <a:t> </a:t>
            </a: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algn="just" marL="12700" marR="5715" indent="560705">
              <a:lnSpc>
                <a:spcPct val="152700"/>
              </a:lnSpc>
              <a:spcBef>
                <a:spcPts val="540"/>
              </a:spcBef>
            </a:pPr>
            <a:r>
              <a:rPr dirty="0" sz="1400" spc="-10">
                <a:latin typeface="Calibri"/>
                <a:cs typeface="Calibri"/>
              </a:rPr>
              <a:t>E-Commerce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Website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abstract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serves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dynamic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platform</a:t>
            </a:r>
            <a:r>
              <a:rPr dirty="0" sz="1400" spc="-8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where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artists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can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showcase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sell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unique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abstract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creations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global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audience.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It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provides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convenient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accessible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way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lovers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discover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purchase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original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abstract</a:t>
            </a:r>
            <a:r>
              <a:rPr dirty="0" sz="1400" spc="2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artworks,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ranging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om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paintings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sculptures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digital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ie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400">
              <a:latin typeface="Calibri"/>
              <a:cs typeface="Calibri"/>
            </a:endParaRPr>
          </a:p>
          <a:p>
            <a:pPr algn="just" marL="12700" marR="5715" indent="481330">
              <a:lnSpc>
                <a:spcPct val="152700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designed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experience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mind,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offering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intuitive navigation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advanced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filtering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options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buyers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easily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artwork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fits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preferences.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High-</a:t>
            </a:r>
            <a:r>
              <a:rPr dirty="0" sz="1400">
                <a:latin typeface="Calibri"/>
                <a:cs typeface="Calibri"/>
              </a:rPr>
              <a:t>quality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images,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detailed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descriptions,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artist </a:t>
            </a:r>
            <a:r>
              <a:rPr dirty="0" sz="1400">
                <a:latin typeface="Calibri"/>
                <a:cs typeface="Calibri"/>
              </a:rPr>
              <a:t>profiles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further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enhance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shopping</a:t>
            </a:r>
            <a:r>
              <a:rPr dirty="0" sz="1400" spc="3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experience,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allowing</a:t>
            </a:r>
            <a:r>
              <a:rPr dirty="0" sz="1400" spc="3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3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make </a:t>
            </a:r>
            <a:r>
              <a:rPr dirty="0" sz="1400" spc="-10">
                <a:latin typeface="Calibri"/>
                <a:cs typeface="Calibri"/>
              </a:rPr>
              <a:t>informed purchasing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decisions.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400">
              <a:latin typeface="Calibri"/>
              <a:cs typeface="Calibri"/>
            </a:endParaRPr>
          </a:p>
          <a:p>
            <a:pPr algn="just" marL="12700" marR="5080" indent="481330">
              <a:lnSpc>
                <a:spcPct val="152500"/>
              </a:lnSpc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designed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experience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mind,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offering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intuitive navigation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advanced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filtering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options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buyers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easily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artwork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fits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preferences.</a:t>
            </a:r>
            <a:r>
              <a:rPr dirty="0" sz="1400" spc="3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High-</a:t>
            </a:r>
            <a:r>
              <a:rPr dirty="0" sz="1400">
                <a:latin typeface="Calibri"/>
                <a:cs typeface="Calibri"/>
              </a:rPr>
              <a:t>quality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images,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detailed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descriptions,</a:t>
            </a:r>
            <a:r>
              <a:rPr dirty="0" sz="1400" spc="3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3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artist </a:t>
            </a:r>
            <a:r>
              <a:rPr dirty="0" sz="1400">
                <a:latin typeface="Calibri"/>
                <a:cs typeface="Calibri"/>
              </a:rPr>
              <a:t>profiles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further</a:t>
            </a:r>
            <a:r>
              <a:rPr dirty="0" sz="1400" spc="3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enhance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3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shopping</a:t>
            </a:r>
            <a:r>
              <a:rPr dirty="0" sz="1400" spc="3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experience,</a:t>
            </a:r>
            <a:r>
              <a:rPr dirty="0" sz="1400" spc="3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allowing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users</a:t>
            </a:r>
            <a:r>
              <a:rPr dirty="0" sz="1400" spc="3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3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make </a:t>
            </a:r>
            <a:r>
              <a:rPr dirty="0" sz="1400" spc="-10">
                <a:latin typeface="Calibri"/>
                <a:cs typeface="Calibri"/>
              </a:rPr>
              <a:t>informed purchasing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decisions.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400">
              <a:latin typeface="Calibri"/>
              <a:cs typeface="Calibri"/>
            </a:endParaRPr>
          </a:p>
          <a:p>
            <a:pPr algn="just" marL="106680" marR="8890">
              <a:lnSpc>
                <a:spcPct val="152700"/>
              </a:lnSpc>
            </a:pP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20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addition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2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marketplace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functionality,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website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fosters</a:t>
            </a:r>
            <a:r>
              <a:rPr dirty="0" sz="1400" spc="2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sense</a:t>
            </a:r>
            <a:r>
              <a:rPr dirty="0" sz="1400" spc="2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community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providing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artists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25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opportunity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2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engage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2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their </a:t>
            </a:r>
            <a:r>
              <a:rPr dirty="0" sz="1400">
                <a:latin typeface="Calibri"/>
                <a:cs typeface="Calibri"/>
              </a:rPr>
              <a:t>audience.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allows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buyers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explore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artist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stories,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blogs,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upcoming events,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encouraging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deeper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connections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appreciation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abstract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art.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404" y="513080"/>
            <a:ext cx="5699125" cy="756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6034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00">
              <a:latin typeface="Calibri"/>
              <a:cs typeface="Calibri"/>
            </a:endParaRPr>
          </a:p>
          <a:p>
            <a:pPr lvl="1" marL="1773555" indent="-419734">
              <a:lnSpc>
                <a:spcPct val="100000"/>
              </a:lnSpc>
              <a:buAutoNum type="arabicPeriod"/>
              <a:tabLst>
                <a:tab pos="1773555" algn="l"/>
              </a:tabLst>
            </a:pPr>
            <a:r>
              <a:rPr dirty="0" u="sng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OVERALL</a:t>
            </a:r>
            <a:r>
              <a:rPr dirty="0" u="sng" sz="2200" spc="-9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2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DESCRIPTION:</a:t>
            </a:r>
            <a:endParaRPr sz="2200">
              <a:latin typeface="Calibri"/>
              <a:cs typeface="Calibri"/>
            </a:endParaRPr>
          </a:p>
          <a:p>
            <a:pPr lvl="1" marL="357505" indent="-3448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357505" algn="l"/>
              </a:tabLst>
            </a:pPr>
            <a:r>
              <a:rPr dirty="0" sz="1800" spc="-10" b="1">
                <a:latin typeface="Calibri"/>
                <a:cs typeface="Calibri"/>
              </a:rPr>
              <a:t>Description:</a:t>
            </a:r>
            <a:endParaRPr sz="1800">
              <a:latin typeface="Calibri"/>
              <a:cs typeface="Calibri"/>
            </a:endParaRPr>
          </a:p>
          <a:p>
            <a:pPr lvl="2" marL="773430" indent="-227965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773430" algn="l"/>
              </a:tabLst>
            </a:pPr>
            <a:r>
              <a:rPr dirty="0" sz="1400">
                <a:latin typeface="Calibri"/>
                <a:cs typeface="Calibri"/>
              </a:rPr>
              <a:t>Any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register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view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available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products.</a:t>
            </a:r>
            <a:endParaRPr sz="1400">
              <a:latin typeface="Calibri"/>
              <a:cs typeface="Calibri"/>
            </a:endParaRPr>
          </a:p>
          <a:p>
            <a:pPr lvl="2" marL="773430" indent="-227965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773430" algn="l"/>
              </a:tabLst>
            </a:pPr>
            <a:r>
              <a:rPr dirty="0" sz="1400">
                <a:latin typeface="Calibri"/>
                <a:cs typeface="Calibri"/>
              </a:rPr>
              <a:t>Only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registered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order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website.</a:t>
            </a:r>
            <a:endParaRPr sz="1400">
              <a:latin typeface="Calibri"/>
              <a:cs typeface="Calibri"/>
            </a:endParaRPr>
          </a:p>
          <a:p>
            <a:pPr lvl="2" marL="773430" indent="-227965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773430" algn="l"/>
              </a:tabLst>
            </a:pPr>
            <a:r>
              <a:rPr dirty="0" sz="1400">
                <a:latin typeface="Calibri"/>
                <a:cs typeface="Calibri"/>
              </a:rPr>
              <a:t>There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two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roles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available: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Admin.</a:t>
            </a:r>
            <a:endParaRPr sz="1400">
              <a:latin typeface="Calibri"/>
              <a:cs typeface="Calibri"/>
            </a:endParaRPr>
          </a:p>
          <a:p>
            <a:pPr lvl="3" marL="1229995" marR="59055" indent="-227329">
              <a:lnSpc>
                <a:spcPts val="2570"/>
              </a:lnSpc>
              <a:spcBef>
                <a:spcPts val="234"/>
              </a:spcBef>
              <a:buAutoNum type="arabicPeriod"/>
              <a:tabLst>
                <a:tab pos="1231265" algn="l"/>
              </a:tabLst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4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4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view</a:t>
            </a:r>
            <a:r>
              <a:rPr dirty="0" sz="1400" spc="4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</a:t>
            </a:r>
            <a:r>
              <a:rPr dirty="0" sz="1400" spc="43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4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information,</a:t>
            </a:r>
            <a:r>
              <a:rPr dirty="0" sz="1400" spc="4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make</a:t>
            </a:r>
            <a:r>
              <a:rPr dirty="0" sz="1400" spc="4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order</a:t>
            </a:r>
            <a:r>
              <a:rPr dirty="0" sz="1400" spc="42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in </a:t>
            </a:r>
            <a:r>
              <a:rPr dirty="0" sz="1400" spc="-25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Website.</a:t>
            </a:r>
            <a:endParaRPr sz="1400">
              <a:latin typeface="Calibri"/>
              <a:cs typeface="Calibri"/>
            </a:endParaRPr>
          </a:p>
          <a:p>
            <a:pPr lvl="3" marL="1229995" indent="-227329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1229995" algn="l"/>
              </a:tabLst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add,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edit,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delete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products,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manage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orders,</a:t>
            </a:r>
            <a:endParaRPr sz="140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  <a:spcBef>
                <a:spcPts val="875"/>
              </a:spcBef>
            </a:pP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view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information.</a:t>
            </a:r>
            <a:endParaRPr sz="1400">
              <a:latin typeface="Calibri"/>
              <a:cs typeface="Calibri"/>
            </a:endParaRPr>
          </a:p>
          <a:p>
            <a:pPr lvl="1" marL="357505" indent="-344805">
              <a:lnSpc>
                <a:spcPct val="100000"/>
              </a:lnSpc>
              <a:spcBef>
                <a:spcPts val="1664"/>
              </a:spcBef>
              <a:buAutoNum type="arabicPeriod" startAt="2"/>
              <a:tabLst>
                <a:tab pos="357505" algn="l"/>
              </a:tabLst>
            </a:pPr>
            <a:r>
              <a:rPr dirty="0" sz="1800" spc="-10" b="1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lvl="2" marL="468630" indent="-227965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468630" algn="l"/>
              </a:tabLst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website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enable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single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seller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showcase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sell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abstract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art.</a:t>
            </a:r>
            <a:endParaRPr sz="1400">
              <a:latin typeface="Calibri"/>
              <a:cs typeface="Calibri"/>
            </a:endParaRPr>
          </a:p>
          <a:p>
            <a:pPr lvl="2" marL="469265" marR="59055" indent="-228600">
              <a:lnSpc>
                <a:spcPct val="152100"/>
              </a:lnSpc>
              <a:spcBef>
                <a:spcPts val="1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provide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simple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user-</a:t>
            </a:r>
            <a:r>
              <a:rPr dirty="0" sz="1400">
                <a:latin typeface="Calibri"/>
                <a:cs typeface="Calibri"/>
              </a:rPr>
              <a:t>friendly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interface</a:t>
            </a:r>
            <a:r>
              <a:rPr dirty="0" sz="1400" spc="2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2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customers</a:t>
            </a:r>
            <a:r>
              <a:rPr dirty="0" sz="1400" spc="229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browse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purchase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artwork.</a:t>
            </a:r>
            <a:endParaRPr sz="1400">
              <a:latin typeface="Calibri"/>
              <a:cs typeface="Calibri"/>
            </a:endParaRPr>
          </a:p>
          <a:p>
            <a:pPr lvl="2" marL="469265" marR="59055" indent="-228600">
              <a:lnSpc>
                <a:spcPct val="151400"/>
              </a:lnSpc>
              <a:spcBef>
                <a:spcPts val="25"/>
              </a:spcBef>
              <a:buFont typeface="Wingdings"/>
              <a:buChar char=""/>
              <a:tabLst>
                <a:tab pos="469265" algn="l"/>
                <a:tab pos="873125" algn="l"/>
                <a:tab pos="1630045" algn="l"/>
                <a:tab pos="2014220" algn="l"/>
                <a:tab pos="2673985" algn="l"/>
                <a:tab pos="3284854" algn="l"/>
                <a:tab pos="4057015" algn="l"/>
                <a:tab pos="4736465" algn="l"/>
                <a:tab pos="5077460" algn="l"/>
              </a:tabLst>
            </a:pPr>
            <a:r>
              <a:rPr dirty="0" sz="1400" spc="-2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platform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20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include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secure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payment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options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25">
                <a:latin typeface="Calibri"/>
                <a:cs typeface="Calibri"/>
              </a:rPr>
              <a:t>for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sz="1400" spc="-10">
                <a:latin typeface="Calibri"/>
                <a:cs typeface="Calibri"/>
              </a:rPr>
              <a:t>smooth transactions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between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seller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buyers.</a:t>
            </a:r>
            <a:endParaRPr sz="1400">
              <a:latin typeface="Calibri"/>
              <a:cs typeface="Calibri"/>
            </a:endParaRPr>
          </a:p>
          <a:p>
            <a:pPr lvl="1" marL="357505" indent="-344805">
              <a:lnSpc>
                <a:spcPct val="100000"/>
              </a:lnSpc>
              <a:spcBef>
                <a:spcPts val="1680"/>
              </a:spcBef>
              <a:buAutoNum type="arabicPeriod" startAt="2"/>
              <a:tabLst>
                <a:tab pos="357505" algn="l"/>
              </a:tabLst>
            </a:pPr>
            <a:r>
              <a:rPr dirty="0" sz="1800" b="1">
                <a:latin typeface="Calibri"/>
                <a:cs typeface="Calibri"/>
              </a:rPr>
              <a:t>Using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Code:</a:t>
            </a:r>
            <a:endParaRPr sz="1800">
              <a:latin typeface="Calibri"/>
              <a:cs typeface="Calibri"/>
            </a:endParaRPr>
          </a:p>
          <a:p>
            <a:pPr lvl="2" marL="468630" indent="-22796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468630" algn="l"/>
              </a:tabLst>
            </a:pPr>
            <a:r>
              <a:rPr dirty="0" sz="1400" spc="-20">
                <a:latin typeface="Calibri"/>
                <a:cs typeface="Calibri"/>
              </a:rPr>
              <a:t>Attach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database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your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MySQL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  <a:p>
            <a:pPr lvl="2" marL="468630" indent="-227965">
              <a:lnSpc>
                <a:spcPct val="100000"/>
              </a:lnSpc>
              <a:spcBef>
                <a:spcPts val="885"/>
              </a:spcBef>
              <a:buFont typeface="Wingdings"/>
              <a:buChar char=""/>
              <a:tabLst>
                <a:tab pos="468630" algn="l"/>
              </a:tabLst>
            </a:pPr>
            <a:r>
              <a:rPr dirty="0" sz="1400">
                <a:latin typeface="Calibri"/>
                <a:cs typeface="Calibri"/>
              </a:rPr>
              <a:t>Run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application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Eclipse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Apache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Tomcat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server.</a:t>
            </a:r>
            <a:endParaRPr sz="1400">
              <a:latin typeface="Calibri"/>
              <a:cs typeface="Calibri"/>
            </a:endParaRPr>
          </a:p>
          <a:p>
            <a:pPr lvl="2" marL="469265" marR="5080" indent="-228600">
              <a:lnSpc>
                <a:spcPct val="151600"/>
              </a:lnSpc>
              <a:spcBef>
                <a:spcPts val="2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>
                <a:latin typeface="Calibri"/>
                <a:cs typeface="Calibri"/>
              </a:rPr>
              <a:t>Locate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database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configure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4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properly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before</a:t>
            </a:r>
            <a:r>
              <a:rPr dirty="0" sz="1400" spc="4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starting</a:t>
            </a:r>
            <a:r>
              <a:rPr dirty="0" sz="1400" spc="409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application.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404" y="513080"/>
            <a:ext cx="3706495" cy="9352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1039">
              <a:lnSpc>
                <a:spcPct val="100000"/>
              </a:lnSpc>
              <a:spcBef>
                <a:spcPts val="100"/>
              </a:spcBef>
            </a:pP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COMMERCE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WEBSITE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Calibri"/>
              <a:cs typeface="Calibri"/>
            </a:endParaRPr>
          </a:p>
          <a:p>
            <a:pPr algn="r" marR="1544955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2.4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Web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Pages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Details:</a:t>
            </a:r>
            <a:endParaRPr sz="18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255"/>
              </a:spcBef>
              <a:buSzPct val="112500"/>
              <a:buFont typeface="Wingdings"/>
              <a:buChar char=""/>
              <a:tabLst>
                <a:tab pos="469265" algn="l"/>
              </a:tabLst>
            </a:pPr>
            <a:r>
              <a:rPr dirty="0" sz="1600">
                <a:latin typeface="Calibri"/>
                <a:cs typeface="Calibri"/>
              </a:rPr>
              <a:t>Admin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Pages:</a:t>
            </a:r>
            <a:endParaRPr sz="1600">
              <a:latin typeface="Calibri"/>
              <a:cs typeface="Calibri"/>
            </a:endParaRPr>
          </a:p>
          <a:p>
            <a:pPr algn="r" lvl="1" marL="227965" marR="1487170" indent="-227965">
              <a:lnSpc>
                <a:spcPct val="100000"/>
              </a:lnSpc>
              <a:spcBef>
                <a:spcPts val="1305"/>
              </a:spcBef>
              <a:buSzPct val="114285"/>
              <a:buFont typeface="Symbol"/>
              <a:buChar char=""/>
              <a:tabLst>
                <a:tab pos="227965" algn="l"/>
              </a:tabLst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Login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1165"/>
              </a:spcBef>
              <a:buSzPct val="114285"/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Dashboard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1165"/>
              </a:spcBef>
              <a:buSzPct val="114285"/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45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 spc="-10">
                <a:latin typeface="Calibri"/>
                <a:cs typeface="Calibri"/>
              </a:rPr>
              <a:t>Messages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55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>
                <a:latin typeface="Calibri"/>
                <a:cs typeface="Calibri"/>
              </a:rPr>
              <a:t>Placed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Orders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70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 spc="-10">
                <a:latin typeface="Calibri"/>
                <a:cs typeface="Calibri"/>
              </a:rPr>
              <a:t>Register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55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 spc="-10">
                <a:latin typeface="Calibri"/>
                <a:cs typeface="Calibri"/>
              </a:rPr>
              <a:t>Update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Products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70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Accounts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55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 spc="-10">
                <a:latin typeface="Calibri"/>
                <a:cs typeface="Calibri"/>
              </a:rPr>
              <a:t>Update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Profile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5830" indent="-227965">
              <a:lnSpc>
                <a:spcPct val="100000"/>
              </a:lnSpc>
              <a:spcBef>
                <a:spcPts val="1355"/>
              </a:spcBef>
              <a:buSzPct val="128571"/>
              <a:buFont typeface="Symbol"/>
              <a:buChar char=""/>
              <a:tabLst>
                <a:tab pos="925830" algn="l"/>
              </a:tabLst>
            </a:pPr>
            <a:r>
              <a:rPr dirty="0" sz="1400">
                <a:latin typeface="Calibri"/>
                <a:cs typeface="Calibri"/>
              </a:rPr>
              <a:t>Admin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Logout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marL="468630" indent="-227965">
              <a:lnSpc>
                <a:spcPct val="100000"/>
              </a:lnSpc>
              <a:spcBef>
                <a:spcPts val="885"/>
              </a:spcBef>
              <a:buFont typeface="Wingdings"/>
              <a:buChar char=""/>
              <a:tabLst>
                <a:tab pos="468630" algn="l"/>
              </a:tabLst>
            </a:pPr>
            <a:r>
              <a:rPr dirty="0" sz="1600">
                <a:latin typeface="Calibri"/>
                <a:cs typeface="Calibri"/>
              </a:rPr>
              <a:t>User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Pages:</a:t>
            </a:r>
            <a:endParaRPr sz="16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110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Home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About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Register</a:t>
            </a:r>
            <a:r>
              <a:rPr dirty="0" sz="1400" spc="-20">
                <a:latin typeface="Calibri"/>
                <a:cs typeface="Calibri"/>
              </a:rPr>
              <a:t> 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Login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Cart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 spc="-10">
                <a:latin typeface="Calibri"/>
                <a:cs typeface="Calibri"/>
              </a:rPr>
              <a:t>Category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5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 spc="-10">
                <a:latin typeface="Calibri"/>
                <a:cs typeface="Calibri"/>
              </a:rPr>
              <a:t>Checkout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Contact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Orders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Quick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View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Shop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  <a:p>
            <a:pPr lvl="1" marL="926465" indent="-2286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926465" algn="l"/>
              </a:tabLst>
            </a:pPr>
            <a:r>
              <a:rPr dirty="0" sz="1400">
                <a:latin typeface="Calibri"/>
                <a:cs typeface="Calibri"/>
              </a:rPr>
              <a:t>Search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124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1</a:t>
            </a:fld>
            <a:r>
              <a:rPr dirty="0">
                <a:solidFill>
                  <a:srgbClr val="000000"/>
                </a:solidFill>
              </a:rPr>
              <a:t> |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/>
              <a:t>P a</a:t>
            </a:r>
            <a:r>
              <a:rPr dirty="0" spc="25"/>
              <a:t> 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title>E-Commerce website</dc:title>
  <dcterms:created xsi:type="dcterms:W3CDTF">2025-03-25T04:08:52Z</dcterms:created>
  <dcterms:modified xsi:type="dcterms:W3CDTF">2025-03-25T04:08:52Z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2025-03-25T00:00:00Z</vt:filetime>
  </property>
  <property fmtid="{D5CDD505-2E9C-101B-9397-08002B2CF9AE}" pid="5" name="Producer">
    <vt:lpwstr>Microsoft® Word 2021</vt:lpwstr>
  </property>
</Properties>
</file>