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4" r:id="rId2"/>
    <p:sldId id="295" r:id="rId3"/>
    <p:sldId id="296" r:id="rId4"/>
    <p:sldId id="297" r:id="rId5"/>
    <p:sldId id="298" r:id="rId6"/>
    <p:sldId id="345" r:id="rId7"/>
    <p:sldId id="346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DF7C7-10A1-40D4-B191-A65399A65F30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20E0B-19F6-48F2-9956-30FA671BA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9900" y="2976563"/>
            <a:ext cx="31242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43213"/>
            <a:ext cx="6096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3513" y="1300163"/>
            <a:ext cx="62769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188" y="1400175"/>
            <a:ext cx="69056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5075" y="3109913"/>
            <a:ext cx="41338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613" y="2076450"/>
            <a:ext cx="69627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975" y="1271588"/>
            <a:ext cx="6496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138" y="1300163"/>
            <a:ext cx="69437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25" y="2990850"/>
            <a:ext cx="48577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" y="2100263"/>
            <a:ext cx="69151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1276350"/>
            <a:ext cx="69246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5" y="1543050"/>
            <a:ext cx="66865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2657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685800"/>
            <a:ext cx="28003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3263" y="3019425"/>
            <a:ext cx="26574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3" y="1333500"/>
            <a:ext cx="68865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9213" y="2024063"/>
            <a:ext cx="65055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538288"/>
            <a:ext cx="68961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338" y="3028950"/>
            <a:ext cx="6791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8" y="1709738"/>
            <a:ext cx="58007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2525" y="1971675"/>
            <a:ext cx="68389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42100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4191000"/>
            <a:ext cx="4800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"/>
            <a:ext cx="5334000" cy="372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228600"/>
            <a:ext cx="548063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114800"/>
            <a:ext cx="490718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5063" y="3081338"/>
            <a:ext cx="43338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2171700"/>
            <a:ext cx="6848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manoj</dc:creator>
  <cp:lastModifiedBy>manoj</cp:lastModifiedBy>
  <cp:revision>299</cp:revision>
  <dcterms:created xsi:type="dcterms:W3CDTF">2006-08-16T00:00:00Z</dcterms:created>
  <dcterms:modified xsi:type="dcterms:W3CDTF">2015-04-14T08:39:21Z</dcterms:modified>
</cp:coreProperties>
</file>