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67" r:id="rId3"/>
    <p:sldId id="272" r:id="rId4"/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0" r:id="rId15"/>
    <p:sldId id="271" r:id="rId16"/>
    <p:sldId id="265" r:id="rId17"/>
    <p:sldId id="266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4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2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55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7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79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8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8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9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3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8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 spd="slow">
    <p:randomBar dir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4BE6-E1CD-D74D-A70F-A213FC8A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6D8E39-24EE-4C44-B3BB-D1D99A456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8405019" cy="5082381"/>
          </a:xfrm>
        </p:spPr>
      </p:pic>
    </p:spTree>
    <p:extLst>
      <p:ext uri="{BB962C8B-B14F-4D97-AF65-F5344CB8AC3E}">
        <p14:creationId xmlns:p14="http://schemas.microsoft.com/office/powerpoint/2010/main" val="11647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" b="8694"/>
          <a:stretch/>
        </p:blipFill>
        <p:spPr bwMode="auto">
          <a:xfrm>
            <a:off x="152400" y="304799"/>
            <a:ext cx="8460921" cy="61449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4582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DETECTION ALGORITHM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" b="13698"/>
          <a:stretch/>
        </p:blipFill>
        <p:spPr bwMode="auto">
          <a:xfrm>
            <a:off x="838200" y="1447799"/>
            <a:ext cx="7870371" cy="531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749386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524476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45"/>
          <a:stretch/>
        </p:blipFill>
        <p:spPr bwMode="auto">
          <a:xfrm>
            <a:off x="0" y="381000"/>
            <a:ext cx="8839199" cy="530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6028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EA12-AFB8-644E-ACAE-32C4241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23ABC6-5D2F-9B46-BC30-88E550D40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1"/>
          </a:xfrm>
        </p:spPr>
      </p:pic>
    </p:spTree>
    <p:extLst>
      <p:ext uri="{BB962C8B-B14F-4D97-AF65-F5344CB8AC3E}">
        <p14:creationId xmlns:p14="http://schemas.microsoft.com/office/powerpoint/2010/main" val="2305874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6109DA5-E520-664D-9896-4989332B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0"/>
            <a:ext cx="9143999" cy="6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3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364F6D88-E346-294F-B006-1C12A6013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5135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5344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787980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2A8D-3C8E-B048-AF79-A73AABF8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655" y="2596242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i="1" u="sng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76808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>
                <a:solidFill>
                  <a:schemeClr val="accent6">
                    <a:lumMod val="75000"/>
                  </a:schemeClr>
                </a:solidFill>
              </a:rPr>
              <a:t>OPERATING SYSTEM MINI PROJECT</a:t>
            </a:r>
            <a:r>
              <a:rPr lang="en-US" i="1" u="sng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MADE BY : HITESH MEWADA, ROLL NO 30</a:t>
            </a:r>
            <a:endParaRPr lang="en-US" dirty="0"/>
          </a:p>
          <a:p>
            <a:pPr marL="0" indent="0">
              <a:buNone/>
            </a:pPr>
            <a:r>
              <a:rPr lang="en-US"/>
              <a:t>AND YASH MITTAL, ROLL NO 33	</a:t>
            </a:r>
          </a:p>
          <a:p>
            <a:pPr marL="0" indent="0">
              <a:buNone/>
            </a:pPr>
            <a:r>
              <a:rPr lang="en-US"/>
              <a:t>GUIDE NAME : PROF. DEEPALI BHOLE</a:t>
            </a:r>
          </a:p>
          <a:p>
            <a:pPr marL="0" indent="0">
              <a:buNone/>
            </a:pPr>
            <a:r>
              <a:rPr lang="en-US"/>
              <a:t>TOPIC : DEADLOCK DETECTION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SE-CMPN,</a:t>
            </a:r>
          </a:p>
          <a:p>
            <a:pPr marL="0" indent="0">
              <a:buNone/>
            </a:pPr>
            <a:r>
              <a:rPr lang="en-US"/>
              <a:t>SHREE L</a:t>
            </a:r>
            <a:r>
              <a:rPr lang="en-US" dirty="0"/>
              <a:t>.R TIWARI COLLEGE OF ENGINEERING.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7954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C41C-78EA-8944-85B4-36AEB465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DESCRIPTION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7206-E565-F34C-AD64-C40A0555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Deadlock detection is the process of actually determining that a deadlock exists and identifying the processes and resources involved in the deadlock.</a:t>
            </a:r>
          </a:p>
          <a:p>
            <a:endParaRPr lang="en-US"/>
          </a:p>
          <a:p>
            <a:r>
              <a:rPr lang="en-US"/>
              <a:t>Once a deadlock is detected, there needs to be a way to recover several alternatives exists.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 Temporarily prevent resources from deadlocked processes</a:t>
            </a:r>
          </a:p>
        </p:txBody>
      </p:sp>
    </p:spTree>
    <p:extLst>
      <p:ext uri="{BB962C8B-B14F-4D97-AF65-F5344CB8AC3E}">
        <p14:creationId xmlns:p14="http://schemas.microsoft.com/office/powerpoint/2010/main" val="35101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4478-6B02-554C-9124-50A73C42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WHAT IS DEADLOCK.??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3A45-F78D-9C4C-9817-17507382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In an operating system, a deadlock occurs when a process or thread enters a waiting state because a requested system resource is held by another waiting process, which in turn is waiting for another resource held by another waiting process.</a:t>
            </a:r>
          </a:p>
        </p:txBody>
      </p:sp>
    </p:spTree>
    <p:extLst>
      <p:ext uri="{BB962C8B-B14F-4D97-AF65-F5344CB8AC3E}">
        <p14:creationId xmlns:p14="http://schemas.microsoft.com/office/powerpoint/2010/main" val="154417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6106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08536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instance of each resources type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2385" y="2491499"/>
            <a:ext cx="5207268" cy="321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08731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0"/>
            <a:ext cx="8596668" cy="1320800"/>
          </a:xfrm>
        </p:spPr>
        <p:txBody>
          <a:bodyPr/>
          <a:lstStyle/>
          <a:p>
            <a:r>
              <a:rPr lang="en-US" b="1" i="1" u="sng"/>
              <a:t>RESOURCE ALLOCATION GRAPH AND WAIT FOR GRAPH</a:t>
            </a:r>
            <a:r>
              <a:rPr lang="en-US"/>
              <a:t>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6323" b="3571"/>
          <a:stretch/>
        </p:blipFill>
        <p:spPr bwMode="auto">
          <a:xfrm>
            <a:off x="677334" y="1442357"/>
            <a:ext cx="8053009" cy="54156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311914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581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29783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4489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Office PowerPoint</Application>
  <PresentationFormat>On-screen Show (4:3)</PresentationFormat>
  <Paragraphs>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PowerPoint Presentation</vt:lpstr>
      <vt:lpstr>OPERATING SYSTEM MINI PROJECT </vt:lpstr>
      <vt:lpstr>DESCRIPTION :</vt:lpstr>
      <vt:lpstr>WHAT IS DEADLOCK.?? </vt:lpstr>
      <vt:lpstr>PowerPoint Presentation</vt:lpstr>
      <vt:lpstr>Single instance of each resources type</vt:lpstr>
      <vt:lpstr>RESOURCE ALLOCATION GRAPH AND WAIT FOR GRAPH </vt:lpstr>
      <vt:lpstr>PowerPoint Presentation</vt:lpstr>
      <vt:lpstr>PowerPoint Presentation</vt:lpstr>
      <vt:lpstr>PowerPoint Presentation</vt:lpstr>
      <vt:lpstr>EXAMPLE OF DETECTION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</dc:creator>
  <cp:lastModifiedBy>Unknown User</cp:lastModifiedBy>
  <cp:revision>10</cp:revision>
  <dcterms:created xsi:type="dcterms:W3CDTF">2021-04-08T14:59:21Z</dcterms:created>
  <dcterms:modified xsi:type="dcterms:W3CDTF">2021-04-09T16:42:05Z</dcterms:modified>
</cp:coreProperties>
</file>