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17" r:id="rId4"/>
    <p:sldId id="318" r:id="rId5"/>
    <p:sldId id="319" r:id="rId6"/>
    <p:sldId id="321" r:id="rId7"/>
    <p:sldId id="322" r:id="rId8"/>
    <p:sldId id="320" r:id="rId9"/>
    <p:sldId id="343" r:id="rId10"/>
    <p:sldId id="323" r:id="rId11"/>
    <p:sldId id="340" r:id="rId12"/>
    <p:sldId id="324" r:id="rId13"/>
    <p:sldId id="325" r:id="rId14"/>
    <p:sldId id="326" r:id="rId15"/>
    <p:sldId id="327" r:id="rId16"/>
    <p:sldId id="328" r:id="rId17"/>
    <p:sldId id="329" r:id="rId18"/>
    <p:sldId id="344" r:id="rId19"/>
    <p:sldId id="347" r:id="rId20"/>
    <p:sldId id="346" r:id="rId21"/>
    <p:sldId id="330" r:id="rId22"/>
    <p:sldId id="331" r:id="rId23"/>
    <p:sldId id="332" r:id="rId24"/>
    <p:sldId id="342" r:id="rId25"/>
    <p:sldId id="341" r:id="rId26"/>
    <p:sldId id="350" r:id="rId27"/>
    <p:sldId id="349" r:id="rId28"/>
    <p:sldId id="351" r:id="rId29"/>
    <p:sldId id="34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90CEC-E43E-4F26-B8C3-C580E03683E5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59D3C-8848-4049-8CD4-B9ACF8DAAE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http://www.tutorialride.com/html/html-tutorial.htm</a:t>
            </a:r>
          </a:p>
          <a:p>
            <a:r>
              <a:rPr lang="en-US" dirty="0"/>
              <a:t>https://www.tutorialspoint.com/web_developers_guide/web_basic_concepts.htm</a:t>
            </a:r>
          </a:p>
          <a:p>
            <a:r>
              <a:rPr lang="en-US" b="1" dirty="0"/>
              <a:t>https://www.sitesbay.com/html5/html5-header-tag</a:t>
            </a:r>
          </a:p>
          <a:p>
            <a:r>
              <a:rPr lang="en-US" dirty="0"/>
              <a:t>https://www.slideshare.net/vikramsingh.v85/introduction-to-web-technology</a:t>
            </a:r>
          </a:p>
          <a:p>
            <a:r>
              <a:rPr lang="en-US" dirty="0"/>
              <a:t>https://www.slideshare.net/Rupsee/web-tech</a:t>
            </a:r>
          </a:p>
          <a:p>
            <a:r>
              <a:rPr lang="en-US" dirty="0"/>
              <a:t>http://www.comptechdoc.org/independent/web/</a:t>
            </a:r>
          </a:p>
          <a:p>
            <a:r>
              <a:rPr lang="en-US"/>
              <a:t>https://www.geeksforgeeks.org/web-technology/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jquery</a:t>
            </a:r>
            <a:r>
              <a:rPr lang="en-US" dirty="0"/>
              <a:t>/3.7.1/jquery.min.js"&gt;&lt;/script&gt;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$("a[</a:t>
            </a:r>
            <a:r>
              <a:rPr lang="en-US" dirty="0" err="1"/>
              <a:t>href</a:t>
            </a:r>
            <a:r>
              <a:rPr lang="en-US" dirty="0"/>
              <a:t>$='.org']").</a:t>
            </a:r>
            <a:r>
              <a:rPr lang="en-US" dirty="0" err="1"/>
              <a:t>css</a:t>
            </a:r>
            <a:r>
              <a:rPr lang="en-US" dirty="0"/>
              <a:t>("background-color", "yellow");});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="https://www.w3schools.com"&gt;w3schools.com&lt;/a&gt;&lt;br&gt;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="http://www.google.com"&gt;Google.com&lt;/a&gt;&lt;br&gt;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="http://www.wikipedia.org"&gt;wikipedia.org&lt;/a&gt;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9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jquery</a:t>
            </a:r>
            <a:r>
              <a:rPr lang="en-US" dirty="0"/>
              <a:t>/3.7.1/jquery.min.js"&gt;&lt;/script&gt;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$("a[</a:t>
            </a:r>
            <a:r>
              <a:rPr lang="en-US" dirty="0" err="1"/>
              <a:t>href</a:t>
            </a:r>
            <a:r>
              <a:rPr lang="en-US" dirty="0"/>
              <a:t>$='.org']").</a:t>
            </a:r>
            <a:r>
              <a:rPr lang="en-US" dirty="0" err="1"/>
              <a:t>css</a:t>
            </a:r>
            <a:r>
              <a:rPr lang="en-US" dirty="0"/>
              <a:t>("background-color", "yellow");});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="https://www.w3schools.com"&gt;w3schools.com&lt;/a&gt;&lt;br&gt;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="http://www.google.com"&gt;Google.com&lt;/a&gt;&lt;br&gt;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="http://www.wikipedia.org"&gt;wikipedia.org&lt;/a&gt;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53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jquery</a:t>
            </a:r>
            <a:r>
              <a:rPr lang="en-US" dirty="0"/>
              <a:t>/3.7.1/jquery.min.js"&gt;&lt;/script&gt;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$("a[</a:t>
            </a:r>
            <a:r>
              <a:rPr lang="en-US" dirty="0" err="1"/>
              <a:t>href</a:t>
            </a:r>
            <a:r>
              <a:rPr lang="en-US" dirty="0"/>
              <a:t>$='.org']").</a:t>
            </a:r>
            <a:r>
              <a:rPr lang="en-US" dirty="0" err="1"/>
              <a:t>css</a:t>
            </a:r>
            <a:r>
              <a:rPr lang="en-US" dirty="0"/>
              <a:t>("background-color", "yellow");});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="https://www.w3schools.com"&gt;w3schools.com&lt;/a&gt;&lt;br&gt;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="http://www.google.com"&gt;Google.com&lt;/a&gt;&lt;br&gt;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="http://www.wikipedia.org"&gt;wikipedia.org&lt;/a&gt;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59D3C-8848-4049-8CD4-B9ACF8DAAE6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1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82372-B32A-41C7-B060-74C85C5D089A}" type="datetime1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Prof. M. R. Dhage, Sinhgad College of Engineering, Pune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E955-6233-41D8-880D-0D451F58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EC4D-E22F-4CC7-8238-EB4B65B4A966}" type="datetime1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Prof. M. R. Dhage, Sinhgad College of Engineering, Pune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E955-6233-41D8-880D-0D451F58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EB544-7CE9-4286-9383-E1AEC521F1B0}" type="datetime1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Prof. M. R. Dhage, Sinhgad College of Engineering, Pune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E955-6233-41D8-880D-0D451F58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Prof. M. R. Dhage, Sinhgad College of Engineering, Pune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E955-6233-41D8-880D-0D451F58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4C77-2A57-4F15-8804-C5316D5F3C55}" type="datetime1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Prof. M. R. Dhage, Sinhgad College of Engineering, Pune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E955-6233-41D8-880D-0D451F58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0703-91C6-4C6B-A328-09A4ABFDB888}" type="datetime1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Prof. M. R. Dhage, Sinhgad College of Engineering, Pune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E955-6233-41D8-880D-0D451F58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588B-9991-4F33-8009-C23BC8C94D08}" type="datetime1">
              <a:rPr lang="en-US" smtClean="0"/>
              <a:pPr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Prof. M. R. Dhage, Sinhgad College of Engineering, Pune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E955-6233-41D8-880D-0D451F58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120B6-22BD-49B6-91AD-78B7DBA5743F}" type="datetime1">
              <a:rPr lang="en-US" smtClean="0"/>
              <a:pPr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Prof. M. R. Dhage, Sinhgad College of Engineering, Pune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E955-6233-41D8-880D-0D451F58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89DEC-E0A7-46C8-BE9D-5AD4F1835F6D}" type="datetime1">
              <a:rPr lang="en-US" smtClean="0"/>
              <a:pPr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Prof. M. R. Dhage, Sinhgad College of Engineering, Pune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E955-6233-41D8-880D-0D451F58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48D6A-D820-40A5-BBCB-32C433A5C952}" type="datetime1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Prof. M. R. Dhage, Sinhgad College of Engineering, Pune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E955-6233-41D8-880D-0D451F58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602A-64CE-45DF-9FD8-9C72573AE8E7}" type="datetime1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Prof. M. R. Dhage, Sinhgad College of Engineering, Pune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E955-6233-41D8-880D-0D451F58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511CA-8324-45D6-AEB1-100CF7E06422}" type="datetime1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Prof. M. R. Dhage, Sinhgad College of Engineering, Pune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2E955-6233-41D8-880D-0D451F58EC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jquery_doc_eg1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jquery_eg2.txt" TargetMode="External"/><Relationship Id="rId2" Type="http://schemas.openxmlformats.org/officeDocument/2006/relationships/hyperlink" Target="jquery_eg2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jquery_eg2.txt" TargetMode="External"/><Relationship Id="rId2" Type="http://schemas.openxmlformats.org/officeDocument/2006/relationships/hyperlink" Target="jquery_eg2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jquery_eg2_star.txt" TargetMode="External"/><Relationship Id="rId2" Type="http://schemas.openxmlformats.org/officeDocument/2006/relationships/hyperlink" Target="jquery_eg2_sta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jquery_eg2_id.txt" TargetMode="External"/><Relationship Id="rId2" Type="http://schemas.openxmlformats.org/officeDocument/2006/relationships/hyperlink" Target="jquery_eg_id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jquery_eg_class.txt" TargetMode="External"/><Relationship Id="rId2" Type="http://schemas.openxmlformats.org/officeDocument/2006/relationships/hyperlink" Target="jquery_eg_clas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jquery_eg_href.txt" TargetMode="External"/><Relationship Id="rId2" Type="http://schemas.openxmlformats.org/officeDocument/2006/relationships/hyperlink" Target="jquery_eg_href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ahref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ahref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jquery_eg_tr.txt" TargetMode="External"/><Relationship Id="rId2" Type="http://schemas.openxmlformats.org/officeDocument/2006/relationships/hyperlink" Target="jquery_eg_tr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jquery_eg_li.txt" TargetMode="External"/><Relationship Id="rId2" Type="http://schemas.openxmlformats.org/officeDocument/2006/relationships/hyperlink" Target="jquery_eg_l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jquery_eg_lievery.txt" TargetMode="External"/><Relationship Id="rId4" Type="http://schemas.openxmlformats.org/officeDocument/2006/relationships/hyperlink" Target="jquery_eg_lievery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jquery_eg_li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jquery_show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jquery_animate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JQ_EX2.HTML" TargetMode="External"/><Relationship Id="rId2" Type="http://schemas.openxmlformats.org/officeDocument/2006/relationships/hyperlink" Target="JQ_EX3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JQ_EX6" TargetMode="External"/><Relationship Id="rId5" Type="http://schemas.openxmlformats.org/officeDocument/2006/relationships/hyperlink" Target="JQ_EX5.HTML" TargetMode="External"/><Relationship Id="rId4" Type="http://schemas.openxmlformats.org/officeDocument/2006/relationships/hyperlink" Target="JQ_EX4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76400"/>
            <a:ext cx="7772400" cy="1470025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UNIT-II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749786"/>
            <a:ext cx="6400800" cy="10668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Client-Side Technologies 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D98F-9E5D-400A-8AA2-275DD386B733}" type="datetime1">
              <a:rPr lang="en-US" smtClean="0"/>
              <a:pPr/>
              <a:t>2/6/2025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Basic Syntax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4191000" cy="57912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&lt;!DOCTYPE html&gt;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&lt;html&gt;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&lt;head&gt;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&lt;title&gt;First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Example&lt;/title&gt;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&lt;script type="text/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sz="20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="http://ajax.googleapis.com/ajax/libs/jquery/2.1.3/jquery.min.js"&gt;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&lt;/script&gt;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&lt;script type="text/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 language="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"&gt;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$(document).ready(function() {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$("p").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("background-color", "pink");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});    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&lt;/script&gt; &lt;/head&gt;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0" y="2286000"/>
            <a:ext cx="3505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&lt;body&gt;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&lt;p&gt;This is first paragraph.&lt;/p&gt;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&lt;p&gt;This is second paragraph.&lt;/p&gt;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&lt;p&gt;This is third paragraph.&lt;/p&gt;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&lt;/body&gt;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&lt;/html&gt;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Basic Syntax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7599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$(this).hide() - hides the current element.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$("p").hide() - hides all &lt;p&gt; elements.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$(".test").hide() - hides all elements with class="test".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$("#test").hide() - hides the element with id="test".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Program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683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Selectors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selectors allow you to select and manipulate HTML element(s).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selectors are used to "find" (or select) HTML elements based on their </a:t>
            </a:r>
          </a:p>
          <a:p>
            <a:pPr lvl="1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name, id, classes, types, attributes, values of attributes and much more. 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It's based on the existing CSS Selectors, and in addition, it has some own custom selectors.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All selectors 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 with the dollar sign and parentheses: $().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683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The element Selector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Selects elements based on the element name.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&lt;p&gt;,&lt;div&gt;,&lt;h1&gt;,&lt;form&gt;,&lt;button&gt;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   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$("p") </a:t>
            </a:r>
          </a:p>
          <a:p>
            <a:pPr algn="just"/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program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683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The * Selector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Selects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elements in the HTML file.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   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$(“*") </a:t>
            </a:r>
          </a:p>
          <a:p>
            <a:pPr algn="just"/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program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683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The #id Selector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#id selector uses the id attribute of an HTML tag to find the specific element.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id should be unique within a page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the #id selector to find a single, unique element.</a:t>
            </a:r>
          </a:p>
          <a:p>
            <a:pPr algn="just"/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 :  </a:t>
            </a:r>
            <a:r>
              <a:rPr lang="en-US" sz="2400" dirty="0"/>
              <a:t>$("#test") 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program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8683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The .class Selector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jQuery class selector finds elements with a specific class.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find elements with a specific class, write a period character, followed by the name of the class</a:t>
            </a:r>
          </a:p>
          <a:p>
            <a:pPr algn="just"/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 :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$(“.test") 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program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8683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Selector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with anchor tag in order to introduce hyperlink in the web document.</a:t>
            </a:r>
          </a:p>
          <a:p>
            <a:pPr algn="just"/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 :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$(“a") 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hlinkClick r:id="rId3" action="ppaction://hlinkfile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program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868362"/>
          </a:xfrm>
        </p:spPr>
        <p:txBody>
          <a:bodyPr>
            <a:noAutofit/>
          </a:bodyPr>
          <a:lstStyle/>
          <a:p>
            <a:b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 [attribute$=value] Selector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err="1">
                <a:latin typeface="Times New Roman" panose="02020603050405020304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algn="l"/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all &lt;a&gt; elements with a 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attribute that ends with ".org":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="https://www.w3schools.com"&gt;w3schools.com&lt;/a&gt;&lt;br&gt;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="http://www.google.com"&gt;Google.com&lt;/a&gt;&lt;br&gt;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="http://www.wikipedia.org"&gt;wikipedia.org&lt;/a&gt;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2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868362"/>
          </a:xfrm>
        </p:spPr>
        <p:txBody>
          <a:bodyPr>
            <a:noAutofit/>
          </a:bodyPr>
          <a:lstStyle/>
          <a:p>
            <a:b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 [attribute$=value] Selector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err="1">
                <a:latin typeface="Times New Roman" panose="02020603050405020304" pitchFamily="18" charset="0"/>
                <a:cs typeface="Times New Roman" pitchFamily="18" charset="0"/>
                <a:hlinkClick r:id="rId3" action="ppaction://hlinkfile"/>
              </a:rPr>
              <a:t>eg</a:t>
            </a:r>
            <a:b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sz="2400" dirty="0" err="1">
                <a:latin typeface="Times New Roman" panose="02020603050405020304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="https://ajax.googleapis.com/ajax/libs/</a:t>
            </a:r>
            <a:r>
              <a:rPr lang="en-US" sz="2400" dirty="0" err="1">
                <a:latin typeface="Times New Roman" panose="02020603050405020304" pitchFamily="18" charset="0"/>
                <a:cs typeface="Times New Roman" pitchFamily="18" charset="0"/>
              </a:rPr>
              <a:t>jquery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/3.7.1/jquery.min.js"&gt;&lt;/script&gt;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3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65750"/>
          </a:xfrm>
        </p:spPr>
        <p:txBody>
          <a:bodyPr>
            <a:no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JavaScript:</a:t>
            </a:r>
            <a:r>
              <a:rPr lang="en-IN" sz="24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Introduction to Scripting languages, Introduction to JavaScript (JS), JS Variables and Constants, JS Variable Scopes, JS Data Types, JS Functions, JS Array, JS Object, JS Events. 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Advanced JavaScript:</a:t>
            </a:r>
            <a:r>
              <a:rPr lang="en-IN" sz="24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JSON - JSON Create, Key-Value Pair, JSON Access, JSON Array, JS Arrow Functions, JS Callback Functions, JS Promises, JS Async-Await Functions, JS Error Handling. 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AJAX:</a:t>
            </a:r>
            <a:r>
              <a:rPr lang="en-IN" sz="24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Why AJAX, Call HTTP Methods Using AJAX, Data Sending, Data Receiving, AJAX Error Handling. </a:t>
            </a:r>
          </a:p>
          <a:p>
            <a:pPr algn="just"/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JQUERY :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Why </a:t>
            </a:r>
            <a:r>
              <a:rPr lang="en-I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JQuery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, How to Use, DOM Manipulation with </a:t>
            </a:r>
            <a:r>
              <a:rPr lang="en-I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JQuery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, Dynamic Content Change with </a:t>
            </a:r>
            <a:r>
              <a:rPr lang="en-I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JQuery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, UI Design Using </a:t>
            </a:r>
            <a:r>
              <a:rPr lang="en-I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JQuery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ea typeface="ADLaM Display" panose="020F05020202040302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E45-9CBB-46DC-B4A6-BECA0D84EF23}" type="datetime1">
              <a:rPr lang="en-US" smtClean="0"/>
              <a:pPr/>
              <a:t>2/6/2025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868362"/>
          </a:xfrm>
        </p:spPr>
        <p:txBody>
          <a:bodyPr>
            <a:noAutofit/>
          </a:bodyPr>
          <a:lstStyle/>
          <a:p>
            <a:b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jQuery $("[</a:t>
            </a:r>
            <a:r>
              <a:rPr lang="en-IN" sz="3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attribute^</a:t>
            </a: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3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'value'</a:t>
            </a: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]")Selector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pPr algn="l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all &lt;input&gt; elements with a name attribute that starts with “city":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sz="2400" dirty="0" err="1">
                <a:latin typeface="Times New Roman" panose="02020603050405020304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="https://ajax.googleapis.com/ajax/libs/</a:t>
            </a:r>
            <a:r>
              <a:rPr lang="en-US" sz="2400" dirty="0" err="1">
                <a:latin typeface="Times New Roman" panose="02020603050405020304" pitchFamily="18" charset="0"/>
                <a:cs typeface="Times New Roman" pitchFamily="18" charset="0"/>
              </a:rPr>
              <a:t>jquery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/3.7.1/jquery.min.js"&gt;&lt;/script&gt;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&lt;script&gt;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&lt;/script&gt;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8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8683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Selector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define the rows of the table.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 :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$(“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tr:even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”) 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hlinkClick r:id="rId3" action="ppaction://hlinkfile"/>
            </a:endParaRPr>
          </a:p>
          <a:p>
            <a:pPr algn="just"/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program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8683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Selector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Selects the first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element of the first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 :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$(“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li:first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”) 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Program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$("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li:first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-child")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Selects the first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element of every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err="1"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Eg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5" action="ppaction://hlinkfile"/>
              </a:rPr>
              <a:t>program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868362"/>
          </a:xfrm>
        </p:spPr>
        <p:txBody>
          <a:bodyPr>
            <a:noAutofit/>
          </a:bodyPr>
          <a:lstStyle/>
          <a:p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Selectors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62000" y="1905000"/>
          <a:ext cx="7848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4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3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$("*")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Selects all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$("a[target='_blank']")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Selects all &lt;a&gt; elements with a target attribute value equal to "_blank"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$(":button")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Selects all &lt;button&gt; elements and &lt;input&gt; elements of type="button"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$("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tr:even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Selects all even &lt;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tr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&gt;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$("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tr:odd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Selects all odd &lt;</a:t>
                      </a:r>
                      <a:r>
                        <a:rPr lang="en-US" sz="2400" dirty="0" err="1">
                          <a:latin typeface="Times New Roman" pitchFamily="18" charset="0"/>
                          <a:cs typeface="Times New Roman" pitchFamily="18" charset="0"/>
                        </a:rPr>
                        <a:t>tr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&gt;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jQuery_show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()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3962400" cy="452596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&lt;!DOCTYPE html&gt;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&lt;head&gt;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="https://ajax.googleapis.com/ajax/libs/jquery/1.11.2/jquery.min.js"&gt;&lt;/script&gt;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&lt;script&gt;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$(document).ready(function(){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$("#hide").click(function(){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$("p").hide();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});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$("#show").click(function(){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$("p").show();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});  });  &lt;/script&gt;  &lt;/head&gt; 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143000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&lt;body&gt;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&lt;p&gt;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&lt;b&gt;This is a little poem: &lt;/b&gt;&lt;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/&gt;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Twinkle, twinkle, little star&lt;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/&gt;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How I wonder what you are&lt;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/&gt;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Up above the world so high&lt;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/&gt;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Like a diamond in the sky&lt;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/&gt;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Twinkle, twinkle little star&lt;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/&gt;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How I wonder what you are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&lt;/p&gt;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&lt;button id="hide"&gt;Hide&lt;/button&gt;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&lt;button id="show"&gt;Show&lt;/button&gt;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&lt;/body&gt; &lt;/html&gt;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Jquery_animate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err="1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eg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525963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&lt;!DOCTYPE html&gt;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&lt;head&gt;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&lt;script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="https://ajax.googleapis.com/ajax/libs/jquery/1.11.2/jquery.min.js"&gt;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&lt;/script&gt;  &lt;script&gt; 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$(document).ready(function(){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$("button").click(function(){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$("div").animate({left: '450px'});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});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});  &lt;/script&gt; 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&lt;/head&gt;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181600" y="1600200"/>
            <a:ext cx="3505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&lt;body&gt;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&lt;button&gt;Start Animation&lt;/button&gt;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&lt;p&gt;A simple animation example:&lt;/p&gt;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&lt;div style="background:red;height:100px;width:100px;position:absolute;"&gt;&lt;/div&gt;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&lt;/body&gt;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&lt;/html&gt;  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E3D1-289C-8B55-E434-847F7C616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375E-E0E6-1C64-FA88-641AF375A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show()</a:t>
            </a:r>
          </a:p>
          <a:p>
            <a:r>
              <a:rPr lang="en-US" dirty="0"/>
              <a:t>hide() </a:t>
            </a:r>
          </a:p>
          <a:p>
            <a:r>
              <a:rPr lang="en-US" dirty="0" err="1"/>
              <a:t>fadeIn</a:t>
            </a:r>
            <a:r>
              <a:rPr lang="en-US" dirty="0"/>
              <a:t>() </a:t>
            </a:r>
          </a:p>
          <a:p>
            <a:r>
              <a:rPr lang="en-US" dirty="0" err="1"/>
              <a:t>fadeOut</a:t>
            </a:r>
            <a:r>
              <a:rPr lang="en-US" dirty="0"/>
              <a:t>() </a:t>
            </a:r>
          </a:p>
          <a:p>
            <a:r>
              <a:rPr lang="en-US" dirty="0" err="1"/>
              <a:t>slideUp</a:t>
            </a:r>
            <a:r>
              <a:rPr lang="en-US" dirty="0"/>
              <a:t>() </a:t>
            </a:r>
          </a:p>
          <a:p>
            <a:r>
              <a:rPr lang="en-US" dirty="0" err="1"/>
              <a:t>slideDown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A20F-3441-6562-BA12-0C27457B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09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A121-0D54-BF1C-7659-8FE5A5E6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elements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DEDF0-A789-2BE2-8E74-046339DFB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will look at four jQuery methods that are used to add new content: </a:t>
            </a:r>
          </a:p>
          <a:p>
            <a:r>
              <a:rPr lang="en-US" dirty="0"/>
              <a:t>append() - Inserts content at the end of the selected elements </a:t>
            </a:r>
          </a:p>
          <a:p>
            <a:r>
              <a:rPr lang="en-US" dirty="0"/>
              <a:t>prepend() - Inserts content at the beginning of the selected elements </a:t>
            </a:r>
          </a:p>
          <a:p>
            <a:r>
              <a:rPr lang="en-US" dirty="0"/>
              <a:t> after() - Inserts content after the selected elements </a:t>
            </a:r>
          </a:p>
          <a:p>
            <a:r>
              <a:rPr lang="en-US" dirty="0"/>
              <a:t> before() - Inserts content before the selected elements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D0BC1-8D0B-89C6-C4EA-C86D245D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6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595C-9494-E696-3CC0-B5B1E095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D5175-AB31-8987-83FA-73B1D34F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bind() </a:t>
            </a:r>
          </a:p>
          <a:p>
            <a:r>
              <a:rPr lang="en-IN" dirty="0"/>
              <a:t>unbind() </a:t>
            </a:r>
          </a:p>
          <a:p>
            <a:r>
              <a:rPr lang="en-IN" dirty="0"/>
              <a:t> ready() </a:t>
            </a:r>
          </a:p>
          <a:p>
            <a:r>
              <a:rPr lang="en-IN" dirty="0"/>
              <a:t> toggle() </a:t>
            </a:r>
          </a:p>
          <a:p>
            <a:r>
              <a:rPr lang="en-IN" dirty="0"/>
              <a:t> hover() </a:t>
            </a:r>
          </a:p>
          <a:p>
            <a:r>
              <a:rPr lang="en-IN" dirty="0"/>
              <a:t>trigger()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EB89E-82C9-DB9B-0FF6-D02AAC2B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98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E57B-D96A-7576-FB94-4FE257A3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EXCERSIES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3A75-50E1-A5E9-58D1-EBE83FD3D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EX1</a:t>
            </a:r>
            <a:endParaRPr lang="en-US" dirty="0"/>
          </a:p>
          <a:p>
            <a:r>
              <a:rPr lang="en-US" dirty="0">
                <a:hlinkClick r:id="rId3" action="ppaction://hlinkfile"/>
              </a:rPr>
              <a:t>EX2</a:t>
            </a:r>
            <a:endParaRPr lang="en-US" dirty="0"/>
          </a:p>
          <a:p>
            <a:r>
              <a:rPr lang="en-US" dirty="0">
                <a:hlinkClick r:id="rId2" action="ppaction://hlinkfile"/>
              </a:rPr>
              <a:t>EX3</a:t>
            </a:r>
            <a:endParaRPr lang="en-IN" dirty="0"/>
          </a:p>
          <a:p>
            <a:r>
              <a:rPr lang="en-US" dirty="0">
                <a:hlinkClick r:id="rId4" action="ppaction://hlinkfile"/>
              </a:rPr>
              <a:t>EX4</a:t>
            </a:r>
            <a:endParaRPr lang="en-IN" dirty="0"/>
          </a:p>
          <a:p>
            <a:r>
              <a:rPr lang="en-US" dirty="0">
                <a:hlinkClick r:id="rId5" action="ppaction://hlinkfile"/>
              </a:rPr>
              <a:t>EX5</a:t>
            </a:r>
            <a:endParaRPr lang="en-US" dirty="0"/>
          </a:p>
          <a:p>
            <a:r>
              <a:rPr lang="en-US" dirty="0">
                <a:hlinkClick r:id="rId6" action="ppaction://hlinkfile"/>
              </a:rPr>
              <a:t>EX6</a:t>
            </a:r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A2923-B4F8-2252-EDF7-D8D91668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8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JQuery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jQuery is a JavaScript Library.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jQuery is easy to learn.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purpose of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is to make it much easier to use JavaScript on your website.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jQuery is a lightweight, "write less, do more", JavaScript library.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jQuery is a fast, and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feature-rich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library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to simplify tasks like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 manipulation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requests.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developers write less code while achieving more functionality, making JavaScript development easier and more efficient.</a:t>
            </a:r>
          </a:p>
          <a:p>
            <a:pPr algn="just"/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Advantages of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JQuery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Works on all platform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Has large &amp; advanced set of functionality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Lightweight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Supports AJAX technology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Offers event handling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Built in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“animation effects”.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Supports DOM manipulations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Disadvantages of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JQuery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Without the use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jquery-3.7.1.min.js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(locally or from internet) cannot use library functions of Jquery.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Coding must be done in support of Javascript,AJAX,ASP,PHP to get Jquery library functionality.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Adding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to Your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several ways to start using jQuery on your web site. 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Download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library from jQuery.com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Include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from a CDN(Content Delivery Network), like Google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use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from Google or Microsoft, use one of the following: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Adding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to Your Web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Google CDN: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&lt;script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="https://ajax.googleapis.com/ajax/libs/jquery/3.3.1/jquery.min.js"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&gt;&lt;/script&gt;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&lt;/head&gt; 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Microsoft CDN:</a:t>
            </a: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&lt;head&gt;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script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="https://ajax.aspnetcdn.com/ajax/jQuery/jquery-3.3.1.min.js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"&gt;&lt;/script&gt;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&lt;/head&gt; </a:t>
            </a:r>
          </a:p>
          <a:p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159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Basic Syntax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76" y="818655"/>
            <a:ext cx="8229600" cy="5059363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jQuery you select (query) HTML elements and perform "actions" on them.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sign to define/access jQuery 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selector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"query (or find)" HTML elements 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 jQuery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be performed on the element(s).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0800" y="2496890"/>
            <a:ext cx="3429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$(selector).action()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159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Basic Syntax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76" y="818655"/>
            <a:ext cx="8229600" cy="5059363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Document query event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All jQuery methods  are inside a document ready event: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to wait for the document to be fully loaded and ready before working with it.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AD8E-CEEC-4C68-A907-2E2E4F760882}" type="datetime1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37238" y="4495800"/>
            <a:ext cx="4267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$(document).ready(function(){</a:t>
            </a:r>
            <a:b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 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US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jQuery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methods go here...</a:t>
            </a:r>
            <a:b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}); </a:t>
            </a:r>
          </a:p>
        </p:txBody>
      </p:sp>
    </p:spTree>
    <p:extLst>
      <p:ext uri="{BB962C8B-B14F-4D97-AF65-F5344CB8AC3E}">
        <p14:creationId xmlns:p14="http://schemas.microsoft.com/office/powerpoint/2010/main" val="171132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6542</TotalTime>
  <Words>2355</Words>
  <Application>Microsoft Office PowerPoint</Application>
  <PresentationFormat>On-screen Show (4:3)</PresentationFormat>
  <Paragraphs>371</Paragraphs>
  <Slides>29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Office Theme</vt:lpstr>
      <vt:lpstr>UNIT-II</vt:lpstr>
      <vt:lpstr>Contents</vt:lpstr>
      <vt:lpstr>JQuery</vt:lpstr>
      <vt:lpstr>Advantages of JQuery</vt:lpstr>
      <vt:lpstr>Disadvantages of JQuery</vt:lpstr>
      <vt:lpstr>Adding jQuery to Your Web Pages</vt:lpstr>
      <vt:lpstr>Adding jQuery to Your Web Pages</vt:lpstr>
      <vt:lpstr>Basic Syntax </vt:lpstr>
      <vt:lpstr>Basic Syntax </vt:lpstr>
      <vt:lpstr> Basic Syntax  eg  </vt:lpstr>
      <vt:lpstr>Basic Syntax  eg</vt:lpstr>
      <vt:lpstr> jQuery Selectors </vt:lpstr>
      <vt:lpstr> The element Selector eg </vt:lpstr>
      <vt:lpstr> The * Selector eg </vt:lpstr>
      <vt:lpstr> The #id Selector eg </vt:lpstr>
      <vt:lpstr>  The .class Selector eg </vt:lpstr>
      <vt:lpstr>  The href Selector eg </vt:lpstr>
      <vt:lpstr>  jQuery [attribute$=value] Selector eg </vt:lpstr>
      <vt:lpstr>  jQuery [attribute$=value] Selector eg </vt:lpstr>
      <vt:lpstr>  jQuery $("[attribute^='value']")Selector  </vt:lpstr>
      <vt:lpstr>  The tr Selector eg </vt:lpstr>
      <vt:lpstr>  The li Selector eg </vt:lpstr>
      <vt:lpstr>   jQuery Selectors eg </vt:lpstr>
      <vt:lpstr>jQuery_show() eg</vt:lpstr>
      <vt:lpstr>Jquery_animate eg</vt:lpstr>
      <vt:lpstr>Animation</vt:lpstr>
      <vt:lpstr>Add elements methods</vt:lpstr>
      <vt:lpstr>PowerPoint Presentation</vt:lpstr>
      <vt:lpstr>EXCERSIES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</dc:title>
  <dc:creator>Deepali</dc:creator>
  <cp:lastModifiedBy>Deepali Salapurkar</cp:lastModifiedBy>
  <cp:revision>1156</cp:revision>
  <dcterms:created xsi:type="dcterms:W3CDTF">2017-11-17T07:17:26Z</dcterms:created>
  <dcterms:modified xsi:type="dcterms:W3CDTF">2025-02-06T04:04:12Z</dcterms:modified>
</cp:coreProperties>
</file>