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6327"/>
  </p:normalViewPr>
  <p:slideViewPr>
    <p:cSldViewPr snapToGrid="0" snapToObjects="1">
      <p:cViewPr>
        <p:scale>
          <a:sx n="75" d="100"/>
          <a:sy n="75" d="100"/>
        </p:scale>
        <p:origin x="129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4BCE-9EAB-1B40-95A4-0E38414A8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12ACD-2743-5E48-8AA1-2A1CD07EA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8420B-BBA7-D94F-8BD5-CAA8C987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C7EE-585A-2A4F-8F5F-EE6C49B6D9AB}" type="datetimeFigureOut">
              <a:rPr lang="en-US" smtClean="0"/>
              <a:t>8/21/21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47951-802F-D64A-9EC1-8A559FB9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2E64D-5E35-7743-937C-08876F13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9127-6441-594A-995A-9A3B3241E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3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BAE8-0968-8C40-8CAD-F34922E7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97D91-7B66-3543-8FB3-10EFEAC21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B61CB-92BD-F540-9080-812DF4361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C7EE-585A-2A4F-8F5F-EE6C49B6D9AB}" type="datetimeFigureOut">
              <a:rPr lang="en-US" smtClean="0"/>
              <a:t>8/21/21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964BC-B8F0-FB49-8AD4-82DB41C5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89613-4C58-9B4D-BF17-FF397CC6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9127-6441-594A-995A-9A3B3241E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0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501FD-C2E8-F04F-A539-832F50653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29F36-44ED-304A-AE6A-0717A6C3D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0510-A976-A348-97A1-B8EF8D20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C7EE-585A-2A4F-8F5F-EE6C49B6D9AB}" type="datetimeFigureOut">
              <a:rPr lang="en-US" smtClean="0"/>
              <a:t>8/21/21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A0439-BD50-CA46-94BE-6A411016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7F939-CE14-F045-AF74-8E81186E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9127-6441-594A-995A-9A3B3241E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0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39D2-6968-C04D-8CF7-DDCA396F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67C10-AF87-F944-B764-92A2F9698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7EDA5-9393-9747-B979-F31A88DA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C7EE-585A-2A4F-8F5F-EE6C49B6D9AB}" type="datetimeFigureOut">
              <a:rPr lang="en-US" smtClean="0"/>
              <a:t>8/21/21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B33D5-CC46-FE42-8B4C-E399438C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90D5C-18ED-DC48-9CD1-E4FFAA94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9127-6441-594A-995A-9A3B3241E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8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4608-8E54-8A44-A8CA-F6A25BD44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6692F-AE26-724C-8500-9B21F8E33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81E5D-5568-FF4E-961D-F3AC6B5A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C7EE-585A-2A4F-8F5F-EE6C49B6D9AB}" type="datetimeFigureOut">
              <a:rPr lang="en-US" smtClean="0"/>
              <a:t>8/21/21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5802-4DD2-BD43-B4F9-1040B129A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807EB-E4FE-1246-B350-9986C76F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9127-6441-594A-995A-9A3B3241E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4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727A-DA58-544A-889F-D4A8E6AC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281D2-99D2-514B-A67A-831AC181F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BBF1D-868A-004F-822E-8005DCAB3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0EC90-5FE4-1945-8F25-B2DBED45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C7EE-585A-2A4F-8F5F-EE6C49B6D9AB}" type="datetimeFigureOut">
              <a:rPr lang="en-US" smtClean="0"/>
              <a:t>8/21/21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DCB27-44A4-F04A-886B-D9577AC0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75ABD-D483-1D4E-8659-35D805BE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9127-6441-594A-995A-9A3B3241E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1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D842-D7A0-BE42-9603-8C3AC62A9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8B0DB-EC0E-024B-AD97-9865774E7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D3DFE-DCFA-CD48-B1D2-13E446F19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8440F-4DF7-114C-81C6-6B56994BF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00802-070C-3842-931F-F38936B6A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60BE12-5CE4-3041-B222-5B94CFA1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C7EE-585A-2A4F-8F5F-EE6C49B6D9AB}" type="datetimeFigureOut">
              <a:rPr lang="en-US" smtClean="0"/>
              <a:t>8/21/21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CF462-87CF-1547-87A5-517EA9BD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45B174-EB4E-114C-B04D-B3D389A9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9127-6441-594A-995A-9A3B3241E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7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3D9B-D3C1-1941-B3A8-78BF4345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4FA578-4D94-8E41-81F7-084434E4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C7EE-585A-2A4F-8F5F-EE6C49B6D9AB}" type="datetimeFigureOut">
              <a:rPr lang="en-US" smtClean="0"/>
              <a:t>8/21/21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1F43A-D150-194B-AF30-AEB6CDD6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0578D-2951-8141-934C-603F7E5C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9127-6441-594A-995A-9A3B3241E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2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50E40-5CE8-4D42-B823-69CC8E97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C7EE-585A-2A4F-8F5F-EE6C49B6D9AB}" type="datetimeFigureOut">
              <a:rPr lang="en-US" smtClean="0"/>
              <a:t>8/21/21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C5088-D5E3-8A47-AB78-0E0B2675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2F3CB-3BE2-EB4F-B905-399587CB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9127-6441-594A-995A-9A3B3241E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1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887F-8FA1-7A44-8971-63B468365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2C927-A53E-2441-88B1-41293CEAB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0D3EB-11D4-E748-AB79-B4F273DD1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6E63A-340C-DB4A-B2A7-A77B26C6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C7EE-585A-2A4F-8F5F-EE6C49B6D9AB}" type="datetimeFigureOut">
              <a:rPr lang="en-US" smtClean="0"/>
              <a:t>8/21/21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540AC-9DA4-DD42-8752-5E8AE473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4FE48-E0F5-9F4F-967C-11A59AB5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9127-6441-594A-995A-9A3B3241E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5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C19F-0E13-5344-8AFA-F13C051A4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8B0EF-6F03-A146-BF49-CE76EFF4D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6DB63-31E0-A14F-8997-A6F0A1915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7455F-357F-9444-B0E8-82108ACC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C7EE-585A-2A4F-8F5F-EE6C49B6D9AB}" type="datetimeFigureOut">
              <a:rPr lang="en-US" smtClean="0"/>
              <a:t>8/21/21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B6215-40AB-C447-97CB-BA46E9A0B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79934-5443-F74E-A1B5-4DB296E1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9127-6441-594A-995A-9A3B3241E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2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E6D9B-C982-D440-B68C-CD5A3773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E50D7-2814-E244-ACDA-22219BE7B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A26D1-0D24-684B-8094-38799824F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DC7EE-585A-2A4F-8F5F-EE6C49B6D9AB}" type="datetimeFigureOut">
              <a:rPr lang="en-US" smtClean="0"/>
              <a:t>8/21/21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5FDF0-B827-ED48-BF6A-333C6924F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99C21-B6BE-0D4F-A789-72BD06F20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59127-6441-594A-995A-9A3B3241E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1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mmons.wikimedia.org/wiki/File:Ic_play_circle_fill_48px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C9E7CCB-FCB9-8943-B6ED-BF0A3B0EDB68}"/>
              </a:ext>
            </a:extLst>
          </p:cNvPr>
          <p:cNvGrpSpPr/>
          <p:nvPr/>
        </p:nvGrpSpPr>
        <p:grpSpPr>
          <a:xfrm>
            <a:off x="883404" y="1635840"/>
            <a:ext cx="10425192" cy="3586320"/>
            <a:chOff x="2391353" y="2075180"/>
            <a:chExt cx="7740720" cy="266027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EA75CF1-6930-9C41-94B8-AA36928506C0}"/>
                </a:ext>
              </a:extLst>
            </p:cNvPr>
            <p:cNvSpPr txBox="1"/>
            <p:nvPr/>
          </p:nvSpPr>
          <p:spPr>
            <a:xfrm>
              <a:off x="5834052" y="2075180"/>
              <a:ext cx="4298021" cy="1301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Chalkduster" panose="03050602040202020205" pitchFamily="66" charset="77"/>
                </a:rPr>
                <a:t>THE</a:t>
              </a:r>
              <a:r>
                <a:rPr lang="en-US" sz="5400" b="1" dirty="0">
                  <a:latin typeface="Chalkduster" panose="03050602040202020205" pitchFamily="66" charset="77"/>
                </a:rPr>
                <a:t> GAME OF LIFE</a:t>
              </a:r>
            </a:p>
          </p:txBody>
        </p:sp>
        <p:pic>
          <p:nvPicPr>
            <p:cNvPr id="9" name="Picture 8" descr="A picture containing crossword puzzle, shoji, indoor, couple&#10;&#10;Description automatically generated">
              <a:extLst>
                <a:ext uri="{FF2B5EF4-FFF2-40B4-BE49-F238E27FC236}">
                  <a16:creationId xmlns:a16="http://schemas.microsoft.com/office/drawing/2014/main" id="{727F74BB-DE73-DB42-8BCE-60F2A3633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1353" y="2075180"/>
              <a:ext cx="3327400" cy="2660273"/>
            </a:xfrm>
            <a:prstGeom prst="rect">
              <a:avLst/>
            </a:prstGeom>
          </p:spPr>
        </p:pic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4527747-095E-5147-BC8F-FECB3591E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flipV="1">
              <a:off x="7512476" y="3425652"/>
              <a:ext cx="941173" cy="9411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694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Chalkduster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Hitesh Pindikanti</dc:creator>
  <cp:keywords/>
  <dc:description/>
  <cp:lastModifiedBy>Hitesh Pindikanti</cp:lastModifiedBy>
  <cp:revision>3</cp:revision>
  <dcterms:created xsi:type="dcterms:W3CDTF">2021-08-22T05:56:05Z</dcterms:created>
  <dcterms:modified xsi:type="dcterms:W3CDTF">2021-08-22T07:53:38Z</dcterms:modified>
  <cp:category/>
</cp:coreProperties>
</file>