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1" r:id="rId5"/>
    <p:sldMasterId id="214748367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 id="364" r:id="rId116"/>
    <p:sldId id="365" r:id="rId117"/>
    <p:sldId id="366" r:id="rId118"/>
    <p:sldId id="367" r:id="rId119"/>
    <p:sldId id="368" r:id="rId120"/>
    <p:sldId id="369" r:id="rId121"/>
    <p:sldId id="370" r:id="rId122"/>
    <p:sldId id="371" r:id="rId123"/>
    <p:sldId id="372" r:id="rId124"/>
    <p:sldId id="373" r:id="rId125"/>
    <p:sldId id="374" r:id="rId126"/>
    <p:sldId id="375" r:id="rId127"/>
    <p:sldId id="376" r:id="rId128"/>
    <p:sldId id="377" r:id="rId129"/>
    <p:sldId id="378" r:id="rId130"/>
    <p:sldId id="379" r:id="rId131"/>
    <p:sldId id="380" r:id="rId132"/>
    <p:sldId id="381" r:id="rId133"/>
    <p:sldId id="382" r:id="rId134"/>
    <p:sldId id="383" r:id="rId135"/>
    <p:sldId id="384" r:id="rId136"/>
    <p:sldId id="385" r:id="rId137"/>
    <p:sldId id="386" r:id="rId138"/>
    <p:sldId id="387" r:id="rId139"/>
    <p:sldId id="388" r:id="rId140"/>
    <p:sldId id="389" r:id="rId141"/>
  </p:sldIdLst>
  <p:sldSz cy="6858000" cx="9144000"/>
  <p:notesSz cx="6858000" cy="9144000"/>
  <p:embeddedFontLst>
    <p:embeddedFont>
      <p:font typeface="Archivo Narrow"/>
      <p:regular r:id="rId142"/>
      <p:bold r:id="rId143"/>
      <p:italic r:id="rId144"/>
      <p:boldItalic r:id="rId145"/>
    </p:embeddedFont>
    <p:embeddedFont>
      <p:font typeface="Proxima Nova"/>
      <p:regular r:id="rId146"/>
      <p:bold r:id="rId147"/>
      <p:italic r:id="rId148"/>
      <p:boldItalic r:id="rId149"/>
    </p:embeddedFont>
    <p:embeddedFont>
      <p:font typeface="Roboto"/>
      <p:regular r:id="rId150"/>
      <p:bold r:id="rId151"/>
      <p:italic r:id="rId152"/>
      <p:boldItalic r:id="rId153"/>
    </p:embeddedFont>
    <p:embeddedFont>
      <p:font typeface="Nunito"/>
      <p:regular r:id="rId154"/>
      <p:bold r:id="rId155"/>
      <p:italic r:id="rId156"/>
      <p:boldItalic r:id="rId157"/>
    </p:embeddedFont>
    <p:embeddedFont>
      <p:font typeface="Inter"/>
      <p:regular r:id="rId158"/>
      <p:bold r:id="rId159"/>
    </p:embeddedFont>
    <p:embeddedFont>
      <p:font typeface="Helvetica Neue"/>
      <p:regular r:id="rId160"/>
      <p:bold r:id="rId161"/>
      <p:italic r:id="rId162"/>
      <p:boldItalic r:id="rId163"/>
    </p:embeddedFont>
    <p:embeddedFont>
      <p:font typeface="Merriweather"/>
      <p:regular r:id="rId164"/>
      <p:bold r:id="rId165"/>
      <p:italic r:id="rId166"/>
      <p:boldItalic r:id="rId1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68" roundtripDataSignature="AMtx7mgAZtaBa4V+3bIlb+SiV97LzDSti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11B329C-BEB2-4544-B66C-C6F58A61D3AA}">
  <a:tblStyle styleId="{311B329C-BEB2-4544-B66C-C6F58A61D3AA}"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FF1E8"/>
          </a:solidFill>
        </a:fill>
      </a:tcStyle>
    </a:wholeTbl>
    <a:band1H>
      <a:tcTxStyle b="off" i="off"/>
      <a:tcStyle>
        <a:fill>
          <a:solidFill>
            <a:srgbClr val="FFE2CD"/>
          </a:solidFill>
        </a:fill>
      </a:tcStyle>
    </a:band1H>
    <a:band2H>
      <a:tcTxStyle b="off" i="off"/>
    </a:band2H>
    <a:band1V>
      <a:tcTxStyle b="off" i="off"/>
      <a:tcStyle>
        <a:fill>
          <a:solidFill>
            <a:srgbClr val="FFE2CD"/>
          </a:solidFill>
        </a:fill>
      </a:tcStyle>
    </a:band1V>
    <a:band2V>
      <a:tcTxStyle b="off" i="off"/>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 styleId="{B2143649-6675-4A54-9F9B-DB80E3C8E0C1}"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9B7D4A54-509D-485D-8964-E481649A2709}" styleName="Table_2">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07" Type="http://schemas.openxmlformats.org/officeDocument/2006/relationships/slide" Target="slides/slide100.xml"/><Relationship Id="rId106" Type="http://schemas.openxmlformats.org/officeDocument/2006/relationships/slide" Target="slides/slide99.xml"/><Relationship Id="rId105" Type="http://schemas.openxmlformats.org/officeDocument/2006/relationships/slide" Target="slides/slide98.xml"/><Relationship Id="rId104" Type="http://schemas.openxmlformats.org/officeDocument/2006/relationships/slide" Target="slides/slide97.xml"/><Relationship Id="rId109" Type="http://schemas.openxmlformats.org/officeDocument/2006/relationships/slide" Target="slides/slide102.xml"/><Relationship Id="rId108" Type="http://schemas.openxmlformats.org/officeDocument/2006/relationships/slide" Target="slides/slide101.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103" Type="http://schemas.openxmlformats.org/officeDocument/2006/relationships/slide" Target="slides/slide96.xml"/><Relationship Id="rId102" Type="http://schemas.openxmlformats.org/officeDocument/2006/relationships/slide" Target="slides/slide95.xml"/><Relationship Id="rId101" Type="http://schemas.openxmlformats.org/officeDocument/2006/relationships/slide" Target="slides/slide94.xml"/><Relationship Id="rId100" Type="http://schemas.openxmlformats.org/officeDocument/2006/relationships/slide" Target="slides/slide93.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29" Type="http://schemas.openxmlformats.org/officeDocument/2006/relationships/slide" Target="slides/slide122.xml"/><Relationship Id="rId128" Type="http://schemas.openxmlformats.org/officeDocument/2006/relationships/slide" Target="slides/slide121.xml"/><Relationship Id="rId127" Type="http://schemas.openxmlformats.org/officeDocument/2006/relationships/slide" Target="slides/slide120.xml"/><Relationship Id="rId126" Type="http://schemas.openxmlformats.org/officeDocument/2006/relationships/slide" Target="slides/slide119.xml"/><Relationship Id="rId26" Type="http://schemas.openxmlformats.org/officeDocument/2006/relationships/slide" Target="slides/slide19.xml"/><Relationship Id="rId121" Type="http://schemas.openxmlformats.org/officeDocument/2006/relationships/slide" Target="slides/slide114.xml"/><Relationship Id="rId25" Type="http://schemas.openxmlformats.org/officeDocument/2006/relationships/slide" Target="slides/slide18.xml"/><Relationship Id="rId120" Type="http://schemas.openxmlformats.org/officeDocument/2006/relationships/slide" Target="slides/slide113.xml"/><Relationship Id="rId28" Type="http://schemas.openxmlformats.org/officeDocument/2006/relationships/slide" Target="slides/slide21.xml"/><Relationship Id="rId27" Type="http://schemas.openxmlformats.org/officeDocument/2006/relationships/slide" Target="slides/slide20.xml"/><Relationship Id="rId125" Type="http://schemas.openxmlformats.org/officeDocument/2006/relationships/slide" Target="slides/slide118.xml"/><Relationship Id="rId29" Type="http://schemas.openxmlformats.org/officeDocument/2006/relationships/slide" Target="slides/slide22.xml"/><Relationship Id="rId124" Type="http://schemas.openxmlformats.org/officeDocument/2006/relationships/slide" Target="slides/slide117.xml"/><Relationship Id="rId123" Type="http://schemas.openxmlformats.org/officeDocument/2006/relationships/slide" Target="slides/slide116.xml"/><Relationship Id="rId122" Type="http://schemas.openxmlformats.org/officeDocument/2006/relationships/slide" Target="slides/slide115.xml"/><Relationship Id="rId95" Type="http://schemas.openxmlformats.org/officeDocument/2006/relationships/slide" Target="slides/slide88.xml"/><Relationship Id="rId94" Type="http://schemas.openxmlformats.org/officeDocument/2006/relationships/slide" Target="slides/slide87.xml"/><Relationship Id="rId97" Type="http://schemas.openxmlformats.org/officeDocument/2006/relationships/slide" Target="slides/slide90.xml"/><Relationship Id="rId96" Type="http://schemas.openxmlformats.org/officeDocument/2006/relationships/slide" Target="slides/slide89.xml"/><Relationship Id="rId11" Type="http://schemas.openxmlformats.org/officeDocument/2006/relationships/slide" Target="slides/slide4.xml"/><Relationship Id="rId99" Type="http://schemas.openxmlformats.org/officeDocument/2006/relationships/slide" Target="slides/slide92.xml"/><Relationship Id="rId10" Type="http://schemas.openxmlformats.org/officeDocument/2006/relationships/slide" Target="slides/slide3.xml"/><Relationship Id="rId98" Type="http://schemas.openxmlformats.org/officeDocument/2006/relationships/slide" Target="slides/slide91.xml"/><Relationship Id="rId13" Type="http://schemas.openxmlformats.org/officeDocument/2006/relationships/slide" Target="slides/slide6.xml"/><Relationship Id="rId12" Type="http://schemas.openxmlformats.org/officeDocument/2006/relationships/slide" Target="slides/slide5.xml"/><Relationship Id="rId91" Type="http://schemas.openxmlformats.org/officeDocument/2006/relationships/slide" Target="slides/slide84.xml"/><Relationship Id="rId90" Type="http://schemas.openxmlformats.org/officeDocument/2006/relationships/slide" Target="slides/slide83.xml"/><Relationship Id="rId93" Type="http://schemas.openxmlformats.org/officeDocument/2006/relationships/slide" Target="slides/slide86.xml"/><Relationship Id="rId92" Type="http://schemas.openxmlformats.org/officeDocument/2006/relationships/slide" Target="slides/slide85.xml"/><Relationship Id="rId118" Type="http://schemas.openxmlformats.org/officeDocument/2006/relationships/slide" Target="slides/slide111.xml"/><Relationship Id="rId117" Type="http://schemas.openxmlformats.org/officeDocument/2006/relationships/slide" Target="slides/slide110.xml"/><Relationship Id="rId116" Type="http://schemas.openxmlformats.org/officeDocument/2006/relationships/slide" Target="slides/slide109.xml"/><Relationship Id="rId115" Type="http://schemas.openxmlformats.org/officeDocument/2006/relationships/slide" Target="slides/slide108.xml"/><Relationship Id="rId119" Type="http://schemas.openxmlformats.org/officeDocument/2006/relationships/slide" Target="slides/slide112.xml"/><Relationship Id="rId15" Type="http://schemas.openxmlformats.org/officeDocument/2006/relationships/slide" Target="slides/slide8.xml"/><Relationship Id="rId110" Type="http://schemas.openxmlformats.org/officeDocument/2006/relationships/slide" Target="slides/slide103.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14" Type="http://schemas.openxmlformats.org/officeDocument/2006/relationships/slide" Target="slides/slide107.xml"/><Relationship Id="rId18" Type="http://schemas.openxmlformats.org/officeDocument/2006/relationships/slide" Target="slides/slide11.xml"/><Relationship Id="rId113" Type="http://schemas.openxmlformats.org/officeDocument/2006/relationships/slide" Target="slides/slide106.xml"/><Relationship Id="rId112" Type="http://schemas.openxmlformats.org/officeDocument/2006/relationships/slide" Target="slides/slide105.xml"/><Relationship Id="rId111" Type="http://schemas.openxmlformats.org/officeDocument/2006/relationships/slide" Target="slides/slide104.xml"/><Relationship Id="rId84" Type="http://schemas.openxmlformats.org/officeDocument/2006/relationships/slide" Target="slides/slide77.xml"/><Relationship Id="rId83" Type="http://schemas.openxmlformats.org/officeDocument/2006/relationships/slide" Target="slides/slide76.xml"/><Relationship Id="rId86" Type="http://schemas.openxmlformats.org/officeDocument/2006/relationships/slide" Target="slides/slide79.xml"/><Relationship Id="rId85" Type="http://schemas.openxmlformats.org/officeDocument/2006/relationships/slide" Target="slides/slide78.xml"/><Relationship Id="rId88" Type="http://schemas.openxmlformats.org/officeDocument/2006/relationships/slide" Target="slides/slide81.xml"/><Relationship Id="rId150" Type="http://schemas.openxmlformats.org/officeDocument/2006/relationships/font" Target="fonts/Roboto-regular.fntdata"/><Relationship Id="rId87" Type="http://schemas.openxmlformats.org/officeDocument/2006/relationships/slide" Target="slides/slide80.xml"/><Relationship Id="rId89" Type="http://schemas.openxmlformats.org/officeDocument/2006/relationships/slide" Target="slides/slide82.xml"/><Relationship Id="rId80" Type="http://schemas.openxmlformats.org/officeDocument/2006/relationships/slide" Target="slides/slide73.xml"/><Relationship Id="rId82" Type="http://schemas.openxmlformats.org/officeDocument/2006/relationships/slide" Target="slides/slide75.xml"/><Relationship Id="rId81" Type="http://schemas.openxmlformats.org/officeDocument/2006/relationships/slide" Target="slides/slide74.xml"/><Relationship Id="rId1" Type="http://schemas.openxmlformats.org/officeDocument/2006/relationships/theme" Target="theme/theme4.xml"/><Relationship Id="rId2" Type="http://schemas.openxmlformats.org/officeDocument/2006/relationships/presProps" Target="presProps.xml"/><Relationship Id="rId3" Type="http://schemas.openxmlformats.org/officeDocument/2006/relationships/tableStyles" Target="tableStyles.xml"/><Relationship Id="rId149" Type="http://schemas.openxmlformats.org/officeDocument/2006/relationships/font" Target="fonts/ProximaNova-boldItalic.fntdata"/><Relationship Id="rId4" Type="http://schemas.openxmlformats.org/officeDocument/2006/relationships/slideMaster" Target="slideMasters/slideMaster1.xml"/><Relationship Id="rId148" Type="http://schemas.openxmlformats.org/officeDocument/2006/relationships/font" Target="fonts/ProximaNova-italic.fntdata"/><Relationship Id="rId9" Type="http://schemas.openxmlformats.org/officeDocument/2006/relationships/slide" Target="slides/slide2.xml"/><Relationship Id="rId143" Type="http://schemas.openxmlformats.org/officeDocument/2006/relationships/font" Target="fonts/ArchivoNarrow-bold.fntdata"/><Relationship Id="rId142" Type="http://schemas.openxmlformats.org/officeDocument/2006/relationships/font" Target="fonts/ArchivoNarrow-regular.fntdata"/><Relationship Id="rId141" Type="http://schemas.openxmlformats.org/officeDocument/2006/relationships/slide" Target="slides/slide134.xml"/><Relationship Id="rId140" Type="http://schemas.openxmlformats.org/officeDocument/2006/relationships/slide" Target="slides/slide133.xml"/><Relationship Id="rId5" Type="http://schemas.openxmlformats.org/officeDocument/2006/relationships/slideMaster" Target="slideMasters/slideMaster2.xml"/><Relationship Id="rId147" Type="http://schemas.openxmlformats.org/officeDocument/2006/relationships/font" Target="fonts/ProximaNova-bold.fntdata"/><Relationship Id="rId6" Type="http://schemas.openxmlformats.org/officeDocument/2006/relationships/slideMaster" Target="slideMasters/slideMaster3.xml"/><Relationship Id="rId146" Type="http://schemas.openxmlformats.org/officeDocument/2006/relationships/font" Target="fonts/ProximaNova-regular.fntdata"/><Relationship Id="rId7" Type="http://schemas.openxmlformats.org/officeDocument/2006/relationships/notesMaster" Target="notesMasters/notesMaster1.xml"/><Relationship Id="rId145" Type="http://schemas.openxmlformats.org/officeDocument/2006/relationships/font" Target="fonts/ArchivoNarrow-boldItalic.fntdata"/><Relationship Id="rId8" Type="http://schemas.openxmlformats.org/officeDocument/2006/relationships/slide" Target="slides/slide1.xml"/><Relationship Id="rId144" Type="http://schemas.openxmlformats.org/officeDocument/2006/relationships/font" Target="fonts/ArchivoNarrow-italic.fntdata"/><Relationship Id="rId73" Type="http://schemas.openxmlformats.org/officeDocument/2006/relationships/slide" Target="slides/slide66.xml"/><Relationship Id="rId72" Type="http://schemas.openxmlformats.org/officeDocument/2006/relationships/slide" Target="slides/slide65.xml"/><Relationship Id="rId75" Type="http://schemas.openxmlformats.org/officeDocument/2006/relationships/slide" Target="slides/slide68.xml"/><Relationship Id="rId74" Type="http://schemas.openxmlformats.org/officeDocument/2006/relationships/slide" Target="slides/slide67.xml"/><Relationship Id="rId77" Type="http://schemas.openxmlformats.org/officeDocument/2006/relationships/slide" Target="slides/slide70.xml"/><Relationship Id="rId76" Type="http://schemas.openxmlformats.org/officeDocument/2006/relationships/slide" Target="slides/slide69.xml"/><Relationship Id="rId79" Type="http://schemas.openxmlformats.org/officeDocument/2006/relationships/slide" Target="slides/slide72.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139" Type="http://schemas.openxmlformats.org/officeDocument/2006/relationships/slide" Target="slides/slide132.xml"/><Relationship Id="rId138" Type="http://schemas.openxmlformats.org/officeDocument/2006/relationships/slide" Target="slides/slide131.xml"/><Relationship Id="rId137" Type="http://schemas.openxmlformats.org/officeDocument/2006/relationships/slide" Target="slides/slide130.xml"/><Relationship Id="rId132" Type="http://schemas.openxmlformats.org/officeDocument/2006/relationships/slide" Target="slides/slide125.xml"/><Relationship Id="rId131" Type="http://schemas.openxmlformats.org/officeDocument/2006/relationships/slide" Target="slides/slide124.xml"/><Relationship Id="rId130" Type="http://schemas.openxmlformats.org/officeDocument/2006/relationships/slide" Target="slides/slide123.xml"/><Relationship Id="rId136" Type="http://schemas.openxmlformats.org/officeDocument/2006/relationships/slide" Target="slides/slide129.xml"/><Relationship Id="rId135" Type="http://schemas.openxmlformats.org/officeDocument/2006/relationships/slide" Target="slides/slide128.xml"/><Relationship Id="rId134" Type="http://schemas.openxmlformats.org/officeDocument/2006/relationships/slide" Target="slides/slide127.xml"/><Relationship Id="rId133" Type="http://schemas.openxmlformats.org/officeDocument/2006/relationships/slide" Target="slides/slide126.xml"/><Relationship Id="rId62" Type="http://schemas.openxmlformats.org/officeDocument/2006/relationships/slide" Target="slides/slide55.xml"/><Relationship Id="rId61" Type="http://schemas.openxmlformats.org/officeDocument/2006/relationships/slide" Target="slides/slide54.xml"/><Relationship Id="rId64" Type="http://schemas.openxmlformats.org/officeDocument/2006/relationships/slide" Target="slides/slide57.xml"/><Relationship Id="rId63" Type="http://schemas.openxmlformats.org/officeDocument/2006/relationships/slide" Target="slides/slide56.xml"/><Relationship Id="rId66" Type="http://schemas.openxmlformats.org/officeDocument/2006/relationships/slide" Target="slides/slide59.xml"/><Relationship Id="rId65" Type="http://schemas.openxmlformats.org/officeDocument/2006/relationships/slide" Target="slides/slide58.xml"/><Relationship Id="rId68" Type="http://schemas.openxmlformats.org/officeDocument/2006/relationships/slide" Target="slides/slide61.xml"/><Relationship Id="rId67" Type="http://schemas.openxmlformats.org/officeDocument/2006/relationships/slide" Target="slides/slide60.xml"/><Relationship Id="rId60" Type="http://schemas.openxmlformats.org/officeDocument/2006/relationships/slide" Target="slides/slide53.xml"/><Relationship Id="rId165" Type="http://schemas.openxmlformats.org/officeDocument/2006/relationships/font" Target="fonts/Merriweather-bold.fntdata"/><Relationship Id="rId69" Type="http://schemas.openxmlformats.org/officeDocument/2006/relationships/slide" Target="slides/slide62.xml"/><Relationship Id="rId164" Type="http://schemas.openxmlformats.org/officeDocument/2006/relationships/font" Target="fonts/Merriweather-regular.fntdata"/><Relationship Id="rId163" Type="http://schemas.openxmlformats.org/officeDocument/2006/relationships/font" Target="fonts/HelveticaNeue-boldItalic.fntdata"/><Relationship Id="rId162" Type="http://schemas.openxmlformats.org/officeDocument/2006/relationships/font" Target="fonts/HelveticaNeue-italic.fntdata"/><Relationship Id="rId168" Type="http://customschemas.google.com/relationships/presentationmetadata" Target="metadata"/><Relationship Id="rId167" Type="http://schemas.openxmlformats.org/officeDocument/2006/relationships/font" Target="fonts/Merriweather-boldItalic.fntdata"/><Relationship Id="rId166" Type="http://schemas.openxmlformats.org/officeDocument/2006/relationships/font" Target="fonts/Merriweather-italic.fntdata"/><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55" Type="http://schemas.openxmlformats.org/officeDocument/2006/relationships/slide" Target="slides/slide48.xml"/><Relationship Id="rId161" Type="http://schemas.openxmlformats.org/officeDocument/2006/relationships/font" Target="fonts/HelveticaNeue-bold.fntdata"/><Relationship Id="rId54" Type="http://schemas.openxmlformats.org/officeDocument/2006/relationships/slide" Target="slides/slide47.xml"/><Relationship Id="rId160" Type="http://schemas.openxmlformats.org/officeDocument/2006/relationships/font" Target="fonts/HelveticaNeue-regular.fntdata"/><Relationship Id="rId57" Type="http://schemas.openxmlformats.org/officeDocument/2006/relationships/slide" Target="slides/slide50.xml"/><Relationship Id="rId56" Type="http://schemas.openxmlformats.org/officeDocument/2006/relationships/slide" Target="slides/slide49.xml"/><Relationship Id="rId159" Type="http://schemas.openxmlformats.org/officeDocument/2006/relationships/font" Target="fonts/Inter-bold.fntdata"/><Relationship Id="rId59" Type="http://schemas.openxmlformats.org/officeDocument/2006/relationships/slide" Target="slides/slide52.xml"/><Relationship Id="rId154" Type="http://schemas.openxmlformats.org/officeDocument/2006/relationships/font" Target="fonts/Nunito-regular.fntdata"/><Relationship Id="rId58" Type="http://schemas.openxmlformats.org/officeDocument/2006/relationships/slide" Target="slides/slide51.xml"/><Relationship Id="rId153" Type="http://schemas.openxmlformats.org/officeDocument/2006/relationships/font" Target="fonts/Roboto-boldItalic.fntdata"/><Relationship Id="rId152" Type="http://schemas.openxmlformats.org/officeDocument/2006/relationships/font" Target="fonts/Roboto-italic.fntdata"/><Relationship Id="rId151" Type="http://schemas.openxmlformats.org/officeDocument/2006/relationships/font" Target="fonts/Roboto-bold.fntdata"/><Relationship Id="rId158" Type="http://schemas.openxmlformats.org/officeDocument/2006/relationships/font" Target="fonts/Inter-regular.fntdata"/><Relationship Id="rId157" Type="http://schemas.openxmlformats.org/officeDocument/2006/relationships/font" Target="fonts/Nunito-boldItalic.fntdata"/><Relationship Id="rId156" Type="http://schemas.openxmlformats.org/officeDocument/2006/relationships/font" Target="fonts/Nunito-italic.fntdata"/><Relationship Id="rId155" Type="http://schemas.openxmlformats.org/officeDocument/2006/relationships/font" Target="fonts/Nuni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dk1"/>
              </a:buClr>
              <a:buSzPts val="1400"/>
              <a:buFont typeface="Arial"/>
              <a:buChar char="●"/>
              <a:defRPr b="0" i="0" sz="1100" u="none" cap="none" strike="noStrike">
                <a:solidFill>
                  <a:schemeClr val="dk1"/>
                </a:solidFill>
                <a:latin typeface="Arial"/>
                <a:ea typeface="Arial"/>
                <a:cs typeface="Arial"/>
                <a:sym typeface="Arial"/>
              </a:defRPr>
            </a:lvl1pPr>
            <a:lvl2pPr indent="-317500" lvl="1" marL="914400" marR="0" rtl="0" algn="l">
              <a:lnSpc>
                <a:spcPct val="100000"/>
              </a:lnSpc>
              <a:spcBef>
                <a:spcPts val="0"/>
              </a:spcBef>
              <a:spcAft>
                <a:spcPts val="0"/>
              </a:spcAft>
              <a:buClr>
                <a:schemeClr val="dk1"/>
              </a:buClr>
              <a:buSzPts val="1400"/>
              <a:buFont typeface="Arial"/>
              <a:buChar char="○"/>
              <a:defRPr b="0" i="0" sz="1100" u="none" cap="none" strike="noStrike">
                <a:solidFill>
                  <a:schemeClr val="dk1"/>
                </a:solidFill>
                <a:latin typeface="Arial"/>
                <a:ea typeface="Arial"/>
                <a:cs typeface="Arial"/>
                <a:sym typeface="Arial"/>
              </a:defRPr>
            </a:lvl2pPr>
            <a:lvl3pPr indent="-317500" lvl="2" marL="1371600" marR="0" rtl="0" algn="l">
              <a:lnSpc>
                <a:spcPct val="100000"/>
              </a:lnSpc>
              <a:spcBef>
                <a:spcPts val="0"/>
              </a:spcBef>
              <a:spcAft>
                <a:spcPts val="0"/>
              </a:spcAft>
              <a:buClr>
                <a:schemeClr val="dk1"/>
              </a:buClr>
              <a:buSzPts val="1400"/>
              <a:buFont typeface="Arial"/>
              <a:buChar char="■"/>
              <a:defRPr b="0" i="0" sz="1100" u="none" cap="none" strike="noStrike">
                <a:solidFill>
                  <a:schemeClr val="dk1"/>
                </a:solidFill>
                <a:latin typeface="Arial"/>
                <a:ea typeface="Arial"/>
                <a:cs typeface="Arial"/>
                <a:sym typeface="Arial"/>
              </a:defRPr>
            </a:lvl3pPr>
            <a:lvl4pPr indent="-317500" lvl="3" marL="1828800" marR="0" rtl="0" algn="l">
              <a:lnSpc>
                <a:spcPct val="100000"/>
              </a:lnSpc>
              <a:spcBef>
                <a:spcPts val="0"/>
              </a:spcBef>
              <a:spcAft>
                <a:spcPts val="0"/>
              </a:spcAft>
              <a:buClr>
                <a:schemeClr val="dk1"/>
              </a:buClr>
              <a:buSzPts val="1400"/>
              <a:buFont typeface="Arial"/>
              <a:buChar char="●"/>
              <a:defRPr b="0" i="0" sz="1100" u="none" cap="none" strike="noStrike">
                <a:solidFill>
                  <a:schemeClr val="dk1"/>
                </a:solidFill>
                <a:latin typeface="Arial"/>
                <a:ea typeface="Arial"/>
                <a:cs typeface="Arial"/>
                <a:sym typeface="Arial"/>
              </a:defRPr>
            </a:lvl4pPr>
            <a:lvl5pPr indent="-317500" lvl="4" marL="2286000" marR="0" rtl="0" algn="l">
              <a:lnSpc>
                <a:spcPct val="100000"/>
              </a:lnSpc>
              <a:spcBef>
                <a:spcPts val="0"/>
              </a:spcBef>
              <a:spcAft>
                <a:spcPts val="0"/>
              </a:spcAft>
              <a:buClr>
                <a:schemeClr val="dk1"/>
              </a:buClr>
              <a:buSzPts val="1400"/>
              <a:buFont typeface="Arial"/>
              <a:buChar char="○"/>
              <a:defRPr b="0" i="0" sz="1100" u="none" cap="none" strike="noStrike">
                <a:solidFill>
                  <a:schemeClr val="dk1"/>
                </a:solidFill>
                <a:latin typeface="Arial"/>
                <a:ea typeface="Arial"/>
                <a:cs typeface="Arial"/>
                <a:sym typeface="Arial"/>
              </a:defRPr>
            </a:lvl5pPr>
            <a:lvl6pPr indent="-317500" lvl="5" marL="2743200" marR="0" rtl="0" algn="l">
              <a:lnSpc>
                <a:spcPct val="100000"/>
              </a:lnSpc>
              <a:spcBef>
                <a:spcPts val="0"/>
              </a:spcBef>
              <a:spcAft>
                <a:spcPts val="0"/>
              </a:spcAft>
              <a:buClr>
                <a:schemeClr val="dk1"/>
              </a:buClr>
              <a:buSzPts val="1400"/>
              <a:buFont typeface="Arial"/>
              <a:buChar char="■"/>
              <a:defRPr b="0" i="0" sz="1100" u="none" cap="none" strike="noStrike">
                <a:solidFill>
                  <a:schemeClr val="dk1"/>
                </a:solidFill>
                <a:latin typeface="Arial"/>
                <a:ea typeface="Arial"/>
                <a:cs typeface="Arial"/>
                <a:sym typeface="Arial"/>
              </a:defRPr>
            </a:lvl6pPr>
            <a:lvl7pPr indent="-317500" lvl="6" marL="3200400" marR="0" rtl="0" algn="l">
              <a:lnSpc>
                <a:spcPct val="100000"/>
              </a:lnSpc>
              <a:spcBef>
                <a:spcPts val="0"/>
              </a:spcBef>
              <a:spcAft>
                <a:spcPts val="0"/>
              </a:spcAft>
              <a:buClr>
                <a:schemeClr val="dk1"/>
              </a:buClr>
              <a:buSzPts val="1400"/>
              <a:buFont typeface="Arial"/>
              <a:buChar char="●"/>
              <a:defRPr b="0" i="0" sz="1100" u="none" cap="none" strike="noStrike">
                <a:solidFill>
                  <a:schemeClr val="dk1"/>
                </a:solidFill>
                <a:latin typeface="Arial"/>
                <a:ea typeface="Arial"/>
                <a:cs typeface="Arial"/>
                <a:sym typeface="Arial"/>
              </a:defRPr>
            </a:lvl7pPr>
            <a:lvl8pPr indent="-317500" lvl="7" marL="3657600" marR="0" rtl="0" algn="l">
              <a:lnSpc>
                <a:spcPct val="100000"/>
              </a:lnSpc>
              <a:spcBef>
                <a:spcPts val="0"/>
              </a:spcBef>
              <a:spcAft>
                <a:spcPts val="0"/>
              </a:spcAft>
              <a:buClr>
                <a:schemeClr val="dk1"/>
              </a:buClr>
              <a:buSzPts val="1400"/>
              <a:buFont typeface="Arial"/>
              <a:buChar char="○"/>
              <a:defRPr b="0" i="0" sz="1100" u="none" cap="none" strike="noStrike">
                <a:solidFill>
                  <a:schemeClr val="dk1"/>
                </a:solidFill>
                <a:latin typeface="Arial"/>
                <a:ea typeface="Arial"/>
                <a:cs typeface="Arial"/>
                <a:sym typeface="Arial"/>
              </a:defRPr>
            </a:lvl8pPr>
            <a:lvl9pPr indent="-317500" lvl="8" marL="4114800" marR="0" rtl="0" algn="l">
              <a:lnSpc>
                <a:spcPct val="100000"/>
              </a:lnSpc>
              <a:spcBef>
                <a:spcPts val="0"/>
              </a:spcBef>
              <a:spcAft>
                <a:spcPts val="0"/>
              </a:spcAft>
              <a:buClr>
                <a:schemeClr val="dk1"/>
              </a:buClr>
              <a:buSzPts val="1400"/>
              <a:buFont typeface="Arial"/>
              <a:buChar char="■"/>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24" name="Google Shape;324;p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94" name="Google Shape;394;p1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7" name="Shape 1047"/>
        <p:cNvGrpSpPr/>
        <p:nvPr/>
      </p:nvGrpSpPr>
      <p:grpSpPr>
        <a:xfrm>
          <a:off x="0" y="0"/>
          <a:ext cx="0" cy="0"/>
          <a:chOff x="0" y="0"/>
          <a:chExt cx="0" cy="0"/>
        </a:xfrm>
      </p:grpSpPr>
      <p:sp>
        <p:nvSpPr>
          <p:cNvPr id="1048" name="Google Shape;1048;p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049" name="Google Shape;1049;p1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3" name="Shape 1053"/>
        <p:cNvGrpSpPr/>
        <p:nvPr/>
      </p:nvGrpSpPr>
      <p:grpSpPr>
        <a:xfrm>
          <a:off x="0" y="0"/>
          <a:ext cx="0" cy="0"/>
          <a:chOff x="0" y="0"/>
          <a:chExt cx="0" cy="0"/>
        </a:xfrm>
      </p:grpSpPr>
      <p:sp>
        <p:nvSpPr>
          <p:cNvPr id="1054" name="Google Shape;1054;p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055" name="Google Shape;1055;p10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0" name="Shape 1060"/>
        <p:cNvGrpSpPr/>
        <p:nvPr/>
      </p:nvGrpSpPr>
      <p:grpSpPr>
        <a:xfrm>
          <a:off x="0" y="0"/>
          <a:ext cx="0" cy="0"/>
          <a:chOff x="0" y="0"/>
          <a:chExt cx="0" cy="0"/>
        </a:xfrm>
      </p:grpSpPr>
      <p:sp>
        <p:nvSpPr>
          <p:cNvPr id="1061" name="Google Shape;1061;p1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062" name="Google Shape;1062;p1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7" name="Shape 1067"/>
        <p:cNvGrpSpPr/>
        <p:nvPr/>
      </p:nvGrpSpPr>
      <p:grpSpPr>
        <a:xfrm>
          <a:off x="0" y="0"/>
          <a:ext cx="0" cy="0"/>
          <a:chOff x="0" y="0"/>
          <a:chExt cx="0" cy="0"/>
        </a:xfrm>
      </p:grpSpPr>
      <p:sp>
        <p:nvSpPr>
          <p:cNvPr id="1068" name="Google Shape;1068;p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069" name="Google Shape;1069;p1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4" name="Shape 1074"/>
        <p:cNvGrpSpPr/>
        <p:nvPr/>
      </p:nvGrpSpPr>
      <p:grpSpPr>
        <a:xfrm>
          <a:off x="0" y="0"/>
          <a:ext cx="0" cy="0"/>
          <a:chOff x="0" y="0"/>
          <a:chExt cx="0" cy="0"/>
        </a:xfrm>
      </p:grpSpPr>
      <p:sp>
        <p:nvSpPr>
          <p:cNvPr id="1075" name="Google Shape;1075;p1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076" name="Google Shape;1076;p10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1" name="Shape 1081"/>
        <p:cNvGrpSpPr/>
        <p:nvPr/>
      </p:nvGrpSpPr>
      <p:grpSpPr>
        <a:xfrm>
          <a:off x="0" y="0"/>
          <a:ext cx="0" cy="0"/>
          <a:chOff x="0" y="0"/>
          <a:chExt cx="0" cy="0"/>
        </a:xfrm>
      </p:grpSpPr>
      <p:sp>
        <p:nvSpPr>
          <p:cNvPr id="1082" name="Google Shape;1082;p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083" name="Google Shape;1083;p10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8" name="Shape 1088"/>
        <p:cNvGrpSpPr/>
        <p:nvPr/>
      </p:nvGrpSpPr>
      <p:grpSpPr>
        <a:xfrm>
          <a:off x="0" y="0"/>
          <a:ext cx="0" cy="0"/>
          <a:chOff x="0" y="0"/>
          <a:chExt cx="0" cy="0"/>
        </a:xfrm>
      </p:grpSpPr>
      <p:sp>
        <p:nvSpPr>
          <p:cNvPr id="1089" name="Google Shape;1089;p1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090" name="Google Shape;1090;p10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5" name="Shape 1095"/>
        <p:cNvGrpSpPr/>
        <p:nvPr/>
      </p:nvGrpSpPr>
      <p:grpSpPr>
        <a:xfrm>
          <a:off x="0" y="0"/>
          <a:ext cx="0" cy="0"/>
          <a:chOff x="0" y="0"/>
          <a:chExt cx="0" cy="0"/>
        </a:xfrm>
      </p:grpSpPr>
      <p:sp>
        <p:nvSpPr>
          <p:cNvPr id="1096" name="Google Shape;1096;p1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097" name="Google Shape;1097;p10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2" name="Shape 1102"/>
        <p:cNvGrpSpPr/>
        <p:nvPr/>
      </p:nvGrpSpPr>
      <p:grpSpPr>
        <a:xfrm>
          <a:off x="0" y="0"/>
          <a:ext cx="0" cy="0"/>
          <a:chOff x="0" y="0"/>
          <a:chExt cx="0" cy="0"/>
        </a:xfrm>
      </p:grpSpPr>
      <p:sp>
        <p:nvSpPr>
          <p:cNvPr id="1103" name="Google Shape;1103;p10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4" name="Google Shape;1104;p1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9" name="Shape 1109"/>
        <p:cNvGrpSpPr/>
        <p:nvPr/>
      </p:nvGrpSpPr>
      <p:grpSpPr>
        <a:xfrm>
          <a:off x="0" y="0"/>
          <a:ext cx="0" cy="0"/>
          <a:chOff x="0" y="0"/>
          <a:chExt cx="0" cy="0"/>
        </a:xfrm>
      </p:grpSpPr>
      <p:sp>
        <p:nvSpPr>
          <p:cNvPr id="1110" name="Google Shape;1110;p10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1" name="Google Shape;1111;p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00" name="Google Shape;400;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7" name="Shape 1117"/>
        <p:cNvGrpSpPr/>
        <p:nvPr/>
      </p:nvGrpSpPr>
      <p:grpSpPr>
        <a:xfrm>
          <a:off x="0" y="0"/>
          <a:ext cx="0" cy="0"/>
          <a:chOff x="0" y="0"/>
          <a:chExt cx="0" cy="0"/>
        </a:xfrm>
      </p:grpSpPr>
      <p:sp>
        <p:nvSpPr>
          <p:cNvPr id="1118" name="Google Shape;1118;p1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9" name="Google Shape;1119;p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4" name="Shape 1124"/>
        <p:cNvGrpSpPr/>
        <p:nvPr/>
      </p:nvGrpSpPr>
      <p:grpSpPr>
        <a:xfrm>
          <a:off x="0" y="0"/>
          <a:ext cx="0" cy="0"/>
          <a:chOff x="0" y="0"/>
          <a:chExt cx="0" cy="0"/>
        </a:xfrm>
      </p:grpSpPr>
      <p:sp>
        <p:nvSpPr>
          <p:cNvPr id="1125" name="Google Shape;1125;p1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6" name="Google Shape;1126;p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1" name="Shape 1131"/>
        <p:cNvGrpSpPr/>
        <p:nvPr/>
      </p:nvGrpSpPr>
      <p:grpSpPr>
        <a:xfrm>
          <a:off x="0" y="0"/>
          <a:ext cx="0" cy="0"/>
          <a:chOff x="0" y="0"/>
          <a:chExt cx="0" cy="0"/>
        </a:xfrm>
      </p:grpSpPr>
      <p:sp>
        <p:nvSpPr>
          <p:cNvPr id="1132" name="Google Shape;1132;p1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3" name="Google Shape;1133;p1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8" name="Shape 1138"/>
        <p:cNvGrpSpPr/>
        <p:nvPr/>
      </p:nvGrpSpPr>
      <p:grpSpPr>
        <a:xfrm>
          <a:off x="0" y="0"/>
          <a:ext cx="0" cy="0"/>
          <a:chOff x="0" y="0"/>
          <a:chExt cx="0" cy="0"/>
        </a:xfrm>
      </p:grpSpPr>
      <p:sp>
        <p:nvSpPr>
          <p:cNvPr id="1139" name="Google Shape;1139;p1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0" name="Google Shape;1140;p1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5" name="Shape 1145"/>
        <p:cNvGrpSpPr/>
        <p:nvPr/>
      </p:nvGrpSpPr>
      <p:grpSpPr>
        <a:xfrm>
          <a:off x="0" y="0"/>
          <a:ext cx="0" cy="0"/>
          <a:chOff x="0" y="0"/>
          <a:chExt cx="0" cy="0"/>
        </a:xfrm>
      </p:grpSpPr>
      <p:sp>
        <p:nvSpPr>
          <p:cNvPr id="1146" name="Google Shape;1146;p1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7" name="Google Shape;1147;p1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2" name="Shape 1152"/>
        <p:cNvGrpSpPr/>
        <p:nvPr/>
      </p:nvGrpSpPr>
      <p:grpSpPr>
        <a:xfrm>
          <a:off x="0" y="0"/>
          <a:ext cx="0" cy="0"/>
          <a:chOff x="0" y="0"/>
          <a:chExt cx="0" cy="0"/>
        </a:xfrm>
      </p:grpSpPr>
      <p:sp>
        <p:nvSpPr>
          <p:cNvPr id="1153" name="Google Shape;1153;p1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4" name="Google Shape;1154;p1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0" name="Shape 1160"/>
        <p:cNvGrpSpPr/>
        <p:nvPr/>
      </p:nvGrpSpPr>
      <p:grpSpPr>
        <a:xfrm>
          <a:off x="0" y="0"/>
          <a:ext cx="0" cy="0"/>
          <a:chOff x="0" y="0"/>
          <a:chExt cx="0" cy="0"/>
        </a:xfrm>
      </p:grpSpPr>
      <p:sp>
        <p:nvSpPr>
          <p:cNvPr id="1161" name="Google Shape;1161;p1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2" name="Google Shape;1162;p1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8" name="Shape 1168"/>
        <p:cNvGrpSpPr/>
        <p:nvPr/>
      </p:nvGrpSpPr>
      <p:grpSpPr>
        <a:xfrm>
          <a:off x="0" y="0"/>
          <a:ext cx="0" cy="0"/>
          <a:chOff x="0" y="0"/>
          <a:chExt cx="0" cy="0"/>
        </a:xfrm>
      </p:grpSpPr>
      <p:sp>
        <p:nvSpPr>
          <p:cNvPr id="1169" name="Google Shape;1169;p1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0" name="Google Shape;1170;p1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6" name="Shape 1176"/>
        <p:cNvGrpSpPr/>
        <p:nvPr/>
      </p:nvGrpSpPr>
      <p:grpSpPr>
        <a:xfrm>
          <a:off x="0" y="0"/>
          <a:ext cx="0" cy="0"/>
          <a:chOff x="0" y="0"/>
          <a:chExt cx="0" cy="0"/>
        </a:xfrm>
      </p:grpSpPr>
      <p:sp>
        <p:nvSpPr>
          <p:cNvPr id="1177" name="Google Shape;1177;p1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8" name="Google Shape;1178;p1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4" name="Shape 1184"/>
        <p:cNvGrpSpPr/>
        <p:nvPr/>
      </p:nvGrpSpPr>
      <p:grpSpPr>
        <a:xfrm>
          <a:off x="0" y="0"/>
          <a:ext cx="0" cy="0"/>
          <a:chOff x="0" y="0"/>
          <a:chExt cx="0" cy="0"/>
        </a:xfrm>
      </p:grpSpPr>
      <p:sp>
        <p:nvSpPr>
          <p:cNvPr id="1185" name="Google Shape;1185;p1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6" name="Google Shape;1186;p1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13" name="Google Shape;413;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2" name="Shape 1192"/>
        <p:cNvGrpSpPr/>
        <p:nvPr/>
      </p:nvGrpSpPr>
      <p:grpSpPr>
        <a:xfrm>
          <a:off x="0" y="0"/>
          <a:ext cx="0" cy="0"/>
          <a:chOff x="0" y="0"/>
          <a:chExt cx="0" cy="0"/>
        </a:xfrm>
      </p:grpSpPr>
      <p:sp>
        <p:nvSpPr>
          <p:cNvPr id="1193" name="Google Shape;1193;p1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4" name="Google Shape;1194;p1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9" name="Shape 1199"/>
        <p:cNvGrpSpPr/>
        <p:nvPr/>
      </p:nvGrpSpPr>
      <p:grpSpPr>
        <a:xfrm>
          <a:off x="0" y="0"/>
          <a:ext cx="0" cy="0"/>
          <a:chOff x="0" y="0"/>
          <a:chExt cx="0" cy="0"/>
        </a:xfrm>
      </p:grpSpPr>
      <p:sp>
        <p:nvSpPr>
          <p:cNvPr id="1200" name="Google Shape;1200;p1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1" name="Google Shape;1201;p1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7" name="Shape 1207"/>
        <p:cNvGrpSpPr/>
        <p:nvPr/>
      </p:nvGrpSpPr>
      <p:grpSpPr>
        <a:xfrm>
          <a:off x="0" y="0"/>
          <a:ext cx="0" cy="0"/>
          <a:chOff x="0" y="0"/>
          <a:chExt cx="0" cy="0"/>
        </a:xfrm>
      </p:grpSpPr>
      <p:sp>
        <p:nvSpPr>
          <p:cNvPr id="1208" name="Google Shape;1208;p1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9" name="Google Shape;1209;p1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4" name="Shape 1214"/>
        <p:cNvGrpSpPr/>
        <p:nvPr/>
      </p:nvGrpSpPr>
      <p:grpSpPr>
        <a:xfrm>
          <a:off x="0" y="0"/>
          <a:ext cx="0" cy="0"/>
          <a:chOff x="0" y="0"/>
          <a:chExt cx="0" cy="0"/>
        </a:xfrm>
      </p:grpSpPr>
      <p:sp>
        <p:nvSpPr>
          <p:cNvPr id="1215" name="Google Shape;1215;p1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6" name="Google Shape;1216;p1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1" name="Shape 1221"/>
        <p:cNvGrpSpPr/>
        <p:nvPr/>
      </p:nvGrpSpPr>
      <p:grpSpPr>
        <a:xfrm>
          <a:off x="0" y="0"/>
          <a:ext cx="0" cy="0"/>
          <a:chOff x="0" y="0"/>
          <a:chExt cx="0" cy="0"/>
        </a:xfrm>
      </p:grpSpPr>
      <p:sp>
        <p:nvSpPr>
          <p:cNvPr id="1222" name="Google Shape;1222;p1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3" name="Google Shape;1223;p1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8" name="Shape 1228"/>
        <p:cNvGrpSpPr/>
        <p:nvPr/>
      </p:nvGrpSpPr>
      <p:grpSpPr>
        <a:xfrm>
          <a:off x="0" y="0"/>
          <a:ext cx="0" cy="0"/>
          <a:chOff x="0" y="0"/>
          <a:chExt cx="0" cy="0"/>
        </a:xfrm>
      </p:grpSpPr>
      <p:sp>
        <p:nvSpPr>
          <p:cNvPr id="1229" name="Google Shape;1229;p1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0" name="Google Shape;1230;p1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0" name="Shape 1240"/>
        <p:cNvGrpSpPr/>
        <p:nvPr/>
      </p:nvGrpSpPr>
      <p:grpSpPr>
        <a:xfrm>
          <a:off x="0" y="0"/>
          <a:ext cx="0" cy="0"/>
          <a:chOff x="0" y="0"/>
          <a:chExt cx="0" cy="0"/>
        </a:xfrm>
      </p:grpSpPr>
      <p:sp>
        <p:nvSpPr>
          <p:cNvPr id="1241" name="Google Shape;1241;p1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2" name="Google Shape;1242;p1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7" name="Shape 1247"/>
        <p:cNvGrpSpPr/>
        <p:nvPr/>
      </p:nvGrpSpPr>
      <p:grpSpPr>
        <a:xfrm>
          <a:off x="0" y="0"/>
          <a:ext cx="0" cy="0"/>
          <a:chOff x="0" y="0"/>
          <a:chExt cx="0" cy="0"/>
        </a:xfrm>
      </p:grpSpPr>
      <p:sp>
        <p:nvSpPr>
          <p:cNvPr id="1248" name="Google Shape;1248;p1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9" name="Google Shape;1249;p1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4" name="Shape 1254"/>
        <p:cNvGrpSpPr/>
        <p:nvPr/>
      </p:nvGrpSpPr>
      <p:grpSpPr>
        <a:xfrm>
          <a:off x="0" y="0"/>
          <a:ext cx="0" cy="0"/>
          <a:chOff x="0" y="0"/>
          <a:chExt cx="0" cy="0"/>
        </a:xfrm>
      </p:grpSpPr>
      <p:sp>
        <p:nvSpPr>
          <p:cNvPr id="1255" name="Google Shape;1255;p1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6" name="Google Shape;1256;p1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6" name="Shape 1266"/>
        <p:cNvGrpSpPr/>
        <p:nvPr/>
      </p:nvGrpSpPr>
      <p:grpSpPr>
        <a:xfrm>
          <a:off x="0" y="0"/>
          <a:ext cx="0" cy="0"/>
          <a:chOff x="0" y="0"/>
          <a:chExt cx="0" cy="0"/>
        </a:xfrm>
      </p:grpSpPr>
      <p:sp>
        <p:nvSpPr>
          <p:cNvPr id="1267" name="Google Shape;1267;p1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8" name="Google Shape;1268;p1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28" name="Google Shape;42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3" name="Shape 1273"/>
        <p:cNvGrpSpPr/>
        <p:nvPr/>
      </p:nvGrpSpPr>
      <p:grpSpPr>
        <a:xfrm>
          <a:off x="0" y="0"/>
          <a:ext cx="0" cy="0"/>
          <a:chOff x="0" y="0"/>
          <a:chExt cx="0" cy="0"/>
        </a:xfrm>
      </p:grpSpPr>
      <p:sp>
        <p:nvSpPr>
          <p:cNvPr id="1274" name="Google Shape;1274;p1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5" name="Google Shape;1275;p1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0" name="Shape 1280"/>
        <p:cNvGrpSpPr/>
        <p:nvPr/>
      </p:nvGrpSpPr>
      <p:grpSpPr>
        <a:xfrm>
          <a:off x="0" y="0"/>
          <a:ext cx="0" cy="0"/>
          <a:chOff x="0" y="0"/>
          <a:chExt cx="0" cy="0"/>
        </a:xfrm>
      </p:grpSpPr>
      <p:sp>
        <p:nvSpPr>
          <p:cNvPr id="1281" name="Google Shape;1281;p1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2" name="Google Shape;1282;p1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7" name="Shape 1287"/>
        <p:cNvGrpSpPr/>
        <p:nvPr/>
      </p:nvGrpSpPr>
      <p:grpSpPr>
        <a:xfrm>
          <a:off x="0" y="0"/>
          <a:ext cx="0" cy="0"/>
          <a:chOff x="0" y="0"/>
          <a:chExt cx="0" cy="0"/>
        </a:xfrm>
      </p:grpSpPr>
      <p:sp>
        <p:nvSpPr>
          <p:cNvPr id="1288" name="Google Shape;1288;p1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9" name="Google Shape;1289;p1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4" name="Shape 1294"/>
        <p:cNvGrpSpPr/>
        <p:nvPr/>
      </p:nvGrpSpPr>
      <p:grpSpPr>
        <a:xfrm>
          <a:off x="0" y="0"/>
          <a:ext cx="0" cy="0"/>
          <a:chOff x="0" y="0"/>
          <a:chExt cx="0" cy="0"/>
        </a:xfrm>
      </p:grpSpPr>
      <p:sp>
        <p:nvSpPr>
          <p:cNvPr id="1295" name="Google Shape;1295;p1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6" name="Google Shape;1296;p1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1" name="Shape 1301"/>
        <p:cNvGrpSpPr/>
        <p:nvPr/>
      </p:nvGrpSpPr>
      <p:grpSpPr>
        <a:xfrm>
          <a:off x="0" y="0"/>
          <a:ext cx="0" cy="0"/>
          <a:chOff x="0" y="0"/>
          <a:chExt cx="0" cy="0"/>
        </a:xfrm>
      </p:grpSpPr>
      <p:sp>
        <p:nvSpPr>
          <p:cNvPr id="1302" name="Google Shape;1302;p1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3" name="Google Shape;1303;p1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38" name="Google Shape;438;p1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44" name="Google Shape;44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52" name="Google Shape;452;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1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0" name="Google Shape;46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65" name="Google Shape;465;p1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71" name="Google Shape;471;p1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30" name="Google Shape;330;p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77" name="Google Shape;477;p2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83" name="Google Shape;483;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93" name="Google Shape;493;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03" name="Google Shape;503;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13" name="Google Shape;513;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23" name="Google Shape;523;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33" name="Google Shape;533;p2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39" name="Google Shape;539;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47" name="Google Shape;547;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55" name="Google Shape;555;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Clr>
                <a:schemeClr val="dk1"/>
              </a:buClr>
              <a:buSzPts val="1400"/>
              <a:buFont typeface="Arial"/>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63" name="Google Shape;563;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71" name="Google Shape;571;p3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p3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7" name="Google Shape;577;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3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3" name="Google Shape;583;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p3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9" name="Google Shape;589;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p3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6" name="Google Shape;596;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p3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3" name="Google Shape;603;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p3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9" name="Google Shape;609;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p3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5" name="Google Shape;615;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1" name="Google Shape;621;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46" name="Google Shape;346;p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p4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0" name="Google Shape;630;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7" name="Google Shape;637;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p4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5" name="Google Shape;645;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2" name="Google Shape;652;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p4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9" name="Google Shape;659;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p4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6" name="Google Shape;666;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p4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2" name="Google Shape;672;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78" name="Google Shape;678;p4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84" name="Google Shape;684;p4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90" name="Google Shape;690;p4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2" name="Google Shape;35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Clr>
                <a:schemeClr val="dk1"/>
              </a:buClr>
              <a:buSzPts val="1400"/>
              <a:buFont typeface="Arial"/>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96" name="Google Shape;696;p5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02" name="Google Shape;702;p5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08" name="Google Shape;708;p5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p5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3" name="Google Shape;713;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19" name="Google Shape;719;p5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p5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5" name="Google Shape;725;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p5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2" name="Google Shape;732;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39" name="Google Shape;739;p5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45" name="Google Shape;745;p5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51" name="Google Shape;751;p5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Clr>
                <a:schemeClr val="dk1"/>
              </a:buClr>
              <a:buSzPts val="1400"/>
              <a:buFont typeface="Arial"/>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p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58" name="Google Shape;758;p6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p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64" name="Google Shape;764;p6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p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70" name="Google Shape;770;p6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p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77" name="Google Shape;777;p6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p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83" name="Google Shape;783;p6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p6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9" name="Google Shape;789;p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p6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7" name="Google Shape;797;p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p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805" name="Google Shape;805;p6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p6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1" name="Google Shape;811;p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p6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5" name="Google Shape;825;p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0" name="Google Shape;37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Clr>
                <a:schemeClr val="dk1"/>
              </a:buClr>
              <a:buSzPts val="1400"/>
              <a:buFont typeface="Arial"/>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p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831" name="Google Shape;831;p7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p7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8" name="Google Shape;838;p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p7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5" name="Google Shape;845;p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p7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1" name="Google Shape;851;p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5" name="Shape 855"/>
        <p:cNvGrpSpPr/>
        <p:nvPr/>
      </p:nvGrpSpPr>
      <p:grpSpPr>
        <a:xfrm>
          <a:off x="0" y="0"/>
          <a:ext cx="0" cy="0"/>
          <a:chOff x="0" y="0"/>
          <a:chExt cx="0" cy="0"/>
        </a:xfrm>
      </p:grpSpPr>
      <p:sp>
        <p:nvSpPr>
          <p:cNvPr id="856" name="Google Shape;856;p7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7" name="Google Shape;857;p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2" name="Shape 862"/>
        <p:cNvGrpSpPr/>
        <p:nvPr/>
      </p:nvGrpSpPr>
      <p:grpSpPr>
        <a:xfrm>
          <a:off x="0" y="0"/>
          <a:ext cx="0" cy="0"/>
          <a:chOff x="0" y="0"/>
          <a:chExt cx="0" cy="0"/>
        </a:xfrm>
      </p:grpSpPr>
      <p:sp>
        <p:nvSpPr>
          <p:cNvPr id="863" name="Google Shape;863;p7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4" name="Google Shape;864;p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8" name="Shape 868"/>
        <p:cNvGrpSpPr/>
        <p:nvPr/>
      </p:nvGrpSpPr>
      <p:grpSpPr>
        <a:xfrm>
          <a:off x="0" y="0"/>
          <a:ext cx="0" cy="0"/>
          <a:chOff x="0" y="0"/>
          <a:chExt cx="0" cy="0"/>
        </a:xfrm>
      </p:grpSpPr>
      <p:sp>
        <p:nvSpPr>
          <p:cNvPr id="869" name="Google Shape;869;p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870" name="Google Shape;870;p7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7" name="Shape 877"/>
        <p:cNvGrpSpPr/>
        <p:nvPr/>
      </p:nvGrpSpPr>
      <p:grpSpPr>
        <a:xfrm>
          <a:off x="0" y="0"/>
          <a:ext cx="0" cy="0"/>
          <a:chOff x="0" y="0"/>
          <a:chExt cx="0" cy="0"/>
        </a:xfrm>
      </p:grpSpPr>
      <p:sp>
        <p:nvSpPr>
          <p:cNvPr id="878" name="Google Shape;878;p7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9" name="Google Shape;879;p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p7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5" name="Google Shape;885;p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0" name="Shape 890"/>
        <p:cNvGrpSpPr/>
        <p:nvPr/>
      </p:nvGrpSpPr>
      <p:grpSpPr>
        <a:xfrm>
          <a:off x="0" y="0"/>
          <a:ext cx="0" cy="0"/>
          <a:chOff x="0" y="0"/>
          <a:chExt cx="0" cy="0"/>
        </a:xfrm>
      </p:grpSpPr>
      <p:sp>
        <p:nvSpPr>
          <p:cNvPr id="891" name="Google Shape;891;p7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2" name="Google Shape;892;p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9" name="Google Shape;37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Clr>
                <a:schemeClr val="dk1"/>
              </a:buClr>
              <a:buSzPts val="1400"/>
              <a:buFont typeface="Arial"/>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7" name="Shape 897"/>
        <p:cNvGrpSpPr/>
        <p:nvPr/>
      </p:nvGrpSpPr>
      <p:grpSpPr>
        <a:xfrm>
          <a:off x="0" y="0"/>
          <a:ext cx="0" cy="0"/>
          <a:chOff x="0" y="0"/>
          <a:chExt cx="0" cy="0"/>
        </a:xfrm>
      </p:grpSpPr>
      <p:sp>
        <p:nvSpPr>
          <p:cNvPr id="898" name="Google Shape;898;p8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9" name="Google Shape;899;p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3" name="Shape 903"/>
        <p:cNvGrpSpPr/>
        <p:nvPr/>
      </p:nvGrpSpPr>
      <p:grpSpPr>
        <a:xfrm>
          <a:off x="0" y="0"/>
          <a:ext cx="0" cy="0"/>
          <a:chOff x="0" y="0"/>
          <a:chExt cx="0" cy="0"/>
        </a:xfrm>
      </p:grpSpPr>
      <p:sp>
        <p:nvSpPr>
          <p:cNvPr id="904" name="Google Shape;904;p8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5" name="Google Shape;905;p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9" name="Shape 909"/>
        <p:cNvGrpSpPr/>
        <p:nvPr/>
      </p:nvGrpSpPr>
      <p:grpSpPr>
        <a:xfrm>
          <a:off x="0" y="0"/>
          <a:ext cx="0" cy="0"/>
          <a:chOff x="0" y="0"/>
          <a:chExt cx="0" cy="0"/>
        </a:xfrm>
      </p:grpSpPr>
      <p:sp>
        <p:nvSpPr>
          <p:cNvPr id="910" name="Google Shape;910;p8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1" name="Google Shape;911;p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5" name="Shape 915"/>
        <p:cNvGrpSpPr/>
        <p:nvPr/>
      </p:nvGrpSpPr>
      <p:grpSpPr>
        <a:xfrm>
          <a:off x="0" y="0"/>
          <a:ext cx="0" cy="0"/>
          <a:chOff x="0" y="0"/>
          <a:chExt cx="0" cy="0"/>
        </a:xfrm>
      </p:grpSpPr>
      <p:sp>
        <p:nvSpPr>
          <p:cNvPr id="916" name="Google Shape;916;p8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7" name="Google Shape;917;p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1" name="Shape 921"/>
        <p:cNvGrpSpPr/>
        <p:nvPr/>
      </p:nvGrpSpPr>
      <p:grpSpPr>
        <a:xfrm>
          <a:off x="0" y="0"/>
          <a:ext cx="0" cy="0"/>
          <a:chOff x="0" y="0"/>
          <a:chExt cx="0" cy="0"/>
        </a:xfrm>
      </p:grpSpPr>
      <p:sp>
        <p:nvSpPr>
          <p:cNvPr id="922" name="Google Shape;922;p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3" name="Google Shape;923;p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p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0" name="Google Shape;930;p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5" name="Shape 935"/>
        <p:cNvGrpSpPr/>
        <p:nvPr/>
      </p:nvGrpSpPr>
      <p:grpSpPr>
        <a:xfrm>
          <a:off x="0" y="0"/>
          <a:ext cx="0" cy="0"/>
          <a:chOff x="0" y="0"/>
          <a:chExt cx="0" cy="0"/>
        </a:xfrm>
      </p:grpSpPr>
      <p:sp>
        <p:nvSpPr>
          <p:cNvPr id="936" name="Google Shape;936;p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7" name="Google Shape;937;p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3" name="Shape 943"/>
        <p:cNvGrpSpPr/>
        <p:nvPr/>
      </p:nvGrpSpPr>
      <p:grpSpPr>
        <a:xfrm>
          <a:off x="0" y="0"/>
          <a:ext cx="0" cy="0"/>
          <a:chOff x="0" y="0"/>
          <a:chExt cx="0" cy="0"/>
        </a:xfrm>
      </p:grpSpPr>
      <p:sp>
        <p:nvSpPr>
          <p:cNvPr id="944" name="Google Shape;944;p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5" name="Google Shape;945;p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0" name="Shape 950"/>
        <p:cNvGrpSpPr/>
        <p:nvPr/>
      </p:nvGrpSpPr>
      <p:grpSpPr>
        <a:xfrm>
          <a:off x="0" y="0"/>
          <a:ext cx="0" cy="0"/>
          <a:chOff x="0" y="0"/>
          <a:chExt cx="0" cy="0"/>
        </a:xfrm>
      </p:grpSpPr>
      <p:sp>
        <p:nvSpPr>
          <p:cNvPr id="951" name="Google Shape;951;p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2" name="Google Shape;952;p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9" name="Shape 959"/>
        <p:cNvGrpSpPr/>
        <p:nvPr/>
      </p:nvGrpSpPr>
      <p:grpSpPr>
        <a:xfrm>
          <a:off x="0" y="0"/>
          <a:ext cx="0" cy="0"/>
          <a:chOff x="0" y="0"/>
          <a:chExt cx="0" cy="0"/>
        </a:xfrm>
      </p:grpSpPr>
      <p:sp>
        <p:nvSpPr>
          <p:cNvPr id="960" name="Google Shape;960;p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961" name="Google Shape;961;p8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88" name="Google Shape;388;p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7" name="Shape 967"/>
        <p:cNvGrpSpPr/>
        <p:nvPr/>
      </p:nvGrpSpPr>
      <p:grpSpPr>
        <a:xfrm>
          <a:off x="0" y="0"/>
          <a:ext cx="0" cy="0"/>
          <a:chOff x="0" y="0"/>
          <a:chExt cx="0" cy="0"/>
        </a:xfrm>
      </p:grpSpPr>
      <p:sp>
        <p:nvSpPr>
          <p:cNvPr id="968" name="Google Shape;968;p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9" name="Google Shape;969;p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5" name="Shape 975"/>
        <p:cNvGrpSpPr/>
        <p:nvPr/>
      </p:nvGrpSpPr>
      <p:grpSpPr>
        <a:xfrm>
          <a:off x="0" y="0"/>
          <a:ext cx="0" cy="0"/>
          <a:chOff x="0" y="0"/>
          <a:chExt cx="0" cy="0"/>
        </a:xfrm>
      </p:grpSpPr>
      <p:sp>
        <p:nvSpPr>
          <p:cNvPr id="976" name="Google Shape;976;p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7" name="Google Shape;977;p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2" name="Shape 982"/>
        <p:cNvGrpSpPr/>
        <p:nvPr/>
      </p:nvGrpSpPr>
      <p:grpSpPr>
        <a:xfrm>
          <a:off x="0" y="0"/>
          <a:ext cx="0" cy="0"/>
          <a:chOff x="0" y="0"/>
          <a:chExt cx="0" cy="0"/>
        </a:xfrm>
      </p:grpSpPr>
      <p:sp>
        <p:nvSpPr>
          <p:cNvPr id="983" name="Google Shape;983;p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4" name="Google Shape;984;p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9" name="Shape 989"/>
        <p:cNvGrpSpPr/>
        <p:nvPr/>
      </p:nvGrpSpPr>
      <p:grpSpPr>
        <a:xfrm>
          <a:off x="0" y="0"/>
          <a:ext cx="0" cy="0"/>
          <a:chOff x="0" y="0"/>
          <a:chExt cx="0" cy="0"/>
        </a:xfrm>
      </p:grpSpPr>
      <p:sp>
        <p:nvSpPr>
          <p:cNvPr id="990" name="Google Shape;990;p9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1" name="Google Shape;991;p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7" name="Shape 997"/>
        <p:cNvGrpSpPr/>
        <p:nvPr/>
      </p:nvGrpSpPr>
      <p:grpSpPr>
        <a:xfrm>
          <a:off x="0" y="0"/>
          <a:ext cx="0" cy="0"/>
          <a:chOff x="0" y="0"/>
          <a:chExt cx="0" cy="0"/>
        </a:xfrm>
      </p:grpSpPr>
      <p:sp>
        <p:nvSpPr>
          <p:cNvPr id="998" name="Google Shape;998;p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999" name="Google Shape;999;p9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8" name="Shape 1008"/>
        <p:cNvGrpSpPr/>
        <p:nvPr/>
      </p:nvGrpSpPr>
      <p:grpSpPr>
        <a:xfrm>
          <a:off x="0" y="0"/>
          <a:ext cx="0" cy="0"/>
          <a:chOff x="0" y="0"/>
          <a:chExt cx="0" cy="0"/>
        </a:xfrm>
      </p:grpSpPr>
      <p:sp>
        <p:nvSpPr>
          <p:cNvPr id="1009" name="Google Shape;1009;p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010" name="Google Shape;1010;p9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6" name="Shape 1016"/>
        <p:cNvGrpSpPr/>
        <p:nvPr/>
      </p:nvGrpSpPr>
      <p:grpSpPr>
        <a:xfrm>
          <a:off x="0" y="0"/>
          <a:ext cx="0" cy="0"/>
          <a:chOff x="0" y="0"/>
          <a:chExt cx="0" cy="0"/>
        </a:xfrm>
      </p:grpSpPr>
      <p:sp>
        <p:nvSpPr>
          <p:cNvPr id="1017" name="Google Shape;1017;p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018" name="Google Shape;1018;p9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4" name="Shape 1024"/>
        <p:cNvGrpSpPr/>
        <p:nvPr/>
      </p:nvGrpSpPr>
      <p:grpSpPr>
        <a:xfrm>
          <a:off x="0" y="0"/>
          <a:ext cx="0" cy="0"/>
          <a:chOff x="0" y="0"/>
          <a:chExt cx="0" cy="0"/>
        </a:xfrm>
      </p:grpSpPr>
      <p:sp>
        <p:nvSpPr>
          <p:cNvPr id="1025" name="Google Shape;1025;p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6" name="Google Shape;1026;p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1" name="Shape 1031"/>
        <p:cNvGrpSpPr/>
        <p:nvPr/>
      </p:nvGrpSpPr>
      <p:grpSpPr>
        <a:xfrm>
          <a:off x="0" y="0"/>
          <a:ext cx="0" cy="0"/>
          <a:chOff x="0" y="0"/>
          <a:chExt cx="0" cy="0"/>
        </a:xfrm>
      </p:grpSpPr>
      <p:sp>
        <p:nvSpPr>
          <p:cNvPr id="1032" name="Google Shape;1032;p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033" name="Google Shape;1033;p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2" name="Shape 1042"/>
        <p:cNvGrpSpPr/>
        <p:nvPr/>
      </p:nvGrpSpPr>
      <p:grpSpPr>
        <a:xfrm>
          <a:off x="0" y="0"/>
          <a:ext cx="0" cy="0"/>
          <a:chOff x="0" y="0"/>
          <a:chExt cx="0" cy="0"/>
        </a:xfrm>
      </p:grpSpPr>
      <p:sp>
        <p:nvSpPr>
          <p:cNvPr id="1043" name="Google Shape;1043;p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044" name="Google Shape;1044;p9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 name="Shape 9"/>
        <p:cNvGrpSpPr/>
        <p:nvPr/>
      </p:nvGrpSpPr>
      <p:grpSpPr>
        <a:xfrm>
          <a:off x="0" y="0"/>
          <a:ext cx="0" cy="0"/>
          <a:chOff x="0" y="0"/>
          <a:chExt cx="0" cy="0"/>
        </a:xfrm>
      </p:grpSpPr>
      <p:sp>
        <p:nvSpPr>
          <p:cNvPr id="10" name="Google Shape;10;p136"/>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 name="Google Shape;11;p136"/>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68300" lvl="0" marL="457200" algn="l">
              <a:lnSpc>
                <a:spcPct val="100000"/>
              </a:lnSpc>
              <a:spcBef>
                <a:spcPts val="0"/>
              </a:spcBef>
              <a:spcAft>
                <a:spcPts val="0"/>
              </a:spcAft>
              <a:buClr>
                <a:srgbClr val="000000"/>
              </a:buClr>
              <a:buSzPts val="2200"/>
              <a:buChar char="●"/>
              <a:defRPr/>
            </a:lvl1pPr>
            <a:lvl2pPr indent="-342900" lvl="1" marL="914400" algn="l">
              <a:lnSpc>
                <a:spcPct val="100000"/>
              </a:lnSpc>
              <a:spcBef>
                <a:spcPts val="600"/>
              </a:spcBef>
              <a:spcAft>
                <a:spcPts val="0"/>
              </a:spcAft>
              <a:buClr>
                <a:srgbClr val="000000"/>
              </a:buClr>
              <a:buSzPts val="1800"/>
              <a:buChar char="○"/>
              <a:defRPr/>
            </a:lvl2pPr>
            <a:lvl3pPr indent="-342900" lvl="2" marL="1371600" algn="l">
              <a:lnSpc>
                <a:spcPct val="100000"/>
              </a:lnSpc>
              <a:spcBef>
                <a:spcPts val="600"/>
              </a:spcBef>
              <a:spcAft>
                <a:spcPts val="0"/>
              </a:spcAft>
              <a:buClr>
                <a:srgbClr val="000000"/>
              </a:buClr>
              <a:buSzPts val="1800"/>
              <a:buChar char="■"/>
              <a:defRPr/>
            </a:lvl3pPr>
            <a:lvl4pPr indent="-342900" lvl="3" marL="1828800" algn="l">
              <a:lnSpc>
                <a:spcPct val="100000"/>
              </a:lnSpc>
              <a:spcBef>
                <a:spcPts val="600"/>
              </a:spcBef>
              <a:spcAft>
                <a:spcPts val="0"/>
              </a:spcAft>
              <a:buClr>
                <a:srgbClr val="000000"/>
              </a:buClr>
              <a:buSzPts val="1800"/>
              <a:buChar char="●"/>
              <a:defRPr/>
            </a:lvl4pPr>
            <a:lvl5pPr indent="-342900" lvl="4" marL="2286000" algn="l">
              <a:lnSpc>
                <a:spcPct val="100000"/>
              </a:lnSpc>
              <a:spcBef>
                <a:spcPts val="600"/>
              </a:spcBef>
              <a:spcAft>
                <a:spcPts val="0"/>
              </a:spcAft>
              <a:buClr>
                <a:srgbClr val="000000"/>
              </a:buClr>
              <a:buSzPts val="1800"/>
              <a:buChar char="○"/>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600"/>
              </a:spcAft>
              <a:buClr>
                <a:srgbClr val="000000"/>
              </a:buClr>
              <a:buSzPts val="1800"/>
              <a:buChar char="■"/>
              <a:defRPr/>
            </a:lvl9pPr>
          </a:lstStyle>
          <a:p/>
        </p:txBody>
      </p:sp>
      <p:sp>
        <p:nvSpPr>
          <p:cNvPr id="12" name="Google Shape;12;p136"/>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3" name="Google Shape;13;p136"/>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136"/>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15" name="Google Shape;15;p136"/>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36"/>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36"/>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CHRIST</a:t>
            </a:r>
            <a:br>
              <a:rPr b="0" i="0" lang="en-US" sz="1400" u="none" cap="none" strike="noStrike">
                <a:solidFill>
                  <a:srgbClr val="FFFFFF"/>
                </a:solidFill>
                <a:latin typeface="Georgia"/>
                <a:ea typeface="Georgia"/>
                <a:cs typeface="Georgia"/>
                <a:sym typeface="Georgia"/>
              </a:rPr>
            </a:br>
            <a:r>
              <a:rPr b="0" i="0" lang="en-US"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91" name="Shape 91"/>
        <p:cNvGrpSpPr/>
        <p:nvPr/>
      </p:nvGrpSpPr>
      <p:grpSpPr>
        <a:xfrm>
          <a:off x="0" y="0"/>
          <a:ext cx="0" cy="0"/>
          <a:chOff x="0" y="0"/>
          <a:chExt cx="0" cy="0"/>
        </a:xfrm>
      </p:grpSpPr>
      <p:sp>
        <p:nvSpPr>
          <p:cNvPr id="92" name="Google Shape;92;p150"/>
          <p:cNvSpPr txBox="1"/>
          <p:nvPr>
            <p:ph type="title"/>
          </p:nvPr>
        </p:nvSpPr>
        <p:spPr>
          <a:xfrm>
            <a:off x="311700" y="1474833"/>
            <a:ext cx="8520600" cy="2618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93" name="Google Shape;93;p150"/>
          <p:cNvSpPr txBox="1"/>
          <p:nvPr>
            <p:ph idx="1" type="body"/>
          </p:nvPr>
        </p:nvSpPr>
        <p:spPr>
          <a:xfrm>
            <a:off x="311700" y="4202967"/>
            <a:ext cx="8520600" cy="1734300"/>
          </a:xfrm>
          <a:prstGeom prst="rect">
            <a:avLst/>
          </a:prstGeom>
          <a:noFill/>
          <a:ln>
            <a:noFill/>
          </a:ln>
        </p:spPr>
        <p:txBody>
          <a:bodyPr anchorCtr="0" anchor="t" bIns="91425" lIns="91425" spcFirstLastPara="1" rIns="91425" wrap="square" tIns="91425">
            <a:noAutofit/>
          </a:bodyPr>
          <a:lstStyle>
            <a:lvl1pPr indent="-368300" lvl="0" marL="457200" algn="ctr">
              <a:lnSpc>
                <a:spcPct val="100000"/>
              </a:lnSpc>
              <a:spcBef>
                <a:spcPts val="0"/>
              </a:spcBef>
              <a:spcAft>
                <a:spcPts val="0"/>
              </a:spcAft>
              <a:buClr>
                <a:srgbClr val="000000"/>
              </a:buClr>
              <a:buSzPts val="2200"/>
              <a:buChar char="●"/>
              <a:defRPr/>
            </a:lvl1pPr>
            <a:lvl2pPr indent="-342900" lvl="1" marL="914400" algn="ctr">
              <a:lnSpc>
                <a:spcPct val="100000"/>
              </a:lnSpc>
              <a:spcBef>
                <a:spcPts val="600"/>
              </a:spcBef>
              <a:spcAft>
                <a:spcPts val="0"/>
              </a:spcAft>
              <a:buClr>
                <a:srgbClr val="000000"/>
              </a:buClr>
              <a:buSzPts val="1800"/>
              <a:buChar char="○"/>
              <a:defRPr/>
            </a:lvl2pPr>
            <a:lvl3pPr indent="-342900" lvl="2" marL="1371600" algn="ctr">
              <a:lnSpc>
                <a:spcPct val="100000"/>
              </a:lnSpc>
              <a:spcBef>
                <a:spcPts val="600"/>
              </a:spcBef>
              <a:spcAft>
                <a:spcPts val="0"/>
              </a:spcAft>
              <a:buClr>
                <a:srgbClr val="000000"/>
              </a:buClr>
              <a:buSzPts val="1800"/>
              <a:buChar char="■"/>
              <a:defRPr/>
            </a:lvl3pPr>
            <a:lvl4pPr indent="-342900" lvl="3" marL="1828800" algn="ctr">
              <a:lnSpc>
                <a:spcPct val="100000"/>
              </a:lnSpc>
              <a:spcBef>
                <a:spcPts val="600"/>
              </a:spcBef>
              <a:spcAft>
                <a:spcPts val="0"/>
              </a:spcAft>
              <a:buClr>
                <a:srgbClr val="000000"/>
              </a:buClr>
              <a:buSzPts val="1800"/>
              <a:buChar char="●"/>
              <a:defRPr/>
            </a:lvl4pPr>
            <a:lvl5pPr indent="-342900" lvl="4" marL="2286000" algn="ctr">
              <a:lnSpc>
                <a:spcPct val="100000"/>
              </a:lnSpc>
              <a:spcBef>
                <a:spcPts val="600"/>
              </a:spcBef>
              <a:spcAft>
                <a:spcPts val="0"/>
              </a:spcAft>
              <a:buClr>
                <a:srgbClr val="000000"/>
              </a:buClr>
              <a:buSzPts val="1800"/>
              <a:buChar char="○"/>
              <a:defRPr/>
            </a:lvl5pPr>
            <a:lvl6pPr indent="-342900" lvl="5" marL="2743200" algn="ctr">
              <a:lnSpc>
                <a:spcPct val="100000"/>
              </a:lnSpc>
              <a:spcBef>
                <a:spcPts val="600"/>
              </a:spcBef>
              <a:spcAft>
                <a:spcPts val="0"/>
              </a:spcAft>
              <a:buClr>
                <a:srgbClr val="000000"/>
              </a:buClr>
              <a:buSzPts val="1800"/>
              <a:buChar char="■"/>
              <a:defRPr/>
            </a:lvl6pPr>
            <a:lvl7pPr indent="-342900" lvl="6" marL="3200400" algn="ctr">
              <a:lnSpc>
                <a:spcPct val="100000"/>
              </a:lnSpc>
              <a:spcBef>
                <a:spcPts val="600"/>
              </a:spcBef>
              <a:spcAft>
                <a:spcPts val="0"/>
              </a:spcAft>
              <a:buClr>
                <a:srgbClr val="000000"/>
              </a:buClr>
              <a:buSzPts val="1800"/>
              <a:buChar char="●"/>
              <a:defRPr/>
            </a:lvl7pPr>
            <a:lvl8pPr indent="-342900" lvl="7" marL="3657600" algn="ctr">
              <a:lnSpc>
                <a:spcPct val="100000"/>
              </a:lnSpc>
              <a:spcBef>
                <a:spcPts val="600"/>
              </a:spcBef>
              <a:spcAft>
                <a:spcPts val="0"/>
              </a:spcAft>
              <a:buClr>
                <a:srgbClr val="000000"/>
              </a:buClr>
              <a:buSzPts val="1800"/>
              <a:buChar char="○"/>
              <a:defRPr/>
            </a:lvl8pPr>
            <a:lvl9pPr indent="-342900" lvl="8" marL="4114800" algn="ctr">
              <a:lnSpc>
                <a:spcPct val="100000"/>
              </a:lnSpc>
              <a:spcBef>
                <a:spcPts val="600"/>
              </a:spcBef>
              <a:spcAft>
                <a:spcPts val="600"/>
              </a:spcAft>
              <a:buClr>
                <a:srgbClr val="000000"/>
              </a:buClr>
              <a:buSzPts val="1800"/>
              <a:buChar char="■"/>
              <a:defRPr/>
            </a:lvl9pPr>
          </a:lstStyle>
          <a:p/>
        </p:txBody>
      </p:sp>
      <p:sp>
        <p:nvSpPr>
          <p:cNvPr id="94" name="Google Shape;94;p15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95" name="Google Shape;95;p150"/>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50"/>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97" name="Google Shape;97;p150"/>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50"/>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50"/>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CHRIST</a:t>
            </a:r>
            <a:br>
              <a:rPr b="0" i="0" lang="en-US" sz="1400" u="none" cap="none" strike="noStrike">
                <a:solidFill>
                  <a:srgbClr val="FFFFFF"/>
                </a:solidFill>
                <a:latin typeface="Georgia"/>
                <a:ea typeface="Georgia"/>
                <a:cs typeface="Georgia"/>
                <a:sym typeface="Georgia"/>
              </a:rPr>
            </a:br>
            <a:r>
              <a:rPr b="0" i="0" lang="en-US"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0" name="Shape 100"/>
        <p:cNvGrpSpPr/>
        <p:nvPr/>
      </p:nvGrpSpPr>
      <p:grpSpPr>
        <a:xfrm>
          <a:off x="0" y="0"/>
          <a:ext cx="0" cy="0"/>
          <a:chOff x="0" y="0"/>
          <a:chExt cx="0" cy="0"/>
        </a:xfrm>
      </p:grpSpPr>
      <p:sp>
        <p:nvSpPr>
          <p:cNvPr id="101" name="Google Shape;101;p15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02" name="Google Shape;102;p151"/>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51"/>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104" name="Google Shape;104;p151"/>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51"/>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51"/>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CHRIST</a:t>
            </a:r>
            <a:br>
              <a:rPr b="0" i="0" lang="en-US" sz="1400" u="none" cap="none" strike="noStrike">
                <a:solidFill>
                  <a:srgbClr val="FFFFFF"/>
                </a:solidFill>
                <a:latin typeface="Georgia"/>
                <a:ea typeface="Georgia"/>
                <a:cs typeface="Georgia"/>
                <a:sym typeface="Georgia"/>
              </a:rPr>
            </a:br>
            <a:r>
              <a:rPr b="0" i="0" lang="en-US"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7" name="Shape 107"/>
        <p:cNvGrpSpPr/>
        <p:nvPr/>
      </p:nvGrpSpPr>
      <p:grpSpPr>
        <a:xfrm>
          <a:off x="0" y="0"/>
          <a:ext cx="0" cy="0"/>
          <a:chOff x="0" y="0"/>
          <a:chExt cx="0" cy="0"/>
        </a:xfrm>
      </p:grpSpPr>
      <p:sp>
        <p:nvSpPr>
          <p:cNvPr id="108" name="Google Shape;108;p152"/>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9" name="Google Shape;109;p152"/>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600"/>
              </a:spcAft>
              <a:buClr>
                <a:schemeClr val="dk1"/>
              </a:buClr>
              <a:buSzPts val="1800"/>
              <a:buChar char="■"/>
              <a:defRPr/>
            </a:lvl9pPr>
          </a:lstStyle>
          <a:p/>
        </p:txBody>
      </p:sp>
      <p:sp>
        <p:nvSpPr>
          <p:cNvPr id="110" name="Google Shape;110;p152"/>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11" name="Google Shape;111;p152"/>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12" name="Google Shape;112;p152"/>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7" name="Shape 117"/>
        <p:cNvGrpSpPr/>
        <p:nvPr/>
      </p:nvGrpSpPr>
      <p:grpSpPr>
        <a:xfrm>
          <a:off x="0" y="0"/>
          <a:ext cx="0" cy="0"/>
          <a:chOff x="0" y="0"/>
          <a:chExt cx="0" cy="0"/>
        </a:xfrm>
      </p:grpSpPr>
      <p:sp>
        <p:nvSpPr>
          <p:cNvPr id="118" name="Google Shape;118;p138"/>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000000"/>
              </a:buClr>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19" name="Google Shape;119;p138"/>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68300" lvl="0" marL="457200" rtl="0" algn="l">
              <a:lnSpc>
                <a:spcPct val="100000"/>
              </a:lnSpc>
              <a:spcBef>
                <a:spcPts val="0"/>
              </a:spcBef>
              <a:spcAft>
                <a:spcPts val="0"/>
              </a:spcAft>
              <a:buClr>
                <a:srgbClr val="000000"/>
              </a:buClr>
              <a:buSzPts val="2200"/>
              <a:buChar char="●"/>
              <a:defRPr/>
            </a:lvl1pPr>
            <a:lvl2pPr indent="-342900" lvl="1" marL="914400" rtl="0" algn="l">
              <a:lnSpc>
                <a:spcPct val="100000"/>
              </a:lnSpc>
              <a:spcBef>
                <a:spcPts val="600"/>
              </a:spcBef>
              <a:spcAft>
                <a:spcPts val="0"/>
              </a:spcAft>
              <a:buClr>
                <a:srgbClr val="000000"/>
              </a:buClr>
              <a:buSzPts val="1800"/>
              <a:buChar char="○"/>
              <a:defRPr/>
            </a:lvl2pPr>
            <a:lvl3pPr indent="-342900" lvl="2" marL="1371600" rtl="0" algn="l">
              <a:lnSpc>
                <a:spcPct val="100000"/>
              </a:lnSpc>
              <a:spcBef>
                <a:spcPts val="600"/>
              </a:spcBef>
              <a:spcAft>
                <a:spcPts val="0"/>
              </a:spcAft>
              <a:buClr>
                <a:srgbClr val="000000"/>
              </a:buClr>
              <a:buSzPts val="1800"/>
              <a:buChar char="■"/>
              <a:defRPr/>
            </a:lvl3pPr>
            <a:lvl4pPr indent="-342900" lvl="3" marL="1828800" rtl="0" algn="l">
              <a:lnSpc>
                <a:spcPct val="100000"/>
              </a:lnSpc>
              <a:spcBef>
                <a:spcPts val="600"/>
              </a:spcBef>
              <a:spcAft>
                <a:spcPts val="0"/>
              </a:spcAft>
              <a:buClr>
                <a:srgbClr val="000000"/>
              </a:buClr>
              <a:buSzPts val="1800"/>
              <a:buChar char="●"/>
              <a:defRPr/>
            </a:lvl4pPr>
            <a:lvl5pPr indent="-342900" lvl="4" marL="2286000" rtl="0" algn="l">
              <a:lnSpc>
                <a:spcPct val="100000"/>
              </a:lnSpc>
              <a:spcBef>
                <a:spcPts val="600"/>
              </a:spcBef>
              <a:spcAft>
                <a:spcPts val="0"/>
              </a:spcAft>
              <a:buClr>
                <a:srgbClr val="000000"/>
              </a:buClr>
              <a:buSzPts val="1800"/>
              <a:buChar char="○"/>
              <a:defRPr/>
            </a:lvl5pPr>
            <a:lvl6pPr indent="-342900" lvl="5" marL="2743200" rtl="0" algn="l">
              <a:lnSpc>
                <a:spcPct val="100000"/>
              </a:lnSpc>
              <a:spcBef>
                <a:spcPts val="600"/>
              </a:spcBef>
              <a:spcAft>
                <a:spcPts val="0"/>
              </a:spcAft>
              <a:buClr>
                <a:srgbClr val="000000"/>
              </a:buClr>
              <a:buSzPts val="1800"/>
              <a:buChar char="■"/>
              <a:defRPr/>
            </a:lvl6pPr>
            <a:lvl7pPr indent="-342900" lvl="6" marL="3200400" rtl="0" algn="l">
              <a:lnSpc>
                <a:spcPct val="100000"/>
              </a:lnSpc>
              <a:spcBef>
                <a:spcPts val="600"/>
              </a:spcBef>
              <a:spcAft>
                <a:spcPts val="0"/>
              </a:spcAft>
              <a:buClr>
                <a:srgbClr val="000000"/>
              </a:buClr>
              <a:buSzPts val="1800"/>
              <a:buChar char="●"/>
              <a:defRPr/>
            </a:lvl7pPr>
            <a:lvl8pPr indent="-342900" lvl="7" marL="3657600" rtl="0" algn="l">
              <a:lnSpc>
                <a:spcPct val="100000"/>
              </a:lnSpc>
              <a:spcBef>
                <a:spcPts val="600"/>
              </a:spcBef>
              <a:spcAft>
                <a:spcPts val="0"/>
              </a:spcAft>
              <a:buClr>
                <a:srgbClr val="000000"/>
              </a:buClr>
              <a:buSzPts val="1800"/>
              <a:buChar char="○"/>
              <a:defRPr/>
            </a:lvl8pPr>
            <a:lvl9pPr indent="-342900" lvl="8" marL="4114800" rtl="0" algn="l">
              <a:lnSpc>
                <a:spcPct val="100000"/>
              </a:lnSpc>
              <a:spcBef>
                <a:spcPts val="600"/>
              </a:spcBef>
              <a:spcAft>
                <a:spcPts val="600"/>
              </a:spcAft>
              <a:buClr>
                <a:srgbClr val="000000"/>
              </a:buClr>
              <a:buSzPts val="1800"/>
              <a:buChar char="■"/>
              <a:defRPr/>
            </a:lvl9pPr>
          </a:lstStyle>
          <a:p/>
        </p:txBody>
      </p:sp>
      <p:sp>
        <p:nvSpPr>
          <p:cNvPr id="120" name="Google Shape;120;p138"/>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21" name="Google Shape;121;p138"/>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38"/>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123" name="Google Shape;123;p138"/>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38"/>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38"/>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CHRIST</a:t>
            </a:r>
            <a:br>
              <a:rPr b="0" i="0" lang="en-US" sz="1400" u="none" cap="none" strike="noStrike">
                <a:solidFill>
                  <a:srgbClr val="FFFFFF"/>
                </a:solidFill>
                <a:latin typeface="Georgia"/>
                <a:ea typeface="Georgia"/>
                <a:cs typeface="Georgia"/>
                <a:sym typeface="Georgia"/>
              </a:rPr>
            </a:br>
            <a:r>
              <a:rPr b="0" i="0" lang="en-US"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6" name="Shape 126"/>
        <p:cNvGrpSpPr/>
        <p:nvPr/>
      </p:nvGrpSpPr>
      <p:grpSpPr>
        <a:xfrm>
          <a:off x="0" y="0"/>
          <a:ext cx="0" cy="0"/>
          <a:chOff x="0" y="0"/>
          <a:chExt cx="0" cy="0"/>
        </a:xfrm>
      </p:grpSpPr>
      <p:sp>
        <p:nvSpPr>
          <p:cNvPr id="127" name="Google Shape;127;p153"/>
          <p:cNvSpPr txBox="1"/>
          <p:nvPr>
            <p:ph type="ctrTitle"/>
          </p:nvPr>
        </p:nvSpPr>
        <p:spPr>
          <a:xfrm>
            <a:off x="311700" y="1886797"/>
            <a:ext cx="8520600" cy="18429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000000"/>
              </a:buClr>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128" name="Google Shape;128;p153"/>
          <p:cNvSpPr txBox="1"/>
          <p:nvPr>
            <p:ph idx="1" type="subTitle"/>
          </p:nvPr>
        </p:nvSpPr>
        <p:spPr>
          <a:xfrm>
            <a:off x="311700" y="3778833"/>
            <a:ext cx="8520600" cy="1056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2800"/>
              <a:buNone/>
              <a:defRPr sz="2800"/>
            </a:lvl1pPr>
            <a:lvl2pPr lvl="1" rtl="0" algn="ctr">
              <a:lnSpc>
                <a:spcPct val="100000"/>
              </a:lnSpc>
              <a:spcBef>
                <a:spcPts val="0"/>
              </a:spcBef>
              <a:spcAft>
                <a:spcPts val="0"/>
              </a:spcAft>
              <a:buClr>
                <a:srgbClr val="000000"/>
              </a:buClr>
              <a:buSzPts val="2800"/>
              <a:buNone/>
              <a:defRPr sz="2800"/>
            </a:lvl2pPr>
            <a:lvl3pPr lvl="2" rtl="0" algn="ctr">
              <a:lnSpc>
                <a:spcPct val="100000"/>
              </a:lnSpc>
              <a:spcBef>
                <a:spcPts val="0"/>
              </a:spcBef>
              <a:spcAft>
                <a:spcPts val="0"/>
              </a:spcAft>
              <a:buClr>
                <a:srgbClr val="000000"/>
              </a:buClr>
              <a:buSzPts val="2800"/>
              <a:buNone/>
              <a:defRPr sz="2800"/>
            </a:lvl3pPr>
            <a:lvl4pPr lvl="3" rtl="0" algn="ctr">
              <a:lnSpc>
                <a:spcPct val="100000"/>
              </a:lnSpc>
              <a:spcBef>
                <a:spcPts val="0"/>
              </a:spcBef>
              <a:spcAft>
                <a:spcPts val="0"/>
              </a:spcAft>
              <a:buClr>
                <a:srgbClr val="000000"/>
              </a:buClr>
              <a:buSzPts val="2800"/>
              <a:buNone/>
              <a:defRPr sz="2800"/>
            </a:lvl4pPr>
            <a:lvl5pPr lvl="4" rtl="0" algn="ctr">
              <a:lnSpc>
                <a:spcPct val="100000"/>
              </a:lnSpc>
              <a:spcBef>
                <a:spcPts val="0"/>
              </a:spcBef>
              <a:spcAft>
                <a:spcPts val="0"/>
              </a:spcAft>
              <a:buClr>
                <a:srgbClr val="000000"/>
              </a:buClr>
              <a:buSzPts val="2800"/>
              <a:buNone/>
              <a:defRPr sz="2800"/>
            </a:lvl5pPr>
            <a:lvl6pPr lvl="5" rtl="0" algn="ctr">
              <a:lnSpc>
                <a:spcPct val="100000"/>
              </a:lnSpc>
              <a:spcBef>
                <a:spcPts val="0"/>
              </a:spcBef>
              <a:spcAft>
                <a:spcPts val="0"/>
              </a:spcAft>
              <a:buClr>
                <a:srgbClr val="000000"/>
              </a:buClr>
              <a:buSzPts val="2800"/>
              <a:buNone/>
              <a:defRPr sz="2800"/>
            </a:lvl6pPr>
            <a:lvl7pPr lvl="6" rtl="0" algn="ctr">
              <a:lnSpc>
                <a:spcPct val="100000"/>
              </a:lnSpc>
              <a:spcBef>
                <a:spcPts val="0"/>
              </a:spcBef>
              <a:spcAft>
                <a:spcPts val="0"/>
              </a:spcAft>
              <a:buClr>
                <a:srgbClr val="000000"/>
              </a:buClr>
              <a:buSzPts val="2800"/>
              <a:buNone/>
              <a:defRPr sz="2800"/>
            </a:lvl7pPr>
            <a:lvl8pPr lvl="7" rtl="0" algn="ctr">
              <a:lnSpc>
                <a:spcPct val="100000"/>
              </a:lnSpc>
              <a:spcBef>
                <a:spcPts val="0"/>
              </a:spcBef>
              <a:spcAft>
                <a:spcPts val="0"/>
              </a:spcAft>
              <a:buClr>
                <a:srgbClr val="000000"/>
              </a:buClr>
              <a:buSzPts val="2800"/>
              <a:buNone/>
              <a:defRPr sz="2800"/>
            </a:lvl8pPr>
            <a:lvl9pPr lvl="8" rtl="0" algn="ctr">
              <a:lnSpc>
                <a:spcPct val="100000"/>
              </a:lnSpc>
              <a:spcBef>
                <a:spcPts val="0"/>
              </a:spcBef>
              <a:spcAft>
                <a:spcPts val="0"/>
              </a:spcAft>
              <a:buClr>
                <a:srgbClr val="000000"/>
              </a:buClr>
              <a:buSzPts val="2800"/>
              <a:buNone/>
              <a:defRPr sz="2800"/>
            </a:lvl9pPr>
          </a:lstStyle>
          <a:p/>
        </p:txBody>
      </p:sp>
      <p:sp>
        <p:nvSpPr>
          <p:cNvPr id="129" name="Google Shape;129;p153"/>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30" name="Google Shape;130;p153"/>
          <p:cNvSpPr/>
          <p:nvPr/>
        </p:nvSpPr>
        <p:spPr>
          <a:xfrm flipH="1">
            <a:off x="18" y="67300"/>
            <a:ext cx="9143982" cy="1420254"/>
          </a:xfrm>
          <a:prstGeom prst="flowChartDocument">
            <a:avLst/>
          </a:prstGeom>
          <a:no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53"/>
          <p:cNvSpPr/>
          <p:nvPr/>
        </p:nvSpPr>
        <p:spPr>
          <a:xfrm flipH="1">
            <a:off x="18" y="0"/>
            <a:ext cx="9143982" cy="1420254"/>
          </a:xfrm>
          <a:prstGeom prst="flowChartDocument">
            <a:avLst/>
          </a:prstGeom>
          <a:solidFill>
            <a:srgbClr val="0B53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53"/>
          <p:cNvSpPr/>
          <p:nvPr/>
        </p:nvSpPr>
        <p:spPr>
          <a:xfrm>
            <a:off x="-11025" y="5919900"/>
            <a:ext cx="9155100" cy="9381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53"/>
          <p:cNvSpPr txBox="1"/>
          <p:nvPr/>
        </p:nvSpPr>
        <p:spPr>
          <a:xfrm>
            <a:off x="25" y="5919900"/>
            <a:ext cx="3572100" cy="938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1" i="0" lang="en-US" sz="1400" u="none" cap="none" strike="noStrike">
                <a:solidFill>
                  <a:srgbClr val="FFFFFF"/>
                </a:solidFill>
                <a:latin typeface="Georgia"/>
                <a:ea typeface="Georgia"/>
                <a:cs typeface="Georgia"/>
                <a:sym typeface="Georgia"/>
              </a:rPr>
              <a:t>MISSION</a:t>
            </a:r>
            <a:endParaRPr b="1" i="0" sz="1400" u="none" cap="none" strike="noStrike">
              <a:solidFill>
                <a:srgbClr val="FFFFFF"/>
              </a:solidFill>
              <a:latin typeface="Georgia"/>
              <a:ea typeface="Georgia"/>
              <a:cs typeface="Georgia"/>
              <a:sym typeface="Georgia"/>
            </a:endParaRPr>
          </a:p>
          <a:p>
            <a:pPr indent="0" lvl="0" marL="0" marR="0" rtl="0" algn="ctr">
              <a:lnSpc>
                <a:spcPct val="100000"/>
              </a:lnSpc>
              <a:spcBef>
                <a:spcPts val="0"/>
              </a:spcBef>
              <a:spcAft>
                <a:spcPts val="0"/>
              </a:spcAft>
              <a:buClr>
                <a:srgbClr val="FFFFFF"/>
              </a:buClr>
              <a:buSzPts val="1100"/>
              <a:buFont typeface="Georgia"/>
              <a:buNone/>
            </a:pPr>
            <a:r>
              <a:rPr b="0" i="0" lang="en-US" sz="1100" u="none" cap="none" strike="noStrike">
                <a:solidFill>
                  <a:srgbClr val="FFFFFF"/>
                </a:solidFill>
                <a:latin typeface="Georgia"/>
                <a:ea typeface="Georgia"/>
                <a:cs typeface="Georgia"/>
                <a:sym typeface="Georgia"/>
              </a:rPr>
              <a:t>CHRIST is a nurturing ground for an individual’s holistic development to make effective contribution to the society in a dynamic environment</a:t>
            </a:r>
            <a:endParaRPr b="0" i="0" sz="1100" u="none" cap="none" strike="noStrike">
              <a:solidFill>
                <a:srgbClr val="FFFFFF"/>
              </a:solidFill>
              <a:latin typeface="Georgia"/>
              <a:ea typeface="Georgia"/>
              <a:cs typeface="Georgia"/>
              <a:sym typeface="Georgia"/>
            </a:endParaRPr>
          </a:p>
        </p:txBody>
      </p:sp>
      <p:sp>
        <p:nvSpPr>
          <p:cNvPr id="134" name="Google Shape;134;p153"/>
          <p:cNvSpPr txBox="1"/>
          <p:nvPr/>
        </p:nvSpPr>
        <p:spPr>
          <a:xfrm>
            <a:off x="3709075" y="5919900"/>
            <a:ext cx="2030700" cy="641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1" i="0" lang="en-US" sz="1400" u="none" cap="none" strike="noStrike">
                <a:solidFill>
                  <a:srgbClr val="FFFFFF"/>
                </a:solidFill>
                <a:latin typeface="Georgia"/>
                <a:ea typeface="Georgia"/>
                <a:cs typeface="Georgia"/>
                <a:sym typeface="Georgia"/>
              </a:rPr>
              <a:t>VISION</a:t>
            </a:r>
            <a:endParaRPr b="1" i="0" sz="1400" u="none" cap="none" strike="noStrike">
              <a:solidFill>
                <a:srgbClr val="FFFFFF"/>
              </a:solidFill>
              <a:latin typeface="Georgia"/>
              <a:ea typeface="Georgia"/>
              <a:cs typeface="Georgia"/>
              <a:sym typeface="Georgia"/>
            </a:endParaRPr>
          </a:p>
          <a:p>
            <a:pPr indent="0" lvl="0" marL="0" marR="0" rtl="0" algn="ctr">
              <a:lnSpc>
                <a:spcPct val="100000"/>
              </a:lnSpc>
              <a:spcBef>
                <a:spcPts val="0"/>
              </a:spcBef>
              <a:spcAft>
                <a:spcPts val="0"/>
              </a:spcAft>
              <a:buClr>
                <a:srgbClr val="FFFFFF"/>
              </a:buClr>
              <a:buSzPts val="1100"/>
              <a:buFont typeface="Georgia"/>
              <a:buNone/>
            </a:pPr>
            <a:r>
              <a:rPr b="0" i="0" lang="en-US" sz="1100" u="none" cap="none" strike="noStrike">
                <a:solidFill>
                  <a:srgbClr val="FFFFFF"/>
                </a:solidFill>
                <a:latin typeface="Georgia"/>
                <a:ea typeface="Georgia"/>
                <a:cs typeface="Georgia"/>
                <a:sym typeface="Georgia"/>
              </a:rPr>
              <a:t>Excellence and Service</a:t>
            </a:r>
            <a:endParaRPr b="0" i="0" sz="1100" u="none" cap="none" strike="noStrike">
              <a:solidFill>
                <a:srgbClr val="FFFFFF"/>
              </a:solidFill>
              <a:latin typeface="Georgia"/>
              <a:ea typeface="Georgia"/>
              <a:cs typeface="Georgia"/>
              <a:sym typeface="Georgia"/>
            </a:endParaRPr>
          </a:p>
        </p:txBody>
      </p:sp>
      <p:sp>
        <p:nvSpPr>
          <p:cNvPr id="135" name="Google Shape;135;p153"/>
          <p:cNvSpPr txBox="1"/>
          <p:nvPr/>
        </p:nvSpPr>
        <p:spPr>
          <a:xfrm>
            <a:off x="6067875" y="5919900"/>
            <a:ext cx="2984400" cy="938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1" i="0" lang="en-US" sz="1400" u="none" cap="none" strike="noStrike">
                <a:solidFill>
                  <a:srgbClr val="FFFFFF"/>
                </a:solidFill>
                <a:latin typeface="Georgia"/>
                <a:ea typeface="Georgia"/>
                <a:cs typeface="Georgia"/>
                <a:sym typeface="Georgia"/>
              </a:rPr>
              <a:t>CORE   VALUES</a:t>
            </a:r>
            <a:endParaRPr b="1" i="0" sz="1400" u="none" cap="none" strike="noStrike">
              <a:solidFill>
                <a:srgbClr val="FFFFFF"/>
              </a:solidFill>
              <a:latin typeface="Georgia"/>
              <a:ea typeface="Georgia"/>
              <a:cs typeface="Georgia"/>
              <a:sym typeface="Georgia"/>
            </a:endParaRPr>
          </a:p>
          <a:p>
            <a:pPr indent="0" lvl="0" marL="0" marR="0" rtl="0" algn="ctr">
              <a:lnSpc>
                <a:spcPct val="100000"/>
              </a:lnSpc>
              <a:spcBef>
                <a:spcPts val="0"/>
              </a:spcBef>
              <a:spcAft>
                <a:spcPts val="0"/>
              </a:spcAft>
              <a:buClr>
                <a:srgbClr val="FFFFFF"/>
              </a:buClr>
              <a:buSzPts val="1100"/>
              <a:buFont typeface="Georgia"/>
              <a:buNone/>
            </a:pPr>
            <a:r>
              <a:rPr b="0" i="0" lang="en-US" sz="1100" u="none" cap="none" strike="noStrike">
                <a:solidFill>
                  <a:srgbClr val="FFFFFF"/>
                </a:solidFill>
                <a:latin typeface="Georgia"/>
                <a:ea typeface="Georgia"/>
                <a:cs typeface="Georgia"/>
                <a:sym typeface="Georgia"/>
              </a:rPr>
              <a:t>Faith in God |  Moral Uprightness</a:t>
            </a:r>
            <a:br>
              <a:rPr b="0" i="0" lang="en-US" sz="1100" u="none" cap="none" strike="noStrike">
                <a:solidFill>
                  <a:srgbClr val="FFFFFF"/>
                </a:solidFill>
                <a:latin typeface="Georgia"/>
                <a:ea typeface="Georgia"/>
                <a:cs typeface="Georgia"/>
                <a:sym typeface="Georgia"/>
              </a:rPr>
            </a:br>
            <a:r>
              <a:rPr b="0" i="0" lang="en-US" sz="1100" u="none" cap="none" strike="noStrike">
                <a:solidFill>
                  <a:srgbClr val="FFFFFF"/>
                </a:solidFill>
                <a:latin typeface="Georgia"/>
                <a:ea typeface="Georgia"/>
                <a:cs typeface="Georgia"/>
                <a:sym typeface="Georgia"/>
              </a:rPr>
              <a:t> Love of Fellow Beings   </a:t>
            </a:r>
            <a:br>
              <a:rPr b="0" i="0" lang="en-US" sz="1100" u="none" cap="none" strike="noStrike">
                <a:solidFill>
                  <a:srgbClr val="FFFFFF"/>
                </a:solidFill>
                <a:latin typeface="Georgia"/>
                <a:ea typeface="Georgia"/>
                <a:cs typeface="Georgia"/>
                <a:sym typeface="Georgia"/>
              </a:rPr>
            </a:br>
            <a:r>
              <a:rPr b="0" i="0" lang="en-US" sz="1100" u="none" cap="none" strike="noStrike">
                <a:solidFill>
                  <a:srgbClr val="FFFFFF"/>
                </a:solidFill>
                <a:latin typeface="Georgia"/>
                <a:ea typeface="Georgia"/>
                <a:cs typeface="Georgia"/>
                <a:sym typeface="Georgia"/>
              </a:rPr>
              <a:t>Social Responsibility | Pursuit of Excellence</a:t>
            </a:r>
            <a:endParaRPr b="0" i="0" sz="1100" u="none" cap="none" strike="noStrike">
              <a:solidFill>
                <a:srgbClr val="FFFFFF"/>
              </a:solidFill>
              <a:latin typeface="Georgia"/>
              <a:ea typeface="Georgia"/>
              <a:cs typeface="Georgia"/>
              <a:sym typeface="Georgia"/>
            </a:endParaRPr>
          </a:p>
        </p:txBody>
      </p:sp>
      <p:pic>
        <p:nvPicPr>
          <p:cNvPr id="136" name="Google Shape;136;p153"/>
          <p:cNvPicPr preferRelativeResize="0"/>
          <p:nvPr/>
        </p:nvPicPr>
        <p:blipFill rotWithShape="1">
          <a:blip r:embed="rId2">
            <a:alphaModFix/>
          </a:blip>
          <a:srcRect b="0" l="0" r="0" t="0"/>
          <a:stretch/>
        </p:blipFill>
        <p:spPr>
          <a:xfrm>
            <a:off x="5943450" y="232167"/>
            <a:ext cx="2764676" cy="1002209"/>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7" name="Shape 137"/>
        <p:cNvGrpSpPr/>
        <p:nvPr/>
      </p:nvGrpSpPr>
      <p:grpSpPr>
        <a:xfrm>
          <a:off x="0" y="0"/>
          <a:ext cx="0" cy="0"/>
          <a:chOff x="0" y="0"/>
          <a:chExt cx="0" cy="0"/>
        </a:xfrm>
      </p:grpSpPr>
      <p:sp>
        <p:nvSpPr>
          <p:cNvPr id="138" name="Google Shape;138;p154"/>
          <p:cNvSpPr txBox="1"/>
          <p:nvPr>
            <p:ph type="title"/>
          </p:nvPr>
        </p:nvSpPr>
        <p:spPr>
          <a:xfrm>
            <a:off x="311700" y="2867800"/>
            <a:ext cx="8520600" cy="11223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rgbClr val="000000"/>
              </a:buClr>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139" name="Google Shape;139;p154"/>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40" name="Google Shape;140;p154"/>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54"/>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142" name="Google Shape;142;p154"/>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54"/>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54"/>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CHRIST</a:t>
            </a:r>
            <a:br>
              <a:rPr b="0" i="0" lang="en-US" sz="1400" u="none" cap="none" strike="noStrike">
                <a:solidFill>
                  <a:srgbClr val="FFFFFF"/>
                </a:solidFill>
                <a:latin typeface="Georgia"/>
                <a:ea typeface="Georgia"/>
                <a:cs typeface="Georgia"/>
                <a:sym typeface="Georgia"/>
              </a:rPr>
            </a:br>
            <a:r>
              <a:rPr b="0" i="0" lang="en-US"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5" name="Shape 145"/>
        <p:cNvGrpSpPr/>
        <p:nvPr/>
      </p:nvGrpSpPr>
      <p:grpSpPr>
        <a:xfrm>
          <a:off x="0" y="0"/>
          <a:ext cx="0" cy="0"/>
          <a:chOff x="0" y="0"/>
          <a:chExt cx="0" cy="0"/>
        </a:xfrm>
      </p:grpSpPr>
      <p:sp>
        <p:nvSpPr>
          <p:cNvPr id="146" name="Google Shape;146;p155"/>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000000"/>
              </a:buClr>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47" name="Google Shape;147;p155"/>
          <p:cNvSpPr txBox="1"/>
          <p:nvPr>
            <p:ph idx="1" type="body"/>
          </p:nvPr>
        </p:nvSpPr>
        <p:spPr>
          <a:xfrm>
            <a:off x="311700" y="1536633"/>
            <a:ext cx="3999900" cy="4555200"/>
          </a:xfrm>
          <a:prstGeom prst="rect">
            <a:avLst/>
          </a:prstGeom>
          <a:noFill/>
          <a:ln>
            <a:noFill/>
          </a:ln>
        </p:spPr>
        <p:txBody>
          <a:bodyPr anchorCtr="0" anchor="t" bIns="91425" lIns="91425" spcFirstLastPara="1" rIns="91425" wrap="square" tIns="91425">
            <a:noAutofit/>
          </a:bodyPr>
          <a:lstStyle>
            <a:lvl1pPr indent="-317500" lvl="0" marL="457200" rtl="0" algn="l">
              <a:lnSpc>
                <a:spcPct val="100000"/>
              </a:lnSpc>
              <a:spcBef>
                <a:spcPts val="0"/>
              </a:spcBef>
              <a:spcAft>
                <a:spcPts val="0"/>
              </a:spcAft>
              <a:buClr>
                <a:srgbClr val="000000"/>
              </a:buClr>
              <a:buSzPts val="1400"/>
              <a:buChar char="●"/>
              <a:defRPr sz="1400"/>
            </a:lvl1pPr>
            <a:lvl2pPr indent="-304800" lvl="1" marL="914400" rtl="0" algn="l">
              <a:lnSpc>
                <a:spcPct val="100000"/>
              </a:lnSpc>
              <a:spcBef>
                <a:spcPts val="600"/>
              </a:spcBef>
              <a:spcAft>
                <a:spcPts val="0"/>
              </a:spcAft>
              <a:buClr>
                <a:srgbClr val="000000"/>
              </a:buClr>
              <a:buSzPts val="1200"/>
              <a:buChar char="○"/>
              <a:defRPr sz="1200"/>
            </a:lvl2pPr>
            <a:lvl3pPr indent="-304800" lvl="2" marL="1371600" rtl="0" algn="l">
              <a:lnSpc>
                <a:spcPct val="100000"/>
              </a:lnSpc>
              <a:spcBef>
                <a:spcPts val="600"/>
              </a:spcBef>
              <a:spcAft>
                <a:spcPts val="0"/>
              </a:spcAft>
              <a:buClr>
                <a:srgbClr val="000000"/>
              </a:buClr>
              <a:buSzPts val="1200"/>
              <a:buChar char="■"/>
              <a:defRPr sz="1200"/>
            </a:lvl3pPr>
            <a:lvl4pPr indent="-304800" lvl="3" marL="1828800" rtl="0" algn="l">
              <a:lnSpc>
                <a:spcPct val="100000"/>
              </a:lnSpc>
              <a:spcBef>
                <a:spcPts val="600"/>
              </a:spcBef>
              <a:spcAft>
                <a:spcPts val="0"/>
              </a:spcAft>
              <a:buClr>
                <a:srgbClr val="000000"/>
              </a:buClr>
              <a:buSzPts val="1200"/>
              <a:buChar char="●"/>
              <a:defRPr sz="1200"/>
            </a:lvl4pPr>
            <a:lvl5pPr indent="-304800" lvl="4" marL="2286000" rtl="0" algn="l">
              <a:lnSpc>
                <a:spcPct val="100000"/>
              </a:lnSpc>
              <a:spcBef>
                <a:spcPts val="600"/>
              </a:spcBef>
              <a:spcAft>
                <a:spcPts val="0"/>
              </a:spcAft>
              <a:buClr>
                <a:srgbClr val="000000"/>
              </a:buClr>
              <a:buSzPts val="1200"/>
              <a:buChar char="○"/>
              <a:defRPr sz="1200"/>
            </a:lvl5pPr>
            <a:lvl6pPr indent="-304800" lvl="5" marL="2743200" rtl="0" algn="l">
              <a:lnSpc>
                <a:spcPct val="100000"/>
              </a:lnSpc>
              <a:spcBef>
                <a:spcPts val="600"/>
              </a:spcBef>
              <a:spcAft>
                <a:spcPts val="0"/>
              </a:spcAft>
              <a:buClr>
                <a:srgbClr val="000000"/>
              </a:buClr>
              <a:buSzPts val="1200"/>
              <a:buChar char="■"/>
              <a:defRPr sz="1200"/>
            </a:lvl6pPr>
            <a:lvl7pPr indent="-304800" lvl="6" marL="3200400" rtl="0" algn="l">
              <a:lnSpc>
                <a:spcPct val="100000"/>
              </a:lnSpc>
              <a:spcBef>
                <a:spcPts val="600"/>
              </a:spcBef>
              <a:spcAft>
                <a:spcPts val="0"/>
              </a:spcAft>
              <a:buClr>
                <a:srgbClr val="000000"/>
              </a:buClr>
              <a:buSzPts val="1200"/>
              <a:buChar char="●"/>
              <a:defRPr sz="1200"/>
            </a:lvl7pPr>
            <a:lvl8pPr indent="-304800" lvl="7" marL="3657600" rtl="0" algn="l">
              <a:lnSpc>
                <a:spcPct val="100000"/>
              </a:lnSpc>
              <a:spcBef>
                <a:spcPts val="600"/>
              </a:spcBef>
              <a:spcAft>
                <a:spcPts val="0"/>
              </a:spcAft>
              <a:buClr>
                <a:srgbClr val="000000"/>
              </a:buClr>
              <a:buSzPts val="1200"/>
              <a:buChar char="○"/>
              <a:defRPr sz="1200"/>
            </a:lvl8pPr>
            <a:lvl9pPr indent="-304800" lvl="8" marL="4114800" rtl="0" algn="l">
              <a:lnSpc>
                <a:spcPct val="100000"/>
              </a:lnSpc>
              <a:spcBef>
                <a:spcPts val="600"/>
              </a:spcBef>
              <a:spcAft>
                <a:spcPts val="600"/>
              </a:spcAft>
              <a:buClr>
                <a:srgbClr val="000000"/>
              </a:buClr>
              <a:buSzPts val="1200"/>
              <a:buChar char="■"/>
              <a:defRPr sz="1200"/>
            </a:lvl9pPr>
          </a:lstStyle>
          <a:p/>
        </p:txBody>
      </p:sp>
      <p:sp>
        <p:nvSpPr>
          <p:cNvPr id="148" name="Google Shape;148;p155"/>
          <p:cNvSpPr txBox="1"/>
          <p:nvPr>
            <p:ph idx="2" type="body"/>
          </p:nvPr>
        </p:nvSpPr>
        <p:spPr>
          <a:xfrm>
            <a:off x="4832400" y="1536633"/>
            <a:ext cx="3999900" cy="4555200"/>
          </a:xfrm>
          <a:prstGeom prst="rect">
            <a:avLst/>
          </a:prstGeom>
          <a:noFill/>
          <a:ln>
            <a:noFill/>
          </a:ln>
        </p:spPr>
        <p:txBody>
          <a:bodyPr anchorCtr="0" anchor="t" bIns="91425" lIns="91425" spcFirstLastPara="1" rIns="91425" wrap="square" tIns="91425">
            <a:noAutofit/>
          </a:bodyPr>
          <a:lstStyle>
            <a:lvl1pPr indent="-317500" lvl="0" marL="457200" rtl="0" algn="l">
              <a:lnSpc>
                <a:spcPct val="100000"/>
              </a:lnSpc>
              <a:spcBef>
                <a:spcPts val="0"/>
              </a:spcBef>
              <a:spcAft>
                <a:spcPts val="0"/>
              </a:spcAft>
              <a:buClr>
                <a:srgbClr val="000000"/>
              </a:buClr>
              <a:buSzPts val="1400"/>
              <a:buChar char="●"/>
              <a:defRPr sz="1400"/>
            </a:lvl1pPr>
            <a:lvl2pPr indent="-304800" lvl="1" marL="914400" rtl="0" algn="l">
              <a:lnSpc>
                <a:spcPct val="100000"/>
              </a:lnSpc>
              <a:spcBef>
                <a:spcPts val="600"/>
              </a:spcBef>
              <a:spcAft>
                <a:spcPts val="0"/>
              </a:spcAft>
              <a:buClr>
                <a:srgbClr val="000000"/>
              </a:buClr>
              <a:buSzPts val="1200"/>
              <a:buChar char="○"/>
              <a:defRPr sz="1200"/>
            </a:lvl2pPr>
            <a:lvl3pPr indent="-304800" lvl="2" marL="1371600" rtl="0" algn="l">
              <a:lnSpc>
                <a:spcPct val="100000"/>
              </a:lnSpc>
              <a:spcBef>
                <a:spcPts val="600"/>
              </a:spcBef>
              <a:spcAft>
                <a:spcPts val="0"/>
              </a:spcAft>
              <a:buClr>
                <a:srgbClr val="000000"/>
              </a:buClr>
              <a:buSzPts val="1200"/>
              <a:buChar char="■"/>
              <a:defRPr sz="1200"/>
            </a:lvl3pPr>
            <a:lvl4pPr indent="-304800" lvl="3" marL="1828800" rtl="0" algn="l">
              <a:lnSpc>
                <a:spcPct val="100000"/>
              </a:lnSpc>
              <a:spcBef>
                <a:spcPts val="600"/>
              </a:spcBef>
              <a:spcAft>
                <a:spcPts val="0"/>
              </a:spcAft>
              <a:buClr>
                <a:srgbClr val="000000"/>
              </a:buClr>
              <a:buSzPts val="1200"/>
              <a:buChar char="●"/>
              <a:defRPr sz="1200"/>
            </a:lvl4pPr>
            <a:lvl5pPr indent="-304800" lvl="4" marL="2286000" rtl="0" algn="l">
              <a:lnSpc>
                <a:spcPct val="100000"/>
              </a:lnSpc>
              <a:spcBef>
                <a:spcPts val="600"/>
              </a:spcBef>
              <a:spcAft>
                <a:spcPts val="0"/>
              </a:spcAft>
              <a:buClr>
                <a:srgbClr val="000000"/>
              </a:buClr>
              <a:buSzPts val="1200"/>
              <a:buChar char="○"/>
              <a:defRPr sz="1200"/>
            </a:lvl5pPr>
            <a:lvl6pPr indent="-304800" lvl="5" marL="2743200" rtl="0" algn="l">
              <a:lnSpc>
                <a:spcPct val="100000"/>
              </a:lnSpc>
              <a:spcBef>
                <a:spcPts val="600"/>
              </a:spcBef>
              <a:spcAft>
                <a:spcPts val="0"/>
              </a:spcAft>
              <a:buClr>
                <a:srgbClr val="000000"/>
              </a:buClr>
              <a:buSzPts val="1200"/>
              <a:buChar char="■"/>
              <a:defRPr sz="1200"/>
            </a:lvl6pPr>
            <a:lvl7pPr indent="-304800" lvl="6" marL="3200400" rtl="0" algn="l">
              <a:lnSpc>
                <a:spcPct val="100000"/>
              </a:lnSpc>
              <a:spcBef>
                <a:spcPts val="600"/>
              </a:spcBef>
              <a:spcAft>
                <a:spcPts val="0"/>
              </a:spcAft>
              <a:buClr>
                <a:srgbClr val="000000"/>
              </a:buClr>
              <a:buSzPts val="1200"/>
              <a:buChar char="●"/>
              <a:defRPr sz="1200"/>
            </a:lvl7pPr>
            <a:lvl8pPr indent="-304800" lvl="7" marL="3657600" rtl="0" algn="l">
              <a:lnSpc>
                <a:spcPct val="100000"/>
              </a:lnSpc>
              <a:spcBef>
                <a:spcPts val="600"/>
              </a:spcBef>
              <a:spcAft>
                <a:spcPts val="0"/>
              </a:spcAft>
              <a:buClr>
                <a:srgbClr val="000000"/>
              </a:buClr>
              <a:buSzPts val="1200"/>
              <a:buChar char="○"/>
              <a:defRPr sz="1200"/>
            </a:lvl8pPr>
            <a:lvl9pPr indent="-304800" lvl="8" marL="4114800" rtl="0" algn="l">
              <a:lnSpc>
                <a:spcPct val="100000"/>
              </a:lnSpc>
              <a:spcBef>
                <a:spcPts val="600"/>
              </a:spcBef>
              <a:spcAft>
                <a:spcPts val="600"/>
              </a:spcAft>
              <a:buClr>
                <a:srgbClr val="000000"/>
              </a:buClr>
              <a:buSzPts val="1200"/>
              <a:buChar char="■"/>
              <a:defRPr sz="1200"/>
            </a:lvl9pPr>
          </a:lstStyle>
          <a:p/>
        </p:txBody>
      </p:sp>
      <p:sp>
        <p:nvSpPr>
          <p:cNvPr id="149" name="Google Shape;149;p155"/>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50" name="Google Shape;150;p155"/>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55"/>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152" name="Google Shape;152;p155"/>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55"/>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55"/>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CHRIST</a:t>
            </a:r>
            <a:br>
              <a:rPr b="0" i="0" lang="en-US" sz="1400" u="none" cap="none" strike="noStrike">
                <a:solidFill>
                  <a:srgbClr val="FFFFFF"/>
                </a:solidFill>
                <a:latin typeface="Georgia"/>
                <a:ea typeface="Georgia"/>
                <a:cs typeface="Georgia"/>
                <a:sym typeface="Georgia"/>
              </a:rPr>
            </a:br>
            <a:r>
              <a:rPr b="0" i="0" lang="en-US"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5" name="Shape 155"/>
        <p:cNvGrpSpPr/>
        <p:nvPr/>
      </p:nvGrpSpPr>
      <p:grpSpPr>
        <a:xfrm>
          <a:off x="0" y="0"/>
          <a:ext cx="0" cy="0"/>
          <a:chOff x="0" y="0"/>
          <a:chExt cx="0" cy="0"/>
        </a:xfrm>
      </p:grpSpPr>
      <p:sp>
        <p:nvSpPr>
          <p:cNvPr id="156" name="Google Shape;156;p156"/>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000000"/>
              </a:buClr>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57" name="Google Shape;157;p156"/>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58" name="Google Shape;158;p156"/>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56"/>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160" name="Google Shape;160;p156"/>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56"/>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56"/>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CHRIST</a:t>
            </a:r>
            <a:br>
              <a:rPr b="0" i="0" lang="en-US" sz="1400" u="none" cap="none" strike="noStrike">
                <a:solidFill>
                  <a:srgbClr val="FFFFFF"/>
                </a:solidFill>
                <a:latin typeface="Georgia"/>
                <a:ea typeface="Georgia"/>
                <a:cs typeface="Georgia"/>
                <a:sym typeface="Georgia"/>
              </a:rPr>
            </a:br>
            <a:r>
              <a:rPr b="0" i="0" lang="en-US"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163" name="Shape 163"/>
        <p:cNvGrpSpPr/>
        <p:nvPr/>
      </p:nvGrpSpPr>
      <p:grpSpPr>
        <a:xfrm>
          <a:off x="0" y="0"/>
          <a:ext cx="0" cy="0"/>
          <a:chOff x="0" y="0"/>
          <a:chExt cx="0" cy="0"/>
        </a:xfrm>
      </p:grpSpPr>
      <p:sp>
        <p:nvSpPr>
          <p:cNvPr id="164" name="Google Shape;164;p157"/>
          <p:cNvSpPr txBox="1"/>
          <p:nvPr>
            <p:ph type="title"/>
          </p:nvPr>
        </p:nvSpPr>
        <p:spPr>
          <a:xfrm>
            <a:off x="311700" y="740800"/>
            <a:ext cx="2808000" cy="1007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rgbClr val="000000"/>
              </a:buClr>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165" name="Google Shape;165;p157"/>
          <p:cNvSpPr txBox="1"/>
          <p:nvPr>
            <p:ph idx="1" type="body"/>
          </p:nvPr>
        </p:nvSpPr>
        <p:spPr>
          <a:xfrm>
            <a:off x="311700" y="1852800"/>
            <a:ext cx="2808000" cy="4239300"/>
          </a:xfrm>
          <a:prstGeom prst="rect">
            <a:avLst/>
          </a:prstGeom>
          <a:noFill/>
          <a:ln>
            <a:noFill/>
          </a:ln>
        </p:spPr>
        <p:txBody>
          <a:bodyPr anchorCtr="0" anchor="t" bIns="91425" lIns="91425" spcFirstLastPara="1" rIns="91425" wrap="square" tIns="91425">
            <a:noAutofit/>
          </a:bodyPr>
          <a:lstStyle>
            <a:lvl1pPr indent="-304800" lvl="0" marL="457200" rtl="0" algn="l">
              <a:lnSpc>
                <a:spcPct val="100000"/>
              </a:lnSpc>
              <a:spcBef>
                <a:spcPts val="0"/>
              </a:spcBef>
              <a:spcAft>
                <a:spcPts val="0"/>
              </a:spcAft>
              <a:buClr>
                <a:srgbClr val="000000"/>
              </a:buClr>
              <a:buSzPts val="1200"/>
              <a:buChar char="●"/>
              <a:defRPr sz="1200"/>
            </a:lvl1pPr>
            <a:lvl2pPr indent="-304800" lvl="1" marL="914400" rtl="0" algn="l">
              <a:lnSpc>
                <a:spcPct val="100000"/>
              </a:lnSpc>
              <a:spcBef>
                <a:spcPts val="600"/>
              </a:spcBef>
              <a:spcAft>
                <a:spcPts val="0"/>
              </a:spcAft>
              <a:buClr>
                <a:srgbClr val="000000"/>
              </a:buClr>
              <a:buSzPts val="1200"/>
              <a:buChar char="○"/>
              <a:defRPr sz="1200"/>
            </a:lvl2pPr>
            <a:lvl3pPr indent="-304800" lvl="2" marL="1371600" rtl="0" algn="l">
              <a:lnSpc>
                <a:spcPct val="100000"/>
              </a:lnSpc>
              <a:spcBef>
                <a:spcPts val="600"/>
              </a:spcBef>
              <a:spcAft>
                <a:spcPts val="0"/>
              </a:spcAft>
              <a:buClr>
                <a:srgbClr val="000000"/>
              </a:buClr>
              <a:buSzPts val="1200"/>
              <a:buChar char="■"/>
              <a:defRPr sz="1200"/>
            </a:lvl3pPr>
            <a:lvl4pPr indent="-304800" lvl="3" marL="1828800" rtl="0" algn="l">
              <a:lnSpc>
                <a:spcPct val="100000"/>
              </a:lnSpc>
              <a:spcBef>
                <a:spcPts val="600"/>
              </a:spcBef>
              <a:spcAft>
                <a:spcPts val="0"/>
              </a:spcAft>
              <a:buClr>
                <a:srgbClr val="000000"/>
              </a:buClr>
              <a:buSzPts val="1200"/>
              <a:buChar char="●"/>
              <a:defRPr sz="1200"/>
            </a:lvl4pPr>
            <a:lvl5pPr indent="-304800" lvl="4" marL="2286000" rtl="0" algn="l">
              <a:lnSpc>
                <a:spcPct val="100000"/>
              </a:lnSpc>
              <a:spcBef>
                <a:spcPts val="600"/>
              </a:spcBef>
              <a:spcAft>
                <a:spcPts val="0"/>
              </a:spcAft>
              <a:buClr>
                <a:srgbClr val="000000"/>
              </a:buClr>
              <a:buSzPts val="1200"/>
              <a:buChar char="○"/>
              <a:defRPr sz="1200"/>
            </a:lvl5pPr>
            <a:lvl6pPr indent="-304800" lvl="5" marL="2743200" rtl="0" algn="l">
              <a:lnSpc>
                <a:spcPct val="100000"/>
              </a:lnSpc>
              <a:spcBef>
                <a:spcPts val="600"/>
              </a:spcBef>
              <a:spcAft>
                <a:spcPts val="0"/>
              </a:spcAft>
              <a:buClr>
                <a:srgbClr val="000000"/>
              </a:buClr>
              <a:buSzPts val="1200"/>
              <a:buChar char="■"/>
              <a:defRPr sz="1200"/>
            </a:lvl6pPr>
            <a:lvl7pPr indent="-304800" lvl="6" marL="3200400" rtl="0" algn="l">
              <a:lnSpc>
                <a:spcPct val="100000"/>
              </a:lnSpc>
              <a:spcBef>
                <a:spcPts val="600"/>
              </a:spcBef>
              <a:spcAft>
                <a:spcPts val="0"/>
              </a:spcAft>
              <a:buClr>
                <a:srgbClr val="000000"/>
              </a:buClr>
              <a:buSzPts val="1200"/>
              <a:buChar char="●"/>
              <a:defRPr sz="1200"/>
            </a:lvl7pPr>
            <a:lvl8pPr indent="-304800" lvl="7" marL="3657600" rtl="0" algn="l">
              <a:lnSpc>
                <a:spcPct val="100000"/>
              </a:lnSpc>
              <a:spcBef>
                <a:spcPts val="600"/>
              </a:spcBef>
              <a:spcAft>
                <a:spcPts val="0"/>
              </a:spcAft>
              <a:buClr>
                <a:srgbClr val="000000"/>
              </a:buClr>
              <a:buSzPts val="1200"/>
              <a:buChar char="○"/>
              <a:defRPr sz="1200"/>
            </a:lvl8pPr>
            <a:lvl9pPr indent="-304800" lvl="8" marL="4114800" rtl="0" algn="l">
              <a:lnSpc>
                <a:spcPct val="100000"/>
              </a:lnSpc>
              <a:spcBef>
                <a:spcPts val="600"/>
              </a:spcBef>
              <a:spcAft>
                <a:spcPts val="600"/>
              </a:spcAft>
              <a:buClr>
                <a:srgbClr val="000000"/>
              </a:buClr>
              <a:buSzPts val="1200"/>
              <a:buChar char="■"/>
              <a:defRPr sz="1200"/>
            </a:lvl9pPr>
          </a:lstStyle>
          <a:p/>
        </p:txBody>
      </p:sp>
      <p:sp>
        <p:nvSpPr>
          <p:cNvPr id="166" name="Google Shape;166;p157"/>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67" name="Google Shape;167;p157"/>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57"/>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169" name="Google Shape;169;p157"/>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57"/>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57"/>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CHRIST</a:t>
            </a:r>
            <a:br>
              <a:rPr b="0" i="0" lang="en-US" sz="1400" u="none" cap="none" strike="noStrike">
                <a:solidFill>
                  <a:srgbClr val="FFFFFF"/>
                </a:solidFill>
                <a:latin typeface="Georgia"/>
                <a:ea typeface="Georgia"/>
                <a:cs typeface="Georgia"/>
                <a:sym typeface="Georgia"/>
              </a:rPr>
            </a:br>
            <a:r>
              <a:rPr b="0" i="0" lang="en-US"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172" name="Shape 172"/>
        <p:cNvGrpSpPr/>
        <p:nvPr/>
      </p:nvGrpSpPr>
      <p:grpSpPr>
        <a:xfrm>
          <a:off x="0" y="0"/>
          <a:ext cx="0" cy="0"/>
          <a:chOff x="0" y="0"/>
          <a:chExt cx="0" cy="0"/>
        </a:xfrm>
      </p:grpSpPr>
      <p:sp>
        <p:nvSpPr>
          <p:cNvPr id="173" name="Google Shape;173;p158"/>
          <p:cNvSpPr txBox="1"/>
          <p:nvPr>
            <p:ph type="title"/>
          </p:nvPr>
        </p:nvSpPr>
        <p:spPr>
          <a:xfrm>
            <a:off x="490250" y="600200"/>
            <a:ext cx="6367800" cy="54543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rgbClr val="000000"/>
              </a:buClr>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174" name="Google Shape;174;p158"/>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75" name="Google Shape;175;p158"/>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58"/>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177" name="Google Shape;177;p158"/>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58"/>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58"/>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CHRIST</a:t>
            </a:r>
            <a:br>
              <a:rPr b="0" i="0" lang="en-US" sz="1400" u="none" cap="none" strike="noStrike">
                <a:solidFill>
                  <a:srgbClr val="FFFFFF"/>
                </a:solidFill>
                <a:latin typeface="Georgia"/>
                <a:ea typeface="Georgia"/>
                <a:cs typeface="Georgia"/>
                <a:sym typeface="Georgia"/>
              </a:rPr>
            </a:br>
            <a:r>
              <a:rPr b="0" i="0" lang="en-US"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142"/>
          <p:cNvSpPr txBox="1"/>
          <p:nvPr>
            <p:ph type="ctrTitle"/>
          </p:nvPr>
        </p:nvSpPr>
        <p:spPr>
          <a:xfrm>
            <a:off x="311700" y="1886797"/>
            <a:ext cx="8520600" cy="1842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142"/>
          <p:cNvSpPr txBox="1"/>
          <p:nvPr>
            <p:ph idx="1" type="subTitle"/>
          </p:nvPr>
        </p:nvSpPr>
        <p:spPr>
          <a:xfrm>
            <a:off x="311700" y="3778833"/>
            <a:ext cx="8520600" cy="1056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2800"/>
              <a:buNone/>
              <a:defRPr sz="2800"/>
            </a:lvl1pPr>
            <a:lvl2pPr lvl="1" algn="ctr">
              <a:lnSpc>
                <a:spcPct val="100000"/>
              </a:lnSpc>
              <a:spcBef>
                <a:spcPts val="0"/>
              </a:spcBef>
              <a:spcAft>
                <a:spcPts val="0"/>
              </a:spcAft>
              <a:buClr>
                <a:srgbClr val="000000"/>
              </a:buClr>
              <a:buSzPts val="2800"/>
              <a:buNone/>
              <a:defRPr sz="2800"/>
            </a:lvl2pPr>
            <a:lvl3pPr lvl="2" algn="ctr">
              <a:lnSpc>
                <a:spcPct val="100000"/>
              </a:lnSpc>
              <a:spcBef>
                <a:spcPts val="0"/>
              </a:spcBef>
              <a:spcAft>
                <a:spcPts val="0"/>
              </a:spcAft>
              <a:buClr>
                <a:srgbClr val="000000"/>
              </a:buClr>
              <a:buSzPts val="2800"/>
              <a:buNone/>
              <a:defRPr sz="2800"/>
            </a:lvl3pPr>
            <a:lvl4pPr lvl="3" algn="ctr">
              <a:lnSpc>
                <a:spcPct val="100000"/>
              </a:lnSpc>
              <a:spcBef>
                <a:spcPts val="0"/>
              </a:spcBef>
              <a:spcAft>
                <a:spcPts val="0"/>
              </a:spcAft>
              <a:buClr>
                <a:srgbClr val="000000"/>
              </a:buClr>
              <a:buSzPts val="2800"/>
              <a:buNone/>
              <a:defRPr sz="2800"/>
            </a:lvl4pPr>
            <a:lvl5pPr lvl="4" algn="ctr">
              <a:lnSpc>
                <a:spcPct val="100000"/>
              </a:lnSpc>
              <a:spcBef>
                <a:spcPts val="0"/>
              </a:spcBef>
              <a:spcAft>
                <a:spcPts val="0"/>
              </a:spcAft>
              <a:buClr>
                <a:srgbClr val="000000"/>
              </a:buClr>
              <a:buSzPts val="2800"/>
              <a:buNone/>
              <a:defRPr sz="2800"/>
            </a:lvl5pPr>
            <a:lvl6pPr lvl="5" algn="ctr">
              <a:lnSpc>
                <a:spcPct val="100000"/>
              </a:lnSpc>
              <a:spcBef>
                <a:spcPts val="0"/>
              </a:spcBef>
              <a:spcAft>
                <a:spcPts val="0"/>
              </a:spcAft>
              <a:buClr>
                <a:srgbClr val="000000"/>
              </a:buClr>
              <a:buSzPts val="2800"/>
              <a:buNone/>
              <a:defRPr sz="2800"/>
            </a:lvl6pPr>
            <a:lvl7pPr lvl="6" algn="ctr">
              <a:lnSpc>
                <a:spcPct val="100000"/>
              </a:lnSpc>
              <a:spcBef>
                <a:spcPts val="0"/>
              </a:spcBef>
              <a:spcAft>
                <a:spcPts val="0"/>
              </a:spcAft>
              <a:buClr>
                <a:srgbClr val="000000"/>
              </a:buClr>
              <a:buSzPts val="2800"/>
              <a:buNone/>
              <a:defRPr sz="2800"/>
            </a:lvl7pPr>
            <a:lvl8pPr lvl="7" algn="ctr">
              <a:lnSpc>
                <a:spcPct val="100000"/>
              </a:lnSpc>
              <a:spcBef>
                <a:spcPts val="0"/>
              </a:spcBef>
              <a:spcAft>
                <a:spcPts val="0"/>
              </a:spcAft>
              <a:buClr>
                <a:srgbClr val="000000"/>
              </a:buClr>
              <a:buSzPts val="2800"/>
              <a:buNone/>
              <a:defRPr sz="2800"/>
            </a:lvl8pPr>
            <a:lvl9pPr lvl="8" algn="ctr">
              <a:lnSpc>
                <a:spcPct val="100000"/>
              </a:lnSpc>
              <a:spcBef>
                <a:spcPts val="0"/>
              </a:spcBef>
              <a:spcAft>
                <a:spcPts val="0"/>
              </a:spcAft>
              <a:buClr>
                <a:srgbClr val="000000"/>
              </a:buClr>
              <a:buSzPts val="2800"/>
              <a:buNone/>
              <a:defRPr sz="2800"/>
            </a:lvl9pPr>
          </a:lstStyle>
          <a:p/>
        </p:txBody>
      </p:sp>
      <p:sp>
        <p:nvSpPr>
          <p:cNvPr id="21" name="Google Shape;21;p14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2" name="Google Shape;22;p142"/>
          <p:cNvSpPr/>
          <p:nvPr/>
        </p:nvSpPr>
        <p:spPr>
          <a:xfrm flipH="1">
            <a:off x="18" y="67300"/>
            <a:ext cx="9143982" cy="1420254"/>
          </a:xfrm>
          <a:prstGeom prst="flowChartDocument">
            <a:avLst/>
          </a:prstGeom>
          <a:no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142"/>
          <p:cNvSpPr/>
          <p:nvPr/>
        </p:nvSpPr>
        <p:spPr>
          <a:xfrm flipH="1">
            <a:off x="18" y="0"/>
            <a:ext cx="9143982" cy="1420254"/>
          </a:xfrm>
          <a:prstGeom prst="flowChartDocument">
            <a:avLst/>
          </a:prstGeom>
          <a:solidFill>
            <a:srgbClr val="0B53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142"/>
          <p:cNvSpPr/>
          <p:nvPr/>
        </p:nvSpPr>
        <p:spPr>
          <a:xfrm>
            <a:off x="-11025" y="5919900"/>
            <a:ext cx="9155100" cy="9381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142"/>
          <p:cNvSpPr txBox="1"/>
          <p:nvPr/>
        </p:nvSpPr>
        <p:spPr>
          <a:xfrm>
            <a:off x="25" y="5919900"/>
            <a:ext cx="3572100" cy="938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1" i="0" lang="en-US" sz="1400" u="none" cap="none" strike="noStrike">
                <a:solidFill>
                  <a:srgbClr val="FFFFFF"/>
                </a:solidFill>
                <a:latin typeface="Georgia"/>
                <a:ea typeface="Georgia"/>
                <a:cs typeface="Georgia"/>
                <a:sym typeface="Georgia"/>
              </a:rPr>
              <a:t>MISSION</a:t>
            </a:r>
            <a:endParaRPr b="1" i="0" sz="1400" u="none" cap="none" strike="noStrike">
              <a:solidFill>
                <a:srgbClr val="FFFFFF"/>
              </a:solidFill>
              <a:latin typeface="Georgia"/>
              <a:ea typeface="Georgia"/>
              <a:cs typeface="Georgia"/>
              <a:sym typeface="Georgia"/>
            </a:endParaRPr>
          </a:p>
          <a:p>
            <a:pPr indent="0" lvl="0" marL="0" marR="0" rtl="0" algn="ctr">
              <a:lnSpc>
                <a:spcPct val="100000"/>
              </a:lnSpc>
              <a:spcBef>
                <a:spcPts val="0"/>
              </a:spcBef>
              <a:spcAft>
                <a:spcPts val="0"/>
              </a:spcAft>
              <a:buClr>
                <a:srgbClr val="FFFFFF"/>
              </a:buClr>
              <a:buSzPts val="1100"/>
              <a:buFont typeface="Georgia"/>
              <a:buNone/>
            </a:pPr>
            <a:r>
              <a:rPr b="0" i="0" lang="en-US" sz="1100" u="none" cap="none" strike="noStrike">
                <a:solidFill>
                  <a:srgbClr val="FFFFFF"/>
                </a:solidFill>
                <a:latin typeface="Georgia"/>
                <a:ea typeface="Georgia"/>
                <a:cs typeface="Georgia"/>
                <a:sym typeface="Georgia"/>
              </a:rPr>
              <a:t>CHRIST is a nurturing ground for an individual’s holistic development to make effective contribution to the society in a dynamic environment</a:t>
            </a:r>
            <a:endParaRPr b="0" i="0" sz="1100" u="none" cap="none" strike="noStrike">
              <a:solidFill>
                <a:srgbClr val="FFFFFF"/>
              </a:solidFill>
              <a:latin typeface="Georgia"/>
              <a:ea typeface="Georgia"/>
              <a:cs typeface="Georgia"/>
              <a:sym typeface="Georgia"/>
            </a:endParaRPr>
          </a:p>
        </p:txBody>
      </p:sp>
      <p:sp>
        <p:nvSpPr>
          <p:cNvPr id="26" name="Google Shape;26;p142"/>
          <p:cNvSpPr txBox="1"/>
          <p:nvPr/>
        </p:nvSpPr>
        <p:spPr>
          <a:xfrm>
            <a:off x="3709075" y="5919900"/>
            <a:ext cx="2030700" cy="641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1" i="0" lang="en-US" sz="1400" u="none" cap="none" strike="noStrike">
                <a:solidFill>
                  <a:srgbClr val="FFFFFF"/>
                </a:solidFill>
                <a:latin typeface="Georgia"/>
                <a:ea typeface="Georgia"/>
                <a:cs typeface="Georgia"/>
                <a:sym typeface="Georgia"/>
              </a:rPr>
              <a:t>VISION</a:t>
            </a:r>
            <a:endParaRPr b="1" i="0" sz="1400" u="none" cap="none" strike="noStrike">
              <a:solidFill>
                <a:srgbClr val="FFFFFF"/>
              </a:solidFill>
              <a:latin typeface="Georgia"/>
              <a:ea typeface="Georgia"/>
              <a:cs typeface="Georgia"/>
              <a:sym typeface="Georgia"/>
            </a:endParaRPr>
          </a:p>
          <a:p>
            <a:pPr indent="0" lvl="0" marL="0" marR="0" rtl="0" algn="ctr">
              <a:lnSpc>
                <a:spcPct val="100000"/>
              </a:lnSpc>
              <a:spcBef>
                <a:spcPts val="0"/>
              </a:spcBef>
              <a:spcAft>
                <a:spcPts val="0"/>
              </a:spcAft>
              <a:buClr>
                <a:srgbClr val="FFFFFF"/>
              </a:buClr>
              <a:buSzPts val="1100"/>
              <a:buFont typeface="Georgia"/>
              <a:buNone/>
            </a:pPr>
            <a:r>
              <a:rPr b="0" i="0" lang="en-US" sz="1100" u="none" cap="none" strike="noStrike">
                <a:solidFill>
                  <a:srgbClr val="FFFFFF"/>
                </a:solidFill>
                <a:latin typeface="Georgia"/>
                <a:ea typeface="Georgia"/>
                <a:cs typeface="Georgia"/>
                <a:sym typeface="Georgia"/>
              </a:rPr>
              <a:t>Excellence and Service</a:t>
            </a:r>
            <a:endParaRPr b="0" i="0" sz="1100" u="none" cap="none" strike="noStrike">
              <a:solidFill>
                <a:srgbClr val="FFFFFF"/>
              </a:solidFill>
              <a:latin typeface="Georgia"/>
              <a:ea typeface="Georgia"/>
              <a:cs typeface="Georgia"/>
              <a:sym typeface="Georgia"/>
            </a:endParaRPr>
          </a:p>
        </p:txBody>
      </p:sp>
      <p:sp>
        <p:nvSpPr>
          <p:cNvPr id="27" name="Google Shape;27;p142"/>
          <p:cNvSpPr txBox="1"/>
          <p:nvPr/>
        </p:nvSpPr>
        <p:spPr>
          <a:xfrm>
            <a:off x="6067875" y="5919900"/>
            <a:ext cx="2984400" cy="938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1" i="0" lang="en-US" sz="1400" u="none" cap="none" strike="noStrike">
                <a:solidFill>
                  <a:srgbClr val="FFFFFF"/>
                </a:solidFill>
                <a:latin typeface="Georgia"/>
                <a:ea typeface="Georgia"/>
                <a:cs typeface="Georgia"/>
                <a:sym typeface="Georgia"/>
              </a:rPr>
              <a:t>CORE   VALUES</a:t>
            </a:r>
            <a:endParaRPr b="1" i="0" sz="1400" u="none" cap="none" strike="noStrike">
              <a:solidFill>
                <a:srgbClr val="FFFFFF"/>
              </a:solidFill>
              <a:latin typeface="Georgia"/>
              <a:ea typeface="Georgia"/>
              <a:cs typeface="Georgia"/>
              <a:sym typeface="Georgia"/>
            </a:endParaRPr>
          </a:p>
          <a:p>
            <a:pPr indent="0" lvl="0" marL="0" marR="0" rtl="0" algn="ctr">
              <a:lnSpc>
                <a:spcPct val="100000"/>
              </a:lnSpc>
              <a:spcBef>
                <a:spcPts val="0"/>
              </a:spcBef>
              <a:spcAft>
                <a:spcPts val="0"/>
              </a:spcAft>
              <a:buClr>
                <a:srgbClr val="FFFFFF"/>
              </a:buClr>
              <a:buSzPts val="1100"/>
              <a:buFont typeface="Georgia"/>
              <a:buNone/>
            </a:pPr>
            <a:r>
              <a:rPr b="0" i="0" lang="en-US" sz="1100" u="none" cap="none" strike="noStrike">
                <a:solidFill>
                  <a:srgbClr val="FFFFFF"/>
                </a:solidFill>
                <a:latin typeface="Georgia"/>
                <a:ea typeface="Georgia"/>
                <a:cs typeface="Georgia"/>
                <a:sym typeface="Georgia"/>
              </a:rPr>
              <a:t>Faith in God |  Moral Uprightness</a:t>
            </a:r>
            <a:br>
              <a:rPr b="0" i="0" lang="en-US" sz="1100" u="none" cap="none" strike="noStrike">
                <a:solidFill>
                  <a:srgbClr val="FFFFFF"/>
                </a:solidFill>
                <a:latin typeface="Georgia"/>
                <a:ea typeface="Georgia"/>
                <a:cs typeface="Georgia"/>
                <a:sym typeface="Georgia"/>
              </a:rPr>
            </a:br>
            <a:r>
              <a:rPr b="0" i="0" lang="en-US" sz="1100" u="none" cap="none" strike="noStrike">
                <a:solidFill>
                  <a:srgbClr val="FFFFFF"/>
                </a:solidFill>
                <a:latin typeface="Georgia"/>
                <a:ea typeface="Georgia"/>
                <a:cs typeface="Georgia"/>
                <a:sym typeface="Georgia"/>
              </a:rPr>
              <a:t> Love of Fellow Beings   </a:t>
            </a:r>
            <a:br>
              <a:rPr b="0" i="0" lang="en-US" sz="1100" u="none" cap="none" strike="noStrike">
                <a:solidFill>
                  <a:srgbClr val="FFFFFF"/>
                </a:solidFill>
                <a:latin typeface="Georgia"/>
                <a:ea typeface="Georgia"/>
                <a:cs typeface="Georgia"/>
                <a:sym typeface="Georgia"/>
              </a:rPr>
            </a:br>
            <a:r>
              <a:rPr b="0" i="0" lang="en-US" sz="1100" u="none" cap="none" strike="noStrike">
                <a:solidFill>
                  <a:srgbClr val="FFFFFF"/>
                </a:solidFill>
                <a:latin typeface="Georgia"/>
                <a:ea typeface="Georgia"/>
                <a:cs typeface="Georgia"/>
                <a:sym typeface="Georgia"/>
              </a:rPr>
              <a:t>Social Responsibility | Pursuit of Excellence</a:t>
            </a:r>
            <a:endParaRPr b="0" i="0" sz="1100" u="none" cap="none" strike="noStrike">
              <a:solidFill>
                <a:srgbClr val="FFFFFF"/>
              </a:solidFill>
              <a:latin typeface="Georgia"/>
              <a:ea typeface="Georgia"/>
              <a:cs typeface="Georgia"/>
              <a:sym typeface="Georgia"/>
            </a:endParaRPr>
          </a:p>
        </p:txBody>
      </p:sp>
      <p:pic>
        <p:nvPicPr>
          <p:cNvPr id="28" name="Google Shape;28;p142"/>
          <p:cNvPicPr preferRelativeResize="0"/>
          <p:nvPr/>
        </p:nvPicPr>
        <p:blipFill rotWithShape="1">
          <a:blip r:embed="rId2">
            <a:alphaModFix/>
          </a:blip>
          <a:srcRect b="0" l="0" r="0" t="0"/>
          <a:stretch/>
        </p:blipFill>
        <p:spPr>
          <a:xfrm>
            <a:off x="5943450" y="232167"/>
            <a:ext cx="2764676" cy="1002209"/>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180" name="Shape 180"/>
        <p:cNvGrpSpPr/>
        <p:nvPr/>
      </p:nvGrpSpPr>
      <p:grpSpPr>
        <a:xfrm>
          <a:off x="0" y="0"/>
          <a:ext cx="0" cy="0"/>
          <a:chOff x="0" y="0"/>
          <a:chExt cx="0" cy="0"/>
        </a:xfrm>
      </p:grpSpPr>
      <p:sp>
        <p:nvSpPr>
          <p:cNvPr id="181" name="Google Shape;181;p15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59"/>
          <p:cNvSpPr txBox="1"/>
          <p:nvPr>
            <p:ph type="title"/>
          </p:nvPr>
        </p:nvSpPr>
        <p:spPr>
          <a:xfrm>
            <a:off x="265500" y="1644233"/>
            <a:ext cx="4045200" cy="19764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000000"/>
              </a:buClr>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183" name="Google Shape;183;p159"/>
          <p:cNvSpPr txBox="1"/>
          <p:nvPr>
            <p:ph idx="1" type="subTitle"/>
          </p:nvPr>
        </p:nvSpPr>
        <p:spPr>
          <a:xfrm>
            <a:off x="265500" y="3737433"/>
            <a:ext cx="4045200" cy="1646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2100"/>
              <a:buNone/>
              <a:defRPr sz="2100"/>
            </a:lvl1pPr>
            <a:lvl2pPr lvl="1" rtl="0" algn="ctr">
              <a:lnSpc>
                <a:spcPct val="100000"/>
              </a:lnSpc>
              <a:spcBef>
                <a:spcPts val="0"/>
              </a:spcBef>
              <a:spcAft>
                <a:spcPts val="0"/>
              </a:spcAft>
              <a:buClr>
                <a:srgbClr val="000000"/>
              </a:buClr>
              <a:buSzPts val="2100"/>
              <a:buNone/>
              <a:defRPr sz="2100"/>
            </a:lvl2pPr>
            <a:lvl3pPr lvl="2" rtl="0" algn="ctr">
              <a:lnSpc>
                <a:spcPct val="100000"/>
              </a:lnSpc>
              <a:spcBef>
                <a:spcPts val="0"/>
              </a:spcBef>
              <a:spcAft>
                <a:spcPts val="0"/>
              </a:spcAft>
              <a:buClr>
                <a:srgbClr val="000000"/>
              </a:buClr>
              <a:buSzPts val="2100"/>
              <a:buNone/>
              <a:defRPr sz="2100"/>
            </a:lvl3pPr>
            <a:lvl4pPr lvl="3" rtl="0" algn="ctr">
              <a:lnSpc>
                <a:spcPct val="100000"/>
              </a:lnSpc>
              <a:spcBef>
                <a:spcPts val="0"/>
              </a:spcBef>
              <a:spcAft>
                <a:spcPts val="0"/>
              </a:spcAft>
              <a:buClr>
                <a:srgbClr val="000000"/>
              </a:buClr>
              <a:buSzPts val="2100"/>
              <a:buNone/>
              <a:defRPr sz="2100"/>
            </a:lvl4pPr>
            <a:lvl5pPr lvl="4" rtl="0" algn="ctr">
              <a:lnSpc>
                <a:spcPct val="100000"/>
              </a:lnSpc>
              <a:spcBef>
                <a:spcPts val="0"/>
              </a:spcBef>
              <a:spcAft>
                <a:spcPts val="0"/>
              </a:spcAft>
              <a:buClr>
                <a:srgbClr val="000000"/>
              </a:buClr>
              <a:buSzPts val="2100"/>
              <a:buNone/>
              <a:defRPr sz="2100"/>
            </a:lvl5pPr>
            <a:lvl6pPr lvl="5" rtl="0" algn="ctr">
              <a:lnSpc>
                <a:spcPct val="100000"/>
              </a:lnSpc>
              <a:spcBef>
                <a:spcPts val="0"/>
              </a:spcBef>
              <a:spcAft>
                <a:spcPts val="0"/>
              </a:spcAft>
              <a:buClr>
                <a:srgbClr val="000000"/>
              </a:buClr>
              <a:buSzPts val="2100"/>
              <a:buNone/>
              <a:defRPr sz="2100"/>
            </a:lvl6pPr>
            <a:lvl7pPr lvl="6" rtl="0" algn="ctr">
              <a:lnSpc>
                <a:spcPct val="100000"/>
              </a:lnSpc>
              <a:spcBef>
                <a:spcPts val="0"/>
              </a:spcBef>
              <a:spcAft>
                <a:spcPts val="0"/>
              </a:spcAft>
              <a:buClr>
                <a:srgbClr val="000000"/>
              </a:buClr>
              <a:buSzPts val="2100"/>
              <a:buNone/>
              <a:defRPr sz="2100"/>
            </a:lvl7pPr>
            <a:lvl8pPr lvl="7" rtl="0" algn="ctr">
              <a:lnSpc>
                <a:spcPct val="100000"/>
              </a:lnSpc>
              <a:spcBef>
                <a:spcPts val="0"/>
              </a:spcBef>
              <a:spcAft>
                <a:spcPts val="0"/>
              </a:spcAft>
              <a:buClr>
                <a:srgbClr val="000000"/>
              </a:buClr>
              <a:buSzPts val="2100"/>
              <a:buNone/>
              <a:defRPr sz="2100"/>
            </a:lvl8pPr>
            <a:lvl9pPr lvl="8" rtl="0" algn="ctr">
              <a:lnSpc>
                <a:spcPct val="100000"/>
              </a:lnSpc>
              <a:spcBef>
                <a:spcPts val="0"/>
              </a:spcBef>
              <a:spcAft>
                <a:spcPts val="0"/>
              </a:spcAft>
              <a:buClr>
                <a:srgbClr val="000000"/>
              </a:buClr>
              <a:buSzPts val="2100"/>
              <a:buNone/>
              <a:defRPr sz="2100"/>
            </a:lvl9pPr>
          </a:lstStyle>
          <a:p/>
        </p:txBody>
      </p:sp>
      <p:sp>
        <p:nvSpPr>
          <p:cNvPr id="184" name="Google Shape;184;p159"/>
          <p:cNvSpPr txBox="1"/>
          <p:nvPr>
            <p:ph idx="2" type="body"/>
          </p:nvPr>
        </p:nvSpPr>
        <p:spPr>
          <a:xfrm>
            <a:off x="4939500" y="965433"/>
            <a:ext cx="3837000" cy="4926900"/>
          </a:xfrm>
          <a:prstGeom prst="rect">
            <a:avLst/>
          </a:prstGeom>
          <a:noFill/>
          <a:ln>
            <a:noFill/>
          </a:ln>
        </p:spPr>
        <p:txBody>
          <a:bodyPr anchorCtr="0" anchor="ctr" bIns="91425" lIns="91425" spcFirstLastPara="1" rIns="91425" wrap="square" tIns="91425">
            <a:noAutofit/>
          </a:bodyPr>
          <a:lstStyle>
            <a:lvl1pPr indent="-368300" lvl="0" marL="457200" rtl="0" algn="l">
              <a:lnSpc>
                <a:spcPct val="100000"/>
              </a:lnSpc>
              <a:spcBef>
                <a:spcPts val="0"/>
              </a:spcBef>
              <a:spcAft>
                <a:spcPts val="0"/>
              </a:spcAft>
              <a:buClr>
                <a:srgbClr val="000000"/>
              </a:buClr>
              <a:buSzPts val="2200"/>
              <a:buChar char="●"/>
              <a:defRPr/>
            </a:lvl1pPr>
            <a:lvl2pPr indent="-342900" lvl="1" marL="914400" rtl="0" algn="l">
              <a:lnSpc>
                <a:spcPct val="100000"/>
              </a:lnSpc>
              <a:spcBef>
                <a:spcPts val="600"/>
              </a:spcBef>
              <a:spcAft>
                <a:spcPts val="0"/>
              </a:spcAft>
              <a:buClr>
                <a:srgbClr val="000000"/>
              </a:buClr>
              <a:buSzPts val="1800"/>
              <a:buChar char="○"/>
              <a:defRPr/>
            </a:lvl2pPr>
            <a:lvl3pPr indent="-342900" lvl="2" marL="1371600" rtl="0" algn="l">
              <a:lnSpc>
                <a:spcPct val="100000"/>
              </a:lnSpc>
              <a:spcBef>
                <a:spcPts val="600"/>
              </a:spcBef>
              <a:spcAft>
                <a:spcPts val="0"/>
              </a:spcAft>
              <a:buClr>
                <a:srgbClr val="000000"/>
              </a:buClr>
              <a:buSzPts val="1800"/>
              <a:buChar char="■"/>
              <a:defRPr/>
            </a:lvl3pPr>
            <a:lvl4pPr indent="-342900" lvl="3" marL="1828800" rtl="0" algn="l">
              <a:lnSpc>
                <a:spcPct val="100000"/>
              </a:lnSpc>
              <a:spcBef>
                <a:spcPts val="600"/>
              </a:spcBef>
              <a:spcAft>
                <a:spcPts val="0"/>
              </a:spcAft>
              <a:buClr>
                <a:srgbClr val="000000"/>
              </a:buClr>
              <a:buSzPts val="1800"/>
              <a:buChar char="●"/>
              <a:defRPr/>
            </a:lvl4pPr>
            <a:lvl5pPr indent="-342900" lvl="4" marL="2286000" rtl="0" algn="l">
              <a:lnSpc>
                <a:spcPct val="100000"/>
              </a:lnSpc>
              <a:spcBef>
                <a:spcPts val="600"/>
              </a:spcBef>
              <a:spcAft>
                <a:spcPts val="0"/>
              </a:spcAft>
              <a:buClr>
                <a:srgbClr val="000000"/>
              </a:buClr>
              <a:buSzPts val="1800"/>
              <a:buChar char="○"/>
              <a:defRPr/>
            </a:lvl5pPr>
            <a:lvl6pPr indent="-342900" lvl="5" marL="2743200" rtl="0" algn="l">
              <a:lnSpc>
                <a:spcPct val="100000"/>
              </a:lnSpc>
              <a:spcBef>
                <a:spcPts val="600"/>
              </a:spcBef>
              <a:spcAft>
                <a:spcPts val="0"/>
              </a:spcAft>
              <a:buClr>
                <a:srgbClr val="000000"/>
              </a:buClr>
              <a:buSzPts val="1800"/>
              <a:buChar char="■"/>
              <a:defRPr/>
            </a:lvl6pPr>
            <a:lvl7pPr indent="-342900" lvl="6" marL="3200400" rtl="0" algn="l">
              <a:lnSpc>
                <a:spcPct val="100000"/>
              </a:lnSpc>
              <a:spcBef>
                <a:spcPts val="600"/>
              </a:spcBef>
              <a:spcAft>
                <a:spcPts val="0"/>
              </a:spcAft>
              <a:buClr>
                <a:srgbClr val="000000"/>
              </a:buClr>
              <a:buSzPts val="1800"/>
              <a:buChar char="●"/>
              <a:defRPr/>
            </a:lvl7pPr>
            <a:lvl8pPr indent="-342900" lvl="7" marL="3657600" rtl="0" algn="l">
              <a:lnSpc>
                <a:spcPct val="100000"/>
              </a:lnSpc>
              <a:spcBef>
                <a:spcPts val="600"/>
              </a:spcBef>
              <a:spcAft>
                <a:spcPts val="0"/>
              </a:spcAft>
              <a:buClr>
                <a:srgbClr val="000000"/>
              </a:buClr>
              <a:buSzPts val="1800"/>
              <a:buChar char="○"/>
              <a:defRPr/>
            </a:lvl8pPr>
            <a:lvl9pPr indent="-342900" lvl="8" marL="4114800" rtl="0" algn="l">
              <a:lnSpc>
                <a:spcPct val="100000"/>
              </a:lnSpc>
              <a:spcBef>
                <a:spcPts val="600"/>
              </a:spcBef>
              <a:spcAft>
                <a:spcPts val="600"/>
              </a:spcAft>
              <a:buClr>
                <a:srgbClr val="000000"/>
              </a:buClr>
              <a:buSzPts val="1800"/>
              <a:buChar char="■"/>
              <a:defRPr/>
            </a:lvl9pPr>
          </a:lstStyle>
          <a:p/>
        </p:txBody>
      </p:sp>
      <p:sp>
        <p:nvSpPr>
          <p:cNvPr id="185" name="Google Shape;185;p159"/>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86" name="Google Shape;186;p159"/>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59"/>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188" name="Google Shape;188;p159"/>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59"/>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59"/>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CHRIST</a:t>
            </a:r>
            <a:br>
              <a:rPr b="0" i="0" lang="en-US" sz="1400" u="none" cap="none" strike="noStrike">
                <a:solidFill>
                  <a:srgbClr val="FFFFFF"/>
                </a:solidFill>
                <a:latin typeface="Georgia"/>
                <a:ea typeface="Georgia"/>
                <a:cs typeface="Georgia"/>
                <a:sym typeface="Georgia"/>
              </a:rPr>
            </a:br>
            <a:r>
              <a:rPr b="0" i="0" lang="en-US"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191" name="Shape 191"/>
        <p:cNvGrpSpPr/>
        <p:nvPr/>
      </p:nvGrpSpPr>
      <p:grpSpPr>
        <a:xfrm>
          <a:off x="0" y="0"/>
          <a:ext cx="0" cy="0"/>
          <a:chOff x="0" y="0"/>
          <a:chExt cx="0" cy="0"/>
        </a:xfrm>
      </p:grpSpPr>
      <p:sp>
        <p:nvSpPr>
          <p:cNvPr id="192" name="Google Shape;192;p160"/>
          <p:cNvSpPr txBox="1"/>
          <p:nvPr>
            <p:ph idx="1" type="body"/>
          </p:nvPr>
        </p:nvSpPr>
        <p:spPr>
          <a:xfrm>
            <a:off x="311700" y="5640767"/>
            <a:ext cx="5998800" cy="8067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Clr>
                <a:srgbClr val="000000"/>
              </a:buClr>
              <a:buSzPts val="2200"/>
              <a:buNone/>
              <a:defRPr/>
            </a:lvl1pPr>
            <a:lvl2pPr indent="-342900" lvl="1" marL="914400" rtl="0" algn="l">
              <a:lnSpc>
                <a:spcPct val="100000"/>
              </a:lnSpc>
              <a:spcBef>
                <a:spcPts val="600"/>
              </a:spcBef>
              <a:spcAft>
                <a:spcPts val="0"/>
              </a:spcAft>
              <a:buClr>
                <a:srgbClr val="000000"/>
              </a:buClr>
              <a:buSzPts val="1800"/>
              <a:buChar char="○"/>
              <a:defRPr/>
            </a:lvl2pPr>
            <a:lvl3pPr indent="-342900" lvl="2" marL="1371600" rtl="0" algn="l">
              <a:lnSpc>
                <a:spcPct val="100000"/>
              </a:lnSpc>
              <a:spcBef>
                <a:spcPts val="600"/>
              </a:spcBef>
              <a:spcAft>
                <a:spcPts val="0"/>
              </a:spcAft>
              <a:buClr>
                <a:srgbClr val="000000"/>
              </a:buClr>
              <a:buSzPts val="1800"/>
              <a:buChar char="■"/>
              <a:defRPr/>
            </a:lvl3pPr>
            <a:lvl4pPr indent="-342900" lvl="3" marL="1828800" rtl="0" algn="l">
              <a:lnSpc>
                <a:spcPct val="100000"/>
              </a:lnSpc>
              <a:spcBef>
                <a:spcPts val="600"/>
              </a:spcBef>
              <a:spcAft>
                <a:spcPts val="0"/>
              </a:spcAft>
              <a:buClr>
                <a:srgbClr val="000000"/>
              </a:buClr>
              <a:buSzPts val="1800"/>
              <a:buChar char="●"/>
              <a:defRPr/>
            </a:lvl4pPr>
            <a:lvl5pPr indent="-342900" lvl="4" marL="2286000" rtl="0" algn="l">
              <a:lnSpc>
                <a:spcPct val="100000"/>
              </a:lnSpc>
              <a:spcBef>
                <a:spcPts val="600"/>
              </a:spcBef>
              <a:spcAft>
                <a:spcPts val="0"/>
              </a:spcAft>
              <a:buClr>
                <a:srgbClr val="000000"/>
              </a:buClr>
              <a:buSzPts val="1800"/>
              <a:buChar char="○"/>
              <a:defRPr/>
            </a:lvl5pPr>
            <a:lvl6pPr indent="-342900" lvl="5" marL="2743200" rtl="0" algn="l">
              <a:lnSpc>
                <a:spcPct val="100000"/>
              </a:lnSpc>
              <a:spcBef>
                <a:spcPts val="600"/>
              </a:spcBef>
              <a:spcAft>
                <a:spcPts val="0"/>
              </a:spcAft>
              <a:buClr>
                <a:srgbClr val="000000"/>
              </a:buClr>
              <a:buSzPts val="1800"/>
              <a:buChar char="■"/>
              <a:defRPr/>
            </a:lvl6pPr>
            <a:lvl7pPr indent="-342900" lvl="6" marL="3200400" rtl="0" algn="l">
              <a:lnSpc>
                <a:spcPct val="100000"/>
              </a:lnSpc>
              <a:spcBef>
                <a:spcPts val="600"/>
              </a:spcBef>
              <a:spcAft>
                <a:spcPts val="0"/>
              </a:spcAft>
              <a:buClr>
                <a:srgbClr val="000000"/>
              </a:buClr>
              <a:buSzPts val="1800"/>
              <a:buChar char="●"/>
              <a:defRPr/>
            </a:lvl7pPr>
            <a:lvl8pPr indent="-342900" lvl="7" marL="3657600" rtl="0" algn="l">
              <a:lnSpc>
                <a:spcPct val="100000"/>
              </a:lnSpc>
              <a:spcBef>
                <a:spcPts val="600"/>
              </a:spcBef>
              <a:spcAft>
                <a:spcPts val="0"/>
              </a:spcAft>
              <a:buClr>
                <a:srgbClr val="000000"/>
              </a:buClr>
              <a:buSzPts val="1800"/>
              <a:buChar char="○"/>
              <a:defRPr/>
            </a:lvl8pPr>
            <a:lvl9pPr indent="-342900" lvl="8" marL="4114800" rtl="0" algn="l">
              <a:lnSpc>
                <a:spcPct val="100000"/>
              </a:lnSpc>
              <a:spcBef>
                <a:spcPts val="600"/>
              </a:spcBef>
              <a:spcAft>
                <a:spcPts val="600"/>
              </a:spcAft>
              <a:buClr>
                <a:srgbClr val="000000"/>
              </a:buClr>
              <a:buSzPts val="1800"/>
              <a:buChar char="■"/>
              <a:defRPr/>
            </a:lvl9pPr>
          </a:lstStyle>
          <a:p/>
        </p:txBody>
      </p:sp>
      <p:sp>
        <p:nvSpPr>
          <p:cNvPr id="193" name="Google Shape;193;p16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94" name="Google Shape;194;p160"/>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60"/>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196" name="Google Shape;196;p160"/>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60"/>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60"/>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CHRIST</a:t>
            </a:r>
            <a:br>
              <a:rPr b="0" i="0" lang="en-US" sz="1400" u="none" cap="none" strike="noStrike">
                <a:solidFill>
                  <a:srgbClr val="FFFFFF"/>
                </a:solidFill>
                <a:latin typeface="Georgia"/>
                <a:ea typeface="Georgia"/>
                <a:cs typeface="Georgia"/>
                <a:sym typeface="Georgia"/>
              </a:rPr>
            </a:br>
            <a:r>
              <a:rPr b="0" i="0" lang="en-US"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199" name="Shape 199"/>
        <p:cNvGrpSpPr/>
        <p:nvPr/>
      </p:nvGrpSpPr>
      <p:grpSpPr>
        <a:xfrm>
          <a:off x="0" y="0"/>
          <a:ext cx="0" cy="0"/>
          <a:chOff x="0" y="0"/>
          <a:chExt cx="0" cy="0"/>
        </a:xfrm>
      </p:grpSpPr>
      <p:sp>
        <p:nvSpPr>
          <p:cNvPr id="200" name="Google Shape;200;p161"/>
          <p:cNvSpPr txBox="1"/>
          <p:nvPr>
            <p:ph type="title"/>
          </p:nvPr>
        </p:nvSpPr>
        <p:spPr>
          <a:xfrm>
            <a:off x="311700" y="1474833"/>
            <a:ext cx="8520600" cy="26181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000000"/>
              </a:buClr>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p:txBody>
      </p:sp>
      <p:sp>
        <p:nvSpPr>
          <p:cNvPr id="201" name="Google Shape;201;p161"/>
          <p:cNvSpPr txBox="1"/>
          <p:nvPr>
            <p:ph idx="1" type="body"/>
          </p:nvPr>
        </p:nvSpPr>
        <p:spPr>
          <a:xfrm>
            <a:off x="311700" y="4202967"/>
            <a:ext cx="8520600" cy="1734300"/>
          </a:xfrm>
          <a:prstGeom prst="rect">
            <a:avLst/>
          </a:prstGeom>
          <a:noFill/>
          <a:ln>
            <a:noFill/>
          </a:ln>
        </p:spPr>
        <p:txBody>
          <a:bodyPr anchorCtr="0" anchor="t" bIns="91425" lIns="91425" spcFirstLastPara="1" rIns="91425" wrap="square" tIns="91425">
            <a:noAutofit/>
          </a:bodyPr>
          <a:lstStyle>
            <a:lvl1pPr indent="-368300" lvl="0" marL="457200" rtl="0" algn="ctr">
              <a:lnSpc>
                <a:spcPct val="100000"/>
              </a:lnSpc>
              <a:spcBef>
                <a:spcPts val="0"/>
              </a:spcBef>
              <a:spcAft>
                <a:spcPts val="0"/>
              </a:spcAft>
              <a:buClr>
                <a:srgbClr val="000000"/>
              </a:buClr>
              <a:buSzPts val="2200"/>
              <a:buChar char="●"/>
              <a:defRPr/>
            </a:lvl1pPr>
            <a:lvl2pPr indent="-342900" lvl="1" marL="914400" rtl="0" algn="ctr">
              <a:lnSpc>
                <a:spcPct val="100000"/>
              </a:lnSpc>
              <a:spcBef>
                <a:spcPts val="600"/>
              </a:spcBef>
              <a:spcAft>
                <a:spcPts val="0"/>
              </a:spcAft>
              <a:buClr>
                <a:srgbClr val="000000"/>
              </a:buClr>
              <a:buSzPts val="1800"/>
              <a:buChar char="○"/>
              <a:defRPr/>
            </a:lvl2pPr>
            <a:lvl3pPr indent="-342900" lvl="2" marL="1371600" rtl="0" algn="ctr">
              <a:lnSpc>
                <a:spcPct val="100000"/>
              </a:lnSpc>
              <a:spcBef>
                <a:spcPts val="600"/>
              </a:spcBef>
              <a:spcAft>
                <a:spcPts val="0"/>
              </a:spcAft>
              <a:buClr>
                <a:srgbClr val="000000"/>
              </a:buClr>
              <a:buSzPts val="1800"/>
              <a:buChar char="■"/>
              <a:defRPr/>
            </a:lvl3pPr>
            <a:lvl4pPr indent="-342900" lvl="3" marL="1828800" rtl="0" algn="ctr">
              <a:lnSpc>
                <a:spcPct val="100000"/>
              </a:lnSpc>
              <a:spcBef>
                <a:spcPts val="600"/>
              </a:spcBef>
              <a:spcAft>
                <a:spcPts val="0"/>
              </a:spcAft>
              <a:buClr>
                <a:srgbClr val="000000"/>
              </a:buClr>
              <a:buSzPts val="1800"/>
              <a:buChar char="●"/>
              <a:defRPr/>
            </a:lvl4pPr>
            <a:lvl5pPr indent="-342900" lvl="4" marL="2286000" rtl="0" algn="ctr">
              <a:lnSpc>
                <a:spcPct val="100000"/>
              </a:lnSpc>
              <a:spcBef>
                <a:spcPts val="600"/>
              </a:spcBef>
              <a:spcAft>
                <a:spcPts val="0"/>
              </a:spcAft>
              <a:buClr>
                <a:srgbClr val="000000"/>
              </a:buClr>
              <a:buSzPts val="1800"/>
              <a:buChar char="○"/>
              <a:defRPr/>
            </a:lvl5pPr>
            <a:lvl6pPr indent="-342900" lvl="5" marL="2743200" rtl="0" algn="ctr">
              <a:lnSpc>
                <a:spcPct val="100000"/>
              </a:lnSpc>
              <a:spcBef>
                <a:spcPts val="600"/>
              </a:spcBef>
              <a:spcAft>
                <a:spcPts val="0"/>
              </a:spcAft>
              <a:buClr>
                <a:srgbClr val="000000"/>
              </a:buClr>
              <a:buSzPts val="1800"/>
              <a:buChar char="■"/>
              <a:defRPr/>
            </a:lvl6pPr>
            <a:lvl7pPr indent="-342900" lvl="6" marL="3200400" rtl="0" algn="ctr">
              <a:lnSpc>
                <a:spcPct val="100000"/>
              </a:lnSpc>
              <a:spcBef>
                <a:spcPts val="600"/>
              </a:spcBef>
              <a:spcAft>
                <a:spcPts val="0"/>
              </a:spcAft>
              <a:buClr>
                <a:srgbClr val="000000"/>
              </a:buClr>
              <a:buSzPts val="1800"/>
              <a:buChar char="●"/>
              <a:defRPr/>
            </a:lvl7pPr>
            <a:lvl8pPr indent="-342900" lvl="7" marL="3657600" rtl="0" algn="ctr">
              <a:lnSpc>
                <a:spcPct val="100000"/>
              </a:lnSpc>
              <a:spcBef>
                <a:spcPts val="600"/>
              </a:spcBef>
              <a:spcAft>
                <a:spcPts val="0"/>
              </a:spcAft>
              <a:buClr>
                <a:srgbClr val="000000"/>
              </a:buClr>
              <a:buSzPts val="1800"/>
              <a:buChar char="○"/>
              <a:defRPr/>
            </a:lvl8pPr>
            <a:lvl9pPr indent="-342900" lvl="8" marL="4114800" rtl="0" algn="ctr">
              <a:lnSpc>
                <a:spcPct val="100000"/>
              </a:lnSpc>
              <a:spcBef>
                <a:spcPts val="600"/>
              </a:spcBef>
              <a:spcAft>
                <a:spcPts val="600"/>
              </a:spcAft>
              <a:buClr>
                <a:srgbClr val="000000"/>
              </a:buClr>
              <a:buSzPts val="1800"/>
              <a:buChar char="■"/>
              <a:defRPr/>
            </a:lvl9pPr>
          </a:lstStyle>
          <a:p/>
        </p:txBody>
      </p:sp>
      <p:sp>
        <p:nvSpPr>
          <p:cNvPr id="202" name="Google Shape;202;p16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03" name="Google Shape;203;p161"/>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61"/>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205" name="Google Shape;205;p161"/>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61"/>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61"/>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CHRIST</a:t>
            </a:r>
            <a:br>
              <a:rPr b="0" i="0" lang="en-US" sz="1400" u="none" cap="none" strike="noStrike">
                <a:solidFill>
                  <a:srgbClr val="FFFFFF"/>
                </a:solidFill>
                <a:latin typeface="Georgia"/>
                <a:ea typeface="Georgia"/>
                <a:cs typeface="Georgia"/>
                <a:sym typeface="Georgia"/>
              </a:rPr>
            </a:br>
            <a:r>
              <a:rPr b="0" i="0" lang="en-US"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8" name="Shape 208"/>
        <p:cNvGrpSpPr/>
        <p:nvPr/>
      </p:nvGrpSpPr>
      <p:grpSpPr>
        <a:xfrm>
          <a:off x="0" y="0"/>
          <a:ext cx="0" cy="0"/>
          <a:chOff x="0" y="0"/>
          <a:chExt cx="0" cy="0"/>
        </a:xfrm>
      </p:grpSpPr>
      <p:sp>
        <p:nvSpPr>
          <p:cNvPr id="209" name="Google Shape;209;p16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10" name="Google Shape;210;p162"/>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62"/>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212" name="Google Shape;212;p162"/>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62"/>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62"/>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CHRIST</a:t>
            </a:r>
            <a:br>
              <a:rPr b="0" i="0" lang="en-US" sz="1400" u="none" cap="none" strike="noStrike">
                <a:solidFill>
                  <a:srgbClr val="FFFFFF"/>
                </a:solidFill>
                <a:latin typeface="Georgia"/>
                <a:ea typeface="Georgia"/>
                <a:cs typeface="Georgia"/>
                <a:sym typeface="Georgia"/>
              </a:rPr>
            </a:br>
            <a:r>
              <a:rPr b="0" i="0" lang="en-US"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9" name="Shape 219"/>
        <p:cNvGrpSpPr/>
        <p:nvPr/>
      </p:nvGrpSpPr>
      <p:grpSpPr>
        <a:xfrm>
          <a:off x="0" y="0"/>
          <a:ext cx="0" cy="0"/>
          <a:chOff x="0" y="0"/>
          <a:chExt cx="0" cy="0"/>
        </a:xfrm>
      </p:grpSpPr>
      <p:sp>
        <p:nvSpPr>
          <p:cNvPr id="220" name="Google Shape;220;p140"/>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1" name="Google Shape;221;p140"/>
          <p:cNvSpPr txBox="1"/>
          <p:nvPr>
            <p:ph idx="1" type="body"/>
          </p:nvPr>
        </p:nvSpPr>
        <p:spPr>
          <a:xfrm>
            <a:off x="306150" y="1165683"/>
            <a:ext cx="8520600" cy="4555200"/>
          </a:xfrm>
          <a:prstGeom prst="rect">
            <a:avLst/>
          </a:prstGeom>
          <a:noFill/>
          <a:ln>
            <a:noFill/>
          </a:ln>
        </p:spPr>
        <p:txBody>
          <a:bodyPr anchorCtr="0" anchor="t" bIns="91425" lIns="91425" spcFirstLastPara="1" rIns="91425" wrap="square" tIns="91425">
            <a:noAutofit/>
          </a:bodyPr>
          <a:lstStyle>
            <a:lvl1pPr indent="-368300" lvl="0" marL="457200" algn="l">
              <a:lnSpc>
                <a:spcPct val="100000"/>
              </a:lnSpc>
              <a:spcBef>
                <a:spcPts val="0"/>
              </a:spcBef>
              <a:spcAft>
                <a:spcPts val="0"/>
              </a:spcAft>
              <a:buClr>
                <a:srgbClr val="000000"/>
              </a:buClr>
              <a:buSzPts val="2200"/>
              <a:buChar char="●"/>
              <a:defRPr/>
            </a:lvl1pPr>
            <a:lvl2pPr indent="-342900" lvl="1" marL="914400" algn="l">
              <a:lnSpc>
                <a:spcPct val="100000"/>
              </a:lnSpc>
              <a:spcBef>
                <a:spcPts val="600"/>
              </a:spcBef>
              <a:spcAft>
                <a:spcPts val="0"/>
              </a:spcAft>
              <a:buClr>
                <a:srgbClr val="000000"/>
              </a:buClr>
              <a:buSzPts val="1800"/>
              <a:buChar char="○"/>
              <a:defRPr/>
            </a:lvl2pPr>
            <a:lvl3pPr indent="-342900" lvl="2" marL="1371600" algn="l">
              <a:lnSpc>
                <a:spcPct val="100000"/>
              </a:lnSpc>
              <a:spcBef>
                <a:spcPts val="600"/>
              </a:spcBef>
              <a:spcAft>
                <a:spcPts val="0"/>
              </a:spcAft>
              <a:buClr>
                <a:srgbClr val="000000"/>
              </a:buClr>
              <a:buSzPts val="1800"/>
              <a:buChar char="■"/>
              <a:defRPr/>
            </a:lvl3pPr>
            <a:lvl4pPr indent="-342900" lvl="3" marL="1828800" algn="l">
              <a:lnSpc>
                <a:spcPct val="100000"/>
              </a:lnSpc>
              <a:spcBef>
                <a:spcPts val="600"/>
              </a:spcBef>
              <a:spcAft>
                <a:spcPts val="0"/>
              </a:spcAft>
              <a:buClr>
                <a:srgbClr val="000000"/>
              </a:buClr>
              <a:buSzPts val="1800"/>
              <a:buChar char="●"/>
              <a:defRPr/>
            </a:lvl4pPr>
            <a:lvl5pPr indent="-342900" lvl="4" marL="2286000" algn="l">
              <a:lnSpc>
                <a:spcPct val="100000"/>
              </a:lnSpc>
              <a:spcBef>
                <a:spcPts val="600"/>
              </a:spcBef>
              <a:spcAft>
                <a:spcPts val="0"/>
              </a:spcAft>
              <a:buClr>
                <a:srgbClr val="000000"/>
              </a:buClr>
              <a:buSzPts val="1800"/>
              <a:buChar char="○"/>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600"/>
              </a:spcAft>
              <a:buClr>
                <a:srgbClr val="000000"/>
              </a:buClr>
              <a:buSzPts val="1800"/>
              <a:buChar char="■"/>
              <a:defRPr/>
            </a:lvl9pPr>
          </a:lstStyle>
          <a:p/>
        </p:txBody>
      </p:sp>
      <p:sp>
        <p:nvSpPr>
          <p:cNvPr id="222" name="Google Shape;222;p140"/>
          <p:cNvSpPr txBox="1"/>
          <p:nvPr>
            <p:ph idx="12" type="sldNum"/>
          </p:nvPr>
        </p:nvSpPr>
        <p:spPr>
          <a:xfrm>
            <a:off x="8604208" y="5906447"/>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highlight>
                  <a:srgbClr val="FFFF00"/>
                </a:highlight>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highlight>
                  <a:srgbClr val="FFFF00"/>
                </a:highlight>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highlight>
                  <a:srgbClr val="FFFF00"/>
                </a:highlight>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highlight>
                  <a:srgbClr val="FFFF00"/>
                </a:highlight>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highlight>
                  <a:srgbClr val="FFFF00"/>
                </a:highlight>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highlight>
                  <a:srgbClr val="FFFF00"/>
                </a:highlight>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highlight>
                  <a:srgbClr val="FFFF00"/>
                </a:highlight>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highlight>
                  <a:srgbClr val="FFFF00"/>
                </a:highlight>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highlight>
                  <a:srgbClr val="FFFF00"/>
                </a:highlight>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23" name="Google Shape;223;p140"/>
          <p:cNvSpPr/>
          <p:nvPr/>
        </p:nvSpPr>
        <p:spPr>
          <a:xfrm>
            <a:off x="-11100" y="62715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140"/>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225" name="Google Shape;225;p140"/>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40"/>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40"/>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CHRIST</a:t>
            </a:r>
            <a:br>
              <a:rPr b="0" i="0" lang="en-US" sz="1400" u="none" cap="none" strike="noStrike">
                <a:solidFill>
                  <a:srgbClr val="FFFFFF"/>
                </a:solidFill>
                <a:latin typeface="Georgia"/>
                <a:ea typeface="Georgia"/>
                <a:cs typeface="Georgia"/>
                <a:sym typeface="Georgia"/>
              </a:rPr>
            </a:br>
            <a:r>
              <a:rPr b="0" i="0" lang="en-US"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28" name="Shape 228"/>
        <p:cNvGrpSpPr/>
        <p:nvPr/>
      </p:nvGrpSpPr>
      <p:grpSpPr>
        <a:xfrm>
          <a:off x="0" y="0"/>
          <a:ext cx="0" cy="0"/>
          <a:chOff x="0" y="0"/>
          <a:chExt cx="0" cy="0"/>
        </a:xfrm>
      </p:grpSpPr>
      <p:sp>
        <p:nvSpPr>
          <p:cNvPr id="229" name="Google Shape;229;p14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30" name="Google Shape;230;p141"/>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41"/>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232" name="Google Shape;232;p141"/>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41"/>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141"/>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CHRIST</a:t>
            </a:r>
            <a:br>
              <a:rPr b="0" i="0" lang="en-US" sz="1400" u="none" cap="none" strike="noStrike">
                <a:solidFill>
                  <a:srgbClr val="FFFFFF"/>
                </a:solidFill>
                <a:latin typeface="Georgia"/>
                <a:ea typeface="Georgia"/>
                <a:cs typeface="Georgia"/>
                <a:sym typeface="Georgia"/>
              </a:rPr>
            </a:br>
            <a:r>
              <a:rPr b="0" i="0" lang="en-US"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35" name="Shape 235"/>
        <p:cNvGrpSpPr/>
        <p:nvPr/>
      </p:nvGrpSpPr>
      <p:grpSpPr>
        <a:xfrm>
          <a:off x="0" y="0"/>
          <a:ext cx="0" cy="0"/>
          <a:chOff x="0" y="0"/>
          <a:chExt cx="0" cy="0"/>
        </a:xfrm>
      </p:grpSpPr>
      <p:sp>
        <p:nvSpPr>
          <p:cNvPr id="236" name="Google Shape;236;p163"/>
          <p:cNvSpPr txBox="1"/>
          <p:nvPr>
            <p:ph type="ctrTitle"/>
          </p:nvPr>
        </p:nvSpPr>
        <p:spPr>
          <a:xfrm>
            <a:off x="311700" y="1886797"/>
            <a:ext cx="8520600" cy="1842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37" name="Google Shape;237;p163"/>
          <p:cNvSpPr txBox="1"/>
          <p:nvPr>
            <p:ph idx="1" type="subTitle"/>
          </p:nvPr>
        </p:nvSpPr>
        <p:spPr>
          <a:xfrm>
            <a:off x="311700" y="3778833"/>
            <a:ext cx="8520600" cy="1056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2800"/>
              <a:buNone/>
              <a:defRPr sz="2800"/>
            </a:lvl1pPr>
            <a:lvl2pPr lvl="1" algn="ctr">
              <a:lnSpc>
                <a:spcPct val="100000"/>
              </a:lnSpc>
              <a:spcBef>
                <a:spcPts val="0"/>
              </a:spcBef>
              <a:spcAft>
                <a:spcPts val="0"/>
              </a:spcAft>
              <a:buClr>
                <a:srgbClr val="000000"/>
              </a:buClr>
              <a:buSzPts val="2800"/>
              <a:buNone/>
              <a:defRPr sz="2800"/>
            </a:lvl2pPr>
            <a:lvl3pPr lvl="2" algn="ctr">
              <a:lnSpc>
                <a:spcPct val="100000"/>
              </a:lnSpc>
              <a:spcBef>
                <a:spcPts val="0"/>
              </a:spcBef>
              <a:spcAft>
                <a:spcPts val="0"/>
              </a:spcAft>
              <a:buClr>
                <a:srgbClr val="000000"/>
              </a:buClr>
              <a:buSzPts val="2800"/>
              <a:buNone/>
              <a:defRPr sz="2800"/>
            </a:lvl3pPr>
            <a:lvl4pPr lvl="3" algn="ctr">
              <a:lnSpc>
                <a:spcPct val="100000"/>
              </a:lnSpc>
              <a:spcBef>
                <a:spcPts val="0"/>
              </a:spcBef>
              <a:spcAft>
                <a:spcPts val="0"/>
              </a:spcAft>
              <a:buClr>
                <a:srgbClr val="000000"/>
              </a:buClr>
              <a:buSzPts val="2800"/>
              <a:buNone/>
              <a:defRPr sz="2800"/>
            </a:lvl4pPr>
            <a:lvl5pPr lvl="4" algn="ctr">
              <a:lnSpc>
                <a:spcPct val="100000"/>
              </a:lnSpc>
              <a:spcBef>
                <a:spcPts val="0"/>
              </a:spcBef>
              <a:spcAft>
                <a:spcPts val="0"/>
              </a:spcAft>
              <a:buClr>
                <a:srgbClr val="000000"/>
              </a:buClr>
              <a:buSzPts val="2800"/>
              <a:buNone/>
              <a:defRPr sz="2800"/>
            </a:lvl5pPr>
            <a:lvl6pPr lvl="5" algn="ctr">
              <a:lnSpc>
                <a:spcPct val="100000"/>
              </a:lnSpc>
              <a:spcBef>
                <a:spcPts val="0"/>
              </a:spcBef>
              <a:spcAft>
                <a:spcPts val="0"/>
              </a:spcAft>
              <a:buClr>
                <a:srgbClr val="000000"/>
              </a:buClr>
              <a:buSzPts val="2800"/>
              <a:buNone/>
              <a:defRPr sz="2800"/>
            </a:lvl6pPr>
            <a:lvl7pPr lvl="6" algn="ctr">
              <a:lnSpc>
                <a:spcPct val="100000"/>
              </a:lnSpc>
              <a:spcBef>
                <a:spcPts val="0"/>
              </a:spcBef>
              <a:spcAft>
                <a:spcPts val="0"/>
              </a:spcAft>
              <a:buClr>
                <a:srgbClr val="000000"/>
              </a:buClr>
              <a:buSzPts val="2800"/>
              <a:buNone/>
              <a:defRPr sz="2800"/>
            </a:lvl7pPr>
            <a:lvl8pPr lvl="7" algn="ctr">
              <a:lnSpc>
                <a:spcPct val="100000"/>
              </a:lnSpc>
              <a:spcBef>
                <a:spcPts val="0"/>
              </a:spcBef>
              <a:spcAft>
                <a:spcPts val="0"/>
              </a:spcAft>
              <a:buClr>
                <a:srgbClr val="000000"/>
              </a:buClr>
              <a:buSzPts val="2800"/>
              <a:buNone/>
              <a:defRPr sz="2800"/>
            </a:lvl8pPr>
            <a:lvl9pPr lvl="8" algn="ctr">
              <a:lnSpc>
                <a:spcPct val="100000"/>
              </a:lnSpc>
              <a:spcBef>
                <a:spcPts val="0"/>
              </a:spcBef>
              <a:spcAft>
                <a:spcPts val="0"/>
              </a:spcAft>
              <a:buClr>
                <a:srgbClr val="000000"/>
              </a:buClr>
              <a:buSzPts val="2800"/>
              <a:buNone/>
              <a:defRPr sz="2800"/>
            </a:lvl9pPr>
          </a:lstStyle>
          <a:p/>
        </p:txBody>
      </p:sp>
      <p:sp>
        <p:nvSpPr>
          <p:cNvPr id="238" name="Google Shape;238;p163"/>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39" name="Google Shape;239;p163"/>
          <p:cNvSpPr/>
          <p:nvPr/>
        </p:nvSpPr>
        <p:spPr>
          <a:xfrm flipH="1">
            <a:off x="18" y="67300"/>
            <a:ext cx="9143982" cy="1420254"/>
          </a:xfrm>
          <a:prstGeom prst="flowChartDocument">
            <a:avLst/>
          </a:prstGeom>
          <a:no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163"/>
          <p:cNvSpPr/>
          <p:nvPr/>
        </p:nvSpPr>
        <p:spPr>
          <a:xfrm flipH="1">
            <a:off x="18" y="0"/>
            <a:ext cx="9143982" cy="1420254"/>
          </a:xfrm>
          <a:prstGeom prst="flowChartDocument">
            <a:avLst/>
          </a:prstGeom>
          <a:solidFill>
            <a:srgbClr val="0B53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63"/>
          <p:cNvSpPr/>
          <p:nvPr/>
        </p:nvSpPr>
        <p:spPr>
          <a:xfrm>
            <a:off x="-11025" y="5919900"/>
            <a:ext cx="9155100" cy="9381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63"/>
          <p:cNvSpPr txBox="1"/>
          <p:nvPr/>
        </p:nvSpPr>
        <p:spPr>
          <a:xfrm>
            <a:off x="25" y="5919900"/>
            <a:ext cx="3572100" cy="938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1" i="0" lang="en-US" sz="1400" u="none" cap="none" strike="noStrike">
                <a:solidFill>
                  <a:srgbClr val="FFFFFF"/>
                </a:solidFill>
                <a:latin typeface="Georgia"/>
                <a:ea typeface="Georgia"/>
                <a:cs typeface="Georgia"/>
                <a:sym typeface="Georgia"/>
              </a:rPr>
              <a:t>MISSION</a:t>
            </a:r>
            <a:endParaRPr b="1" i="0" sz="1400" u="none" cap="none" strike="noStrike">
              <a:solidFill>
                <a:srgbClr val="FFFFFF"/>
              </a:solidFill>
              <a:latin typeface="Georgia"/>
              <a:ea typeface="Georgia"/>
              <a:cs typeface="Georgia"/>
              <a:sym typeface="Georgia"/>
            </a:endParaRPr>
          </a:p>
          <a:p>
            <a:pPr indent="0" lvl="0" marL="0" marR="0" rtl="0" algn="ctr">
              <a:lnSpc>
                <a:spcPct val="100000"/>
              </a:lnSpc>
              <a:spcBef>
                <a:spcPts val="0"/>
              </a:spcBef>
              <a:spcAft>
                <a:spcPts val="0"/>
              </a:spcAft>
              <a:buClr>
                <a:srgbClr val="FFFFFF"/>
              </a:buClr>
              <a:buSzPts val="1100"/>
              <a:buFont typeface="Georgia"/>
              <a:buNone/>
            </a:pPr>
            <a:r>
              <a:rPr b="0" i="0" lang="en-US" sz="1100" u="none" cap="none" strike="noStrike">
                <a:solidFill>
                  <a:srgbClr val="FFFFFF"/>
                </a:solidFill>
                <a:latin typeface="Georgia"/>
                <a:ea typeface="Georgia"/>
                <a:cs typeface="Georgia"/>
                <a:sym typeface="Georgia"/>
              </a:rPr>
              <a:t>CHRIST is a nurturing ground for an individual’s holistic development to make effective contribution to the society in a dynamic environment</a:t>
            </a:r>
            <a:endParaRPr b="0" i="0" sz="1100" u="none" cap="none" strike="noStrike">
              <a:solidFill>
                <a:srgbClr val="FFFFFF"/>
              </a:solidFill>
              <a:latin typeface="Georgia"/>
              <a:ea typeface="Georgia"/>
              <a:cs typeface="Georgia"/>
              <a:sym typeface="Georgia"/>
            </a:endParaRPr>
          </a:p>
        </p:txBody>
      </p:sp>
      <p:sp>
        <p:nvSpPr>
          <p:cNvPr id="243" name="Google Shape;243;p163"/>
          <p:cNvSpPr txBox="1"/>
          <p:nvPr/>
        </p:nvSpPr>
        <p:spPr>
          <a:xfrm>
            <a:off x="3709075" y="5919900"/>
            <a:ext cx="2030700" cy="641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1" i="0" lang="en-US" sz="1400" u="none" cap="none" strike="noStrike">
                <a:solidFill>
                  <a:srgbClr val="FFFFFF"/>
                </a:solidFill>
                <a:latin typeface="Georgia"/>
                <a:ea typeface="Georgia"/>
                <a:cs typeface="Georgia"/>
                <a:sym typeface="Georgia"/>
              </a:rPr>
              <a:t>VISION</a:t>
            </a:r>
            <a:endParaRPr b="1" i="0" sz="1400" u="none" cap="none" strike="noStrike">
              <a:solidFill>
                <a:srgbClr val="FFFFFF"/>
              </a:solidFill>
              <a:latin typeface="Georgia"/>
              <a:ea typeface="Georgia"/>
              <a:cs typeface="Georgia"/>
              <a:sym typeface="Georgia"/>
            </a:endParaRPr>
          </a:p>
          <a:p>
            <a:pPr indent="0" lvl="0" marL="0" marR="0" rtl="0" algn="ctr">
              <a:lnSpc>
                <a:spcPct val="100000"/>
              </a:lnSpc>
              <a:spcBef>
                <a:spcPts val="0"/>
              </a:spcBef>
              <a:spcAft>
                <a:spcPts val="0"/>
              </a:spcAft>
              <a:buClr>
                <a:srgbClr val="FFFFFF"/>
              </a:buClr>
              <a:buSzPts val="1100"/>
              <a:buFont typeface="Georgia"/>
              <a:buNone/>
            </a:pPr>
            <a:r>
              <a:rPr b="0" i="0" lang="en-US" sz="1100" u="none" cap="none" strike="noStrike">
                <a:solidFill>
                  <a:srgbClr val="FFFFFF"/>
                </a:solidFill>
                <a:latin typeface="Georgia"/>
                <a:ea typeface="Georgia"/>
                <a:cs typeface="Georgia"/>
                <a:sym typeface="Georgia"/>
              </a:rPr>
              <a:t>Excellence and Service</a:t>
            </a:r>
            <a:endParaRPr b="0" i="0" sz="1100" u="none" cap="none" strike="noStrike">
              <a:solidFill>
                <a:srgbClr val="FFFFFF"/>
              </a:solidFill>
              <a:latin typeface="Georgia"/>
              <a:ea typeface="Georgia"/>
              <a:cs typeface="Georgia"/>
              <a:sym typeface="Georgia"/>
            </a:endParaRPr>
          </a:p>
        </p:txBody>
      </p:sp>
      <p:sp>
        <p:nvSpPr>
          <p:cNvPr id="244" name="Google Shape;244;p163"/>
          <p:cNvSpPr txBox="1"/>
          <p:nvPr/>
        </p:nvSpPr>
        <p:spPr>
          <a:xfrm>
            <a:off x="6067875" y="5919900"/>
            <a:ext cx="2984400" cy="938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1" i="0" lang="en-US" sz="1400" u="none" cap="none" strike="noStrike">
                <a:solidFill>
                  <a:srgbClr val="FFFFFF"/>
                </a:solidFill>
                <a:latin typeface="Georgia"/>
                <a:ea typeface="Georgia"/>
                <a:cs typeface="Georgia"/>
                <a:sym typeface="Georgia"/>
              </a:rPr>
              <a:t>CORE   VALUES</a:t>
            </a:r>
            <a:endParaRPr b="1" i="0" sz="1400" u="none" cap="none" strike="noStrike">
              <a:solidFill>
                <a:srgbClr val="FFFFFF"/>
              </a:solidFill>
              <a:latin typeface="Georgia"/>
              <a:ea typeface="Georgia"/>
              <a:cs typeface="Georgia"/>
              <a:sym typeface="Georgia"/>
            </a:endParaRPr>
          </a:p>
          <a:p>
            <a:pPr indent="0" lvl="0" marL="0" marR="0" rtl="0" algn="ctr">
              <a:lnSpc>
                <a:spcPct val="100000"/>
              </a:lnSpc>
              <a:spcBef>
                <a:spcPts val="0"/>
              </a:spcBef>
              <a:spcAft>
                <a:spcPts val="0"/>
              </a:spcAft>
              <a:buClr>
                <a:srgbClr val="FFFFFF"/>
              </a:buClr>
              <a:buSzPts val="1100"/>
              <a:buFont typeface="Georgia"/>
              <a:buNone/>
            </a:pPr>
            <a:r>
              <a:rPr b="0" i="0" lang="en-US" sz="1100" u="none" cap="none" strike="noStrike">
                <a:solidFill>
                  <a:srgbClr val="FFFFFF"/>
                </a:solidFill>
                <a:latin typeface="Georgia"/>
                <a:ea typeface="Georgia"/>
                <a:cs typeface="Georgia"/>
                <a:sym typeface="Georgia"/>
              </a:rPr>
              <a:t>Faith in God |  Moral Uprightness</a:t>
            </a:r>
            <a:br>
              <a:rPr b="0" i="0" lang="en-US" sz="1100" u="none" cap="none" strike="noStrike">
                <a:solidFill>
                  <a:srgbClr val="FFFFFF"/>
                </a:solidFill>
                <a:latin typeface="Georgia"/>
                <a:ea typeface="Georgia"/>
                <a:cs typeface="Georgia"/>
                <a:sym typeface="Georgia"/>
              </a:rPr>
            </a:br>
            <a:r>
              <a:rPr b="0" i="0" lang="en-US" sz="1100" u="none" cap="none" strike="noStrike">
                <a:solidFill>
                  <a:srgbClr val="FFFFFF"/>
                </a:solidFill>
                <a:latin typeface="Georgia"/>
                <a:ea typeface="Georgia"/>
                <a:cs typeface="Georgia"/>
                <a:sym typeface="Georgia"/>
              </a:rPr>
              <a:t> Love of Fellow Beings   </a:t>
            </a:r>
            <a:br>
              <a:rPr b="0" i="0" lang="en-US" sz="1100" u="none" cap="none" strike="noStrike">
                <a:solidFill>
                  <a:srgbClr val="FFFFFF"/>
                </a:solidFill>
                <a:latin typeface="Georgia"/>
                <a:ea typeface="Georgia"/>
                <a:cs typeface="Georgia"/>
                <a:sym typeface="Georgia"/>
              </a:rPr>
            </a:br>
            <a:r>
              <a:rPr b="0" i="0" lang="en-US" sz="1100" u="none" cap="none" strike="noStrike">
                <a:solidFill>
                  <a:srgbClr val="FFFFFF"/>
                </a:solidFill>
                <a:latin typeface="Georgia"/>
                <a:ea typeface="Georgia"/>
                <a:cs typeface="Georgia"/>
                <a:sym typeface="Georgia"/>
              </a:rPr>
              <a:t>Social Responsibility | Pursuit of Excellence</a:t>
            </a:r>
            <a:endParaRPr b="0" i="0" sz="1100" u="none" cap="none" strike="noStrike">
              <a:solidFill>
                <a:srgbClr val="FFFFFF"/>
              </a:solidFill>
              <a:latin typeface="Georgia"/>
              <a:ea typeface="Georgia"/>
              <a:cs typeface="Georgia"/>
              <a:sym typeface="Georgia"/>
            </a:endParaRPr>
          </a:p>
        </p:txBody>
      </p:sp>
      <p:pic>
        <p:nvPicPr>
          <p:cNvPr id="245" name="Google Shape;245;p163"/>
          <p:cNvPicPr preferRelativeResize="0"/>
          <p:nvPr/>
        </p:nvPicPr>
        <p:blipFill rotWithShape="1">
          <a:blip r:embed="rId2">
            <a:alphaModFix/>
          </a:blip>
          <a:srcRect b="0" l="0" r="0" t="0"/>
          <a:stretch/>
        </p:blipFill>
        <p:spPr>
          <a:xfrm>
            <a:off x="5943450" y="232167"/>
            <a:ext cx="2764676" cy="100220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6" name="Shape 246"/>
        <p:cNvGrpSpPr/>
        <p:nvPr/>
      </p:nvGrpSpPr>
      <p:grpSpPr>
        <a:xfrm>
          <a:off x="0" y="0"/>
          <a:ext cx="0" cy="0"/>
          <a:chOff x="0" y="0"/>
          <a:chExt cx="0" cy="0"/>
        </a:xfrm>
      </p:grpSpPr>
      <p:sp>
        <p:nvSpPr>
          <p:cNvPr id="247" name="Google Shape;247;p164"/>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8" name="Google Shape;248;p164"/>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49" name="Google Shape;249;p164"/>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164"/>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251" name="Google Shape;251;p164"/>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64"/>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64"/>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CHRIST</a:t>
            </a:r>
            <a:br>
              <a:rPr b="0" i="0" lang="en-US" sz="1400" u="none" cap="none" strike="noStrike">
                <a:solidFill>
                  <a:srgbClr val="FFFFFF"/>
                </a:solidFill>
                <a:latin typeface="Georgia"/>
                <a:ea typeface="Georgia"/>
                <a:cs typeface="Georgia"/>
                <a:sym typeface="Georgia"/>
              </a:rPr>
            </a:br>
            <a:r>
              <a:rPr b="0" i="0" lang="en-US"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4" name="Shape 254"/>
        <p:cNvGrpSpPr/>
        <p:nvPr/>
      </p:nvGrpSpPr>
      <p:grpSpPr>
        <a:xfrm>
          <a:off x="0" y="0"/>
          <a:ext cx="0" cy="0"/>
          <a:chOff x="0" y="0"/>
          <a:chExt cx="0" cy="0"/>
        </a:xfrm>
      </p:grpSpPr>
      <p:sp>
        <p:nvSpPr>
          <p:cNvPr id="255" name="Google Shape;255;p165"/>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56" name="Google Shape;256;p165"/>
          <p:cNvSpPr txBox="1"/>
          <p:nvPr>
            <p:ph idx="1" type="body"/>
          </p:nvPr>
        </p:nvSpPr>
        <p:spPr>
          <a:xfrm>
            <a:off x="311700" y="1536633"/>
            <a:ext cx="3999900" cy="45552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rgbClr val="000000"/>
              </a:buClr>
              <a:buSzPts val="1400"/>
              <a:buChar char="●"/>
              <a:defRPr sz="1400"/>
            </a:lvl1pPr>
            <a:lvl2pPr indent="-304800" lvl="1" marL="914400" algn="l">
              <a:lnSpc>
                <a:spcPct val="100000"/>
              </a:lnSpc>
              <a:spcBef>
                <a:spcPts val="600"/>
              </a:spcBef>
              <a:spcAft>
                <a:spcPts val="0"/>
              </a:spcAft>
              <a:buClr>
                <a:srgbClr val="000000"/>
              </a:buClr>
              <a:buSzPts val="1200"/>
              <a:buChar char="○"/>
              <a:defRPr sz="1200"/>
            </a:lvl2pPr>
            <a:lvl3pPr indent="-304800" lvl="2" marL="1371600" algn="l">
              <a:lnSpc>
                <a:spcPct val="100000"/>
              </a:lnSpc>
              <a:spcBef>
                <a:spcPts val="600"/>
              </a:spcBef>
              <a:spcAft>
                <a:spcPts val="0"/>
              </a:spcAft>
              <a:buClr>
                <a:srgbClr val="000000"/>
              </a:buClr>
              <a:buSzPts val="1200"/>
              <a:buChar char="■"/>
              <a:defRPr sz="1200"/>
            </a:lvl3pPr>
            <a:lvl4pPr indent="-304800" lvl="3" marL="1828800" algn="l">
              <a:lnSpc>
                <a:spcPct val="100000"/>
              </a:lnSpc>
              <a:spcBef>
                <a:spcPts val="600"/>
              </a:spcBef>
              <a:spcAft>
                <a:spcPts val="0"/>
              </a:spcAft>
              <a:buClr>
                <a:srgbClr val="000000"/>
              </a:buClr>
              <a:buSzPts val="1200"/>
              <a:buChar char="●"/>
              <a:defRPr sz="1200"/>
            </a:lvl4pPr>
            <a:lvl5pPr indent="-304800" lvl="4" marL="2286000" algn="l">
              <a:lnSpc>
                <a:spcPct val="100000"/>
              </a:lnSpc>
              <a:spcBef>
                <a:spcPts val="600"/>
              </a:spcBef>
              <a:spcAft>
                <a:spcPts val="0"/>
              </a:spcAft>
              <a:buClr>
                <a:srgbClr val="000000"/>
              </a:buClr>
              <a:buSzPts val="1200"/>
              <a:buChar char="○"/>
              <a:defRPr sz="1200"/>
            </a:lvl5pPr>
            <a:lvl6pPr indent="-304800" lvl="5" marL="2743200" algn="l">
              <a:lnSpc>
                <a:spcPct val="100000"/>
              </a:lnSpc>
              <a:spcBef>
                <a:spcPts val="600"/>
              </a:spcBef>
              <a:spcAft>
                <a:spcPts val="0"/>
              </a:spcAft>
              <a:buClr>
                <a:srgbClr val="000000"/>
              </a:buClr>
              <a:buSzPts val="1200"/>
              <a:buChar char="■"/>
              <a:defRPr sz="1200"/>
            </a:lvl6pPr>
            <a:lvl7pPr indent="-304800" lvl="6" marL="3200400" algn="l">
              <a:lnSpc>
                <a:spcPct val="100000"/>
              </a:lnSpc>
              <a:spcBef>
                <a:spcPts val="600"/>
              </a:spcBef>
              <a:spcAft>
                <a:spcPts val="0"/>
              </a:spcAft>
              <a:buClr>
                <a:srgbClr val="000000"/>
              </a:buClr>
              <a:buSzPts val="1200"/>
              <a:buChar char="●"/>
              <a:defRPr sz="1200"/>
            </a:lvl7pPr>
            <a:lvl8pPr indent="-304800" lvl="7" marL="3657600" algn="l">
              <a:lnSpc>
                <a:spcPct val="100000"/>
              </a:lnSpc>
              <a:spcBef>
                <a:spcPts val="600"/>
              </a:spcBef>
              <a:spcAft>
                <a:spcPts val="0"/>
              </a:spcAft>
              <a:buClr>
                <a:srgbClr val="000000"/>
              </a:buClr>
              <a:buSzPts val="1200"/>
              <a:buChar char="○"/>
              <a:defRPr sz="1200"/>
            </a:lvl8pPr>
            <a:lvl9pPr indent="-304800" lvl="8" marL="4114800" algn="l">
              <a:lnSpc>
                <a:spcPct val="100000"/>
              </a:lnSpc>
              <a:spcBef>
                <a:spcPts val="600"/>
              </a:spcBef>
              <a:spcAft>
                <a:spcPts val="600"/>
              </a:spcAft>
              <a:buClr>
                <a:srgbClr val="000000"/>
              </a:buClr>
              <a:buSzPts val="1200"/>
              <a:buChar char="■"/>
              <a:defRPr sz="1200"/>
            </a:lvl9pPr>
          </a:lstStyle>
          <a:p/>
        </p:txBody>
      </p:sp>
      <p:sp>
        <p:nvSpPr>
          <p:cNvPr id="257" name="Google Shape;257;p165"/>
          <p:cNvSpPr txBox="1"/>
          <p:nvPr>
            <p:ph idx="2" type="body"/>
          </p:nvPr>
        </p:nvSpPr>
        <p:spPr>
          <a:xfrm>
            <a:off x="4832400" y="1536633"/>
            <a:ext cx="3999900" cy="45552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rgbClr val="000000"/>
              </a:buClr>
              <a:buSzPts val="1400"/>
              <a:buChar char="●"/>
              <a:defRPr sz="1400"/>
            </a:lvl1pPr>
            <a:lvl2pPr indent="-304800" lvl="1" marL="914400" algn="l">
              <a:lnSpc>
                <a:spcPct val="100000"/>
              </a:lnSpc>
              <a:spcBef>
                <a:spcPts val="600"/>
              </a:spcBef>
              <a:spcAft>
                <a:spcPts val="0"/>
              </a:spcAft>
              <a:buClr>
                <a:srgbClr val="000000"/>
              </a:buClr>
              <a:buSzPts val="1200"/>
              <a:buChar char="○"/>
              <a:defRPr sz="1200"/>
            </a:lvl2pPr>
            <a:lvl3pPr indent="-304800" lvl="2" marL="1371600" algn="l">
              <a:lnSpc>
                <a:spcPct val="100000"/>
              </a:lnSpc>
              <a:spcBef>
                <a:spcPts val="600"/>
              </a:spcBef>
              <a:spcAft>
                <a:spcPts val="0"/>
              </a:spcAft>
              <a:buClr>
                <a:srgbClr val="000000"/>
              </a:buClr>
              <a:buSzPts val="1200"/>
              <a:buChar char="■"/>
              <a:defRPr sz="1200"/>
            </a:lvl3pPr>
            <a:lvl4pPr indent="-304800" lvl="3" marL="1828800" algn="l">
              <a:lnSpc>
                <a:spcPct val="100000"/>
              </a:lnSpc>
              <a:spcBef>
                <a:spcPts val="600"/>
              </a:spcBef>
              <a:spcAft>
                <a:spcPts val="0"/>
              </a:spcAft>
              <a:buClr>
                <a:srgbClr val="000000"/>
              </a:buClr>
              <a:buSzPts val="1200"/>
              <a:buChar char="●"/>
              <a:defRPr sz="1200"/>
            </a:lvl4pPr>
            <a:lvl5pPr indent="-304800" lvl="4" marL="2286000" algn="l">
              <a:lnSpc>
                <a:spcPct val="100000"/>
              </a:lnSpc>
              <a:spcBef>
                <a:spcPts val="600"/>
              </a:spcBef>
              <a:spcAft>
                <a:spcPts val="0"/>
              </a:spcAft>
              <a:buClr>
                <a:srgbClr val="000000"/>
              </a:buClr>
              <a:buSzPts val="1200"/>
              <a:buChar char="○"/>
              <a:defRPr sz="1200"/>
            </a:lvl5pPr>
            <a:lvl6pPr indent="-304800" lvl="5" marL="2743200" algn="l">
              <a:lnSpc>
                <a:spcPct val="100000"/>
              </a:lnSpc>
              <a:spcBef>
                <a:spcPts val="600"/>
              </a:spcBef>
              <a:spcAft>
                <a:spcPts val="0"/>
              </a:spcAft>
              <a:buClr>
                <a:srgbClr val="000000"/>
              </a:buClr>
              <a:buSzPts val="1200"/>
              <a:buChar char="■"/>
              <a:defRPr sz="1200"/>
            </a:lvl6pPr>
            <a:lvl7pPr indent="-304800" lvl="6" marL="3200400" algn="l">
              <a:lnSpc>
                <a:spcPct val="100000"/>
              </a:lnSpc>
              <a:spcBef>
                <a:spcPts val="600"/>
              </a:spcBef>
              <a:spcAft>
                <a:spcPts val="0"/>
              </a:spcAft>
              <a:buClr>
                <a:srgbClr val="000000"/>
              </a:buClr>
              <a:buSzPts val="1200"/>
              <a:buChar char="●"/>
              <a:defRPr sz="1200"/>
            </a:lvl7pPr>
            <a:lvl8pPr indent="-304800" lvl="7" marL="3657600" algn="l">
              <a:lnSpc>
                <a:spcPct val="100000"/>
              </a:lnSpc>
              <a:spcBef>
                <a:spcPts val="600"/>
              </a:spcBef>
              <a:spcAft>
                <a:spcPts val="0"/>
              </a:spcAft>
              <a:buClr>
                <a:srgbClr val="000000"/>
              </a:buClr>
              <a:buSzPts val="1200"/>
              <a:buChar char="○"/>
              <a:defRPr sz="1200"/>
            </a:lvl8pPr>
            <a:lvl9pPr indent="-304800" lvl="8" marL="4114800" algn="l">
              <a:lnSpc>
                <a:spcPct val="100000"/>
              </a:lnSpc>
              <a:spcBef>
                <a:spcPts val="600"/>
              </a:spcBef>
              <a:spcAft>
                <a:spcPts val="600"/>
              </a:spcAft>
              <a:buClr>
                <a:srgbClr val="000000"/>
              </a:buClr>
              <a:buSzPts val="1200"/>
              <a:buChar char="■"/>
              <a:defRPr sz="1200"/>
            </a:lvl9pPr>
          </a:lstStyle>
          <a:p/>
        </p:txBody>
      </p:sp>
      <p:sp>
        <p:nvSpPr>
          <p:cNvPr id="258" name="Google Shape;258;p165"/>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59" name="Google Shape;259;p165"/>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165"/>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261" name="Google Shape;261;p165"/>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65"/>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165"/>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CHRIST</a:t>
            </a:r>
            <a:br>
              <a:rPr b="0" i="0" lang="en-US" sz="1400" u="none" cap="none" strike="noStrike">
                <a:solidFill>
                  <a:srgbClr val="FFFFFF"/>
                </a:solidFill>
                <a:latin typeface="Georgia"/>
                <a:ea typeface="Georgia"/>
                <a:cs typeface="Georgia"/>
                <a:sym typeface="Georgia"/>
              </a:rPr>
            </a:br>
            <a:r>
              <a:rPr b="0" i="0" lang="en-US"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264" name="Shape 264"/>
        <p:cNvGrpSpPr/>
        <p:nvPr/>
      </p:nvGrpSpPr>
      <p:grpSpPr>
        <a:xfrm>
          <a:off x="0" y="0"/>
          <a:ext cx="0" cy="0"/>
          <a:chOff x="0" y="0"/>
          <a:chExt cx="0" cy="0"/>
        </a:xfrm>
      </p:grpSpPr>
      <p:sp>
        <p:nvSpPr>
          <p:cNvPr id="265" name="Google Shape;265;p166"/>
          <p:cNvSpPr txBox="1"/>
          <p:nvPr>
            <p:ph type="title"/>
          </p:nvPr>
        </p:nvSpPr>
        <p:spPr>
          <a:xfrm>
            <a:off x="311700" y="740800"/>
            <a:ext cx="2808000" cy="100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66" name="Google Shape;266;p166"/>
          <p:cNvSpPr txBox="1"/>
          <p:nvPr>
            <p:ph idx="1" type="body"/>
          </p:nvPr>
        </p:nvSpPr>
        <p:spPr>
          <a:xfrm>
            <a:off x="311700" y="1852800"/>
            <a:ext cx="2808000" cy="42393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Clr>
                <a:srgbClr val="000000"/>
              </a:buClr>
              <a:buSzPts val="1200"/>
              <a:buChar char="●"/>
              <a:defRPr sz="1200"/>
            </a:lvl1pPr>
            <a:lvl2pPr indent="-304800" lvl="1" marL="914400" algn="l">
              <a:lnSpc>
                <a:spcPct val="100000"/>
              </a:lnSpc>
              <a:spcBef>
                <a:spcPts val="600"/>
              </a:spcBef>
              <a:spcAft>
                <a:spcPts val="0"/>
              </a:spcAft>
              <a:buClr>
                <a:srgbClr val="000000"/>
              </a:buClr>
              <a:buSzPts val="1200"/>
              <a:buChar char="○"/>
              <a:defRPr sz="1200"/>
            </a:lvl2pPr>
            <a:lvl3pPr indent="-304800" lvl="2" marL="1371600" algn="l">
              <a:lnSpc>
                <a:spcPct val="100000"/>
              </a:lnSpc>
              <a:spcBef>
                <a:spcPts val="600"/>
              </a:spcBef>
              <a:spcAft>
                <a:spcPts val="0"/>
              </a:spcAft>
              <a:buClr>
                <a:srgbClr val="000000"/>
              </a:buClr>
              <a:buSzPts val="1200"/>
              <a:buChar char="■"/>
              <a:defRPr sz="1200"/>
            </a:lvl3pPr>
            <a:lvl4pPr indent="-304800" lvl="3" marL="1828800" algn="l">
              <a:lnSpc>
                <a:spcPct val="100000"/>
              </a:lnSpc>
              <a:spcBef>
                <a:spcPts val="600"/>
              </a:spcBef>
              <a:spcAft>
                <a:spcPts val="0"/>
              </a:spcAft>
              <a:buClr>
                <a:srgbClr val="000000"/>
              </a:buClr>
              <a:buSzPts val="1200"/>
              <a:buChar char="●"/>
              <a:defRPr sz="1200"/>
            </a:lvl4pPr>
            <a:lvl5pPr indent="-304800" lvl="4" marL="2286000" algn="l">
              <a:lnSpc>
                <a:spcPct val="100000"/>
              </a:lnSpc>
              <a:spcBef>
                <a:spcPts val="600"/>
              </a:spcBef>
              <a:spcAft>
                <a:spcPts val="0"/>
              </a:spcAft>
              <a:buClr>
                <a:srgbClr val="000000"/>
              </a:buClr>
              <a:buSzPts val="1200"/>
              <a:buChar char="○"/>
              <a:defRPr sz="1200"/>
            </a:lvl5pPr>
            <a:lvl6pPr indent="-304800" lvl="5" marL="2743200" algn="l">
              <a:lnSpc>
                <a:spcPct val="100000"/>
              </a:lnSpc>
              <a:spcBef>
                <a:spcPts val="600"/>
              </a:spcBef>
              <a:spcAft>
                <a:spcPts val="0"/>
              </a:spcAft>
              <a:buClr>
                <a:srgbClr val="000000"/>
              </a:buClr>
              <a:buSzPts val="1200"/>
              <a:buChar char="■"/>
              <a:defRPr sz="1200"/>
            </a:lvl6pPr>
            <a:lvl7pPr indent="-304800" lvl="6" marL="3200400" algn="l">
              <a:lnSpc>
                <a:spcPct val="100000"/>
              </a:lnSpc>
              <a:spcBef>
                <a:spcPts val="600"/>
              </a:spcBef>
              <a:spcAft>
                <a:spcPts val="0"/>
              </a:spcAft>
              <a:buClr>
                <a:srgbClr val="000000"/>
              </a:buClr>
              <a:buSzPts val="1200"/>
              <a:buChar char="●"/>
              <a:defRPr sz="1200"/>
            </a:lvl7pPr>
            <a:lvl8pPr indent="-304800" lvl="7" marL="3657600" algn="l">
              <a:lnSpc>
                <a:spcPct val="100000"/>
              </a:lnSpc>
              <a:spcBef>
                <a:spcPts val="600"/>
              </a:spcBef>
              <a:spcAft>
                <a:spcPts val="0"/>
              </a:spcAft>
              <a:buClr>
                <a:srgbClr val="000000"/>
              </a:buClr>
              <a:buSzPts val="1200"/>
              <a:buChar char="○"/>
              <a:defRPr sz="1200"/>
            </a:lvl8pPr>
            <a:lvl9pPr indent="-304800" lvl="8" marL="4114800" algn="l">
              <a:lnSpc>
                <a:spcPct val="100000"/>
              </a:lnSpc>
              <a:spcBef>
                <a:spcPts val="600"/>
              </a:spcBef>
              <a:spcAft>
                <a:spcPts val="600"/>
              </a:spcAft>
              <a:buClr>
                <a:srgbClr val="000000"/>
              </a:buClr>
              <a:buSzPts val="1200"/>
              <a:buChar char="■"/>
              <a:defRPr sz="1200"/>
            </a:lvl9pPr>
          </a:lstStyle>
          <a:p/>
        </p:txBody>
      </p:sp>
      <p:sp>
        <p:nvSpPr>
          <p:cNvPr id="267" name="Google Shape;267;p166"/>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68" name="Google Shape;268;p166"/>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166"/>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270" name="Google Shape;270;p166"/>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166"/>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166"/>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CHRIST</a:t>
            </a:r>
            <a:br>
              <a:rPr b="0" i="0" lang="en-US" sz="1400" u="none" cap="none" strike="noStrike">
                <a:solidFill>
                  <a:srgbClr val="FFFFFF"/>
                </a:solidFill>
                <a:latin typeface="Georgia"/>
                <a:ea typeface="Georgia"/>
                <a:cs typeface="Georgia"/>
                <a:sym typeface="Georgia"/>
              </a:rPr>
            </a:br>
            <a:r>
              <a:rPr b="0" i="0" lang="en-US"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143"/>
          <p:cNvSpPr txBox="1"/>
          <p:nvPr>
            <p:ph type="title"/>
          </p:nvPr>
        </p:nvSpPr>
        <p:spPr>
          <a:xfrm>
            <a:off x="311700" y="2867800"/>
            <a:ext cx="8520600" cy="1122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000000"/>
              </a:buClr>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1" name="Google Shape;31;p143"/>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2" name="Google Shape;32;p143"/>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43"/>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34" name="Google Shape;34;p143"/>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43"/>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143"/>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CHRIST</a:t>
            </a:r>
            <a:br>
              <a:rPr b="0" i="0" lang="en-US" sz="1400" u="none" cap="none" strike="noStrike">
                <a:solidFill>
                  <a:srgbClr val="FFFFFF"/>
                </a:solidFill>
                <a:latin typeface="Georgia"/>
                <a:ea typeface="Georgia"/>
                <a:cs typeface="Georgia"/>
                <a:sym typeface="Georgia"/>
              </a:rPr>
            </a:br>
            <a:r>
              <a:rPr b="0" i="0" lang="en-US"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273" name="Shape 273"/>
        <p:cNvGrpSpPr/>
        <p:nvPr/>
      </p:nvGrpSpPr>
      <p:grpSpPr>
        <a:xfrm>
          <a:off x="0" y="0"/>
          <a:ext cx="0" cy="0"/>
          <a:chOff x="0" y="0"/>
          <a:chExt cx="0" cy="0"/>
        </a:xfrm>
      </p:grpSpPr>
      <p:sp>
        <p:nvSpPr>
          <p:cNvPr id="274" name="Google Shape;274;p167"/>
          <p:cNvSpPr txBox="1"/>
          <p:nvPr>
            <p:ph type="title"/>
          </p:nvPr>
        </p:nvSpPr>
        <p:spPr>
          <a:xfrm>
            <a:off x="490250" y="600200"/>
            <a:ext cx="6367800" cy="5454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00000"/>
              </a:buClr>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275" name="Google Shape;275;p167"/>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76" name="Google Shape;276;p167"/>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167"/>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278" name="Google Shape;278;p167"/>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167"/>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167"/>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CHRIST</a:t>
            </a:r>
            <a:br>
              <a:rPr b="0" i="0" lang="en-US" sz="1400" u="none" cap="none" strike="noStrike">
                <a:solidFill>
                  <a:srgbClr val="FFFFFF"/>
                </a:solidFill>
                <a:latin typeface="Georgia"/>
                <a:ea typeface="Georgia"/>
                <a:cs typeface="Georgia"/>
                <a:sym typeface="Georgia"/>
              </a:rPr>
            </a:br>
            <a:r>
              <a:rPr b="0" i="0" lang="en-US"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281" name="Shape 281"/>
        <p:cNvGrpSpPr/>
        <p:nvPr/>
      </p:nvGrpSpPr>
      <p:grpSpPr>
        <a:xfrm>
          <a:off x="0" y="0"/>
          <a:ext cx="0" cy="0"/>
          <a:chOff x="0" y="0"/>
          <a:chExt cx="0" cy="0"/>
        </a:xfrm>
      </p:grpSpPr>
      <p:sp>
        <p:nvSpPr>
          <p:cNvPr id="282" name="Google Shape;282;p168"/>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168"/>
          <p:cNvSpPr txBox="1"/>
          <p:nvPr>
            <p:ph type="title"/>
          </p:nvPr>
        </p:nvSpPr>
        <p:spPr>
          <a:xfrm>
            <a:off x="265500" y="1644233"/>
            <a:ext cx="4045200" cy="1976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284" name="Google Shape;284;p168"/>
          <p:cNvSpPr txBox="1"/>
          <p:nvPr>
            <p:ph idx="1" type="subTitle"/>
          </p:nvPr>
        </p:nvSpPr>
        <p:spPr>
          <a:xfrm>
            <a:off x="265500" y="3737433"/>
            <a:ext cx="4045200" cy="164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2100"/>
              <a:buNone/>
              <a:defRPr sz="2100"/>
            </a:lvl1pPr>
            <a:lvl2pPr lvl="1" algn="ctr">
              <a:lnSpc>
                <a:spcPct val="100000"/>
              </a:lnSpc>
              <a:spcBef>
                <a:spcPts val="0"/>
              </a:spcBef>
              <a:spcAft>
                <a:spcPts val="0"/>
              </a:spcAft>
              <a:buClr>
                <a:srgbClr val="000000"/>
              </a:buClr>
              <a:buSzPts val="2100"/>
              <a:buNone/>
              <a:defRPr sz="2100"/>
            </a:lvl2pPr>
            <a:lvl3pPr lvl="2" algn="ctr">
              <a:lnSpc>
                <a:spcPct val="100000"/>
              </a:lnSpc>
              <a:spcBef>
                <a:spcPts val="0"/>
              </a:spcBef>
              <a:spcAft>
                <a:spcPts val="0"/>
              </a:spcAft>
              <a:buClr>
                <a:srgbClr val="000000"/>
              </a:buClr>
              <a:buSzPts val="2100"/>
              <a:buNone/>
              <a:defRPr sz="2100"/>
            </a:lvl3pPr>
            <a:lvl4pPr lvl="3" algn="ctr">
              <a:lnSpc>
                <a:spcPct val="100000"/>
              </a:lnSpc>
              <a:spcBef>
                <a:spcPts val="0"/>
              </a:spcBef>
              <a:spcAft>
                <a:spcPts val="0"/>
              </a:spcAft>
              <a:buClr>
                <a:srgbClr val="000000"/>
              </a:buClr>
              <a:buSzPts val="2100"/>
              <a:buNone/>
              <a:defRPr sz="2100"/>
            </a:lvl4pPr>
            <a:lvl5pPr lvl="4" algn="ctr">
              <a:lnSpc>
                <a:spcPct val="100000"/>
              </a:lnSpc>
              <a:spcBef>
                <a:spcPts val="0"/>
              </a:spcBef>
              <a:spcAft>
                <a:spcPts val="0"/>
              </a:spcAft>
              <a:buClr>
                <a:srgbClr val="000000"/>
              </a:buClr>
              <a:buSzPts val="2100"/>
              <a:buNone/>
              <a:defRPr sz="2100"/>
            </a:lvl5pPr>
            <a:lvl6pPr lvl="5" algn="ctr">
              <a:lnSpc>
                <a:spcPct val="100000"/>
              </a:lnSpc>
              <a:spcBef>
                <a:spcPts val="0"/>
              </a:spcBef>
              <a:spcAft>
                <a:spcPts val="0"/>
              </a:spcAft>
              <a:buClr>
                <a:srgbClr val="000000"/>
              </a:buClr>
              <a:buSzPts val="2100"/>
              <a:buNone/>
              <a:defRPr sz="2100"/>
            </a:lvl6pPr>
            <a:lvl7pPr lvl="6" algn="ctr">
              <a:lnSpc>
                <a:spcPct val="100000"/>
              </a:lnSpc>
              <a:spcBef>
                <a:spcPts val="0"/>
              </a:spcBef>
              <a:spcAft>
                <a:spcPts val="0"/>
              </a:spcAft>
              <a:buClr>
                <a:srgbClr val="000000"/>
              </a:buClr>
              <a:buSzPts val="2100"/>
              <a:buNone/>
              <a:defRPr sz="2100"/>
            </a:lvl7pPr>
            <a:lvl8pPr lvl="7" algn="ctr">
              <a:lnSpc>
                <a:spcPct val="100000"/>
              </a:lnSpc>
              <a:spcBef>
                <a:spcPts val="0"/>
              </a:spcBef>
              <a:spcAft>
                <a:spcPts val="0"/>
              </a:spcAft>
              <a:buClr>
                <a:srgbClr val="000000"/>
              </a:buClr>
              <a:buSzPts val="2100"/>
              <a:buNone/>
              <a:defRPr sz="2100"/>
            </a:lvl8pPr>
            <a:lvl9pPr lvl="8" algn="ctr">
              <a:lnSpc>
                <a:spcPct val="100000"/>
              </a:lnSpc>
              <a:spcBef>
                <a:spcPts val="0"/>
              </a:spcBef>
              <a:spcAft>
                <a:spcPts val="0"/>
              </a:spcAft>
              <a:buClr>
                <a:srgbClr val="000000"/>
              </a:buClr>
              <a:buSzPts val="2100"/>
              <a:buNone/>
              <a:defRPr sz="2100"/>
            </a:lvl9pPr>
          </a:lstStyle>
          <a:p/>
        </p:txBody>
      </p:sp>
      <p:sp>
        <p:nvSpPr>
          <p:cNvPr id="285" name="Google Shape;285;p168"/>
          <p:cNvSpPr txBox="1"/>
          <p:nvPr>
            <p:ph idx="2" type="body"/>
          </p:nvPr>
        </p:nvSpPr>
        <p:spPr>
          <a:xfrm>
            <a:off x="4939500" y="965433"/>
            <a:ext cx="3837000" cy="4926900"/>
          </a:xfrm>
          <a:prstGeom prst="rect">
            <a:avLst/>
          </a:prstGeom>
          <a:noFill/>
          <a:ln>
            <a:noFill/>
          </a:ln>
        </p:spPr>
        <p:txBody>
          <a:bodyPr anchorCtr="0" anchor="ctr" bIns="91425" lIns="91425" spcFirstLastPara="1" rIns="91425" wrap="square" tIns="91425">
            <a:noAutofit/>
          </a:bodyPr>
          <a:lstStyle>
            <a:lvl1pPr indent="-368300" lvl="0" marL="457200" algn="l">
              <a:lnSpc>
                <a:spcPct val="100000"/>
              </a:lnSpc>
              <a:spcBef>
                <a:spcPts val="0"/>
              </a:spcBef>
              <a:spcAft>
                <a:spcPts val="0"/>
              </a:spcAft>
              <a:buClr>
                <a:srgbClr val="000000"/>
              </a:buClr>
              <a:buSzPts val="2200"/>
              <a:buChar char="●"/>
              <a:defRPr/>
            </a:lvl1pPr>
            <a:lvl2pPr indent="-342900" lvl="1" marL="914400" algn="l">
              <a:lnSpc>
                <a:spcPct val="100000"/>
              </a:lnSpc>
              <a:spcBef>
                <a:spcPts val="600"/>
              </a:spcBef>
              <a:spcAft>
                <a:spcPts val="0"/>
              </a:spcAft>
              <a:buClr>
                <a:srgbClr val="000000"/>
              </a:buClr>
              <a:buSzPts val="1800"/>
              <a:buChar char="○"/>
              <a:defRPr/>
            </a:lvl2pPr>
            <a:lvl3pPr indent="-342900" lvl="2" marL="1371600" algn="l">
              <a:lnSpc>
                <a:spcPct val="100000"/>
              </a:lnSpc>
              <a:spcBef>
                <a:spcPts val="600"/>
              </a:spcBef>
              <a:spcAft>
                <a:spcPts val="0"/>
              </a:spcAft>
              <a:buClr>
                <a:srgbClr val="000000"/>
              </a:buClr>
              <a:buSzPts val="1800"/>
              <a:buChar char="■"/>
              <a:defRPr/>
            </a:lvl3pPr>
            <a:lvl4pPr indent="-342900" lvl="3" marL="1828800" algn="l">
              <a:lnSpc>
                <a:spcPct val="100000"/>
              </a:lnSpc>
              <a:spcBef>
                <a:spcPts val="600"/>
              </a:spcBef>
              <a:spcAft>
                <a:spcPts val="0"/>
              </a:spcAft>
              <a:buClr>
                <a:srgbClr val="000000"/>
              </a:buClr>
              <a:buSzPts val="1800"/>
              <a:buChar char="●"/>
              <a:defRPr/>
            </a:lvl4pPr>
            <a:lvl5pPr indent="-342900" lvl="4" marL="2286000" algn="l">
              <a:lnSpc>
                <a:spcPct val="100000"/>
              </a:lnSpc>
              <a:spcBef>
                <a:spcPts val="600"/>
              </a:spcBef>
              <a:spcAft>
                <a:spcPts val="0"/>
              </a:spcAft>
              <a:buClr>
                <a:srgbClr val="000000"/>
              </a:buClr>
              <a:buSzPts val="1800"/>
              <a:buChar char="○"/>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600"/>
              </a:spcAft>
              <a:buClr>
                <a:srgbClr val="000000"/>
              </a:buClr>
              <a:buSzPts val="1800"/>
              <a:buChar char="■"/>
              <a:defRPr/>
            </a:lvl9pPr>
          </a:lstStyle>
          <a:p/>
        </p:txBody>
      </p:sp>
      <p:sp>
        <p:nvSpPr>
          <p:cNvPr id="286" name="Google Shape;286;p168"/>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87" name="Google Shape;287;p168"/>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168"/>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289" name="Google Shape;289;p168"/>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168"/>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168"/>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CHRIST</a:t>
            </a:r>
            <a:br>
              <a:rPr b="0" i="0" lang="en-US" sz="1400" u="none" cap="none" strike="noStrike">
                <a:solidFill>
                  <a:srgbClr val="FFFFFF"/>
                </a:solidFill>
                <a:latin typeface="Georgia"/>
                <a:ea typeface="Georgia"/>
                <a:cs typeface="Georgia"/>
                <a:sym typeface="Georgia"/>
              </a:rPr>
            </a:br>
            <a:r>
              <a:rPr b="0" i="0" lang="en-US"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292" name="Shape 292"/>
        <p:cNvGrpSpPr/>
        <p:nvPr/>
      </p:nvGrpSpPr>
      <p:grpSpPr>
        <a:xfrm>
          <a:off x="0" y="0"/>
          <a:ext cx="0" cy="0"/>
          <a:chOff x="0" y="0"/>
          <a:chExt cx="0" cy="0"/>
        </a:xfrm>
      </p:grpSpPr>
      <p:sp>
        <p:nvSpPr>
          <p:cNvPr id="293" name="Google Shape;293;p169"/>
          <p:cNvSpPr txBox="1"/>
          <p:nvPr>
            <p:ph idx="1" type="body"/>
          </p:nvPr>
        </p:nvSpPr>
        <p:spPr>
          <a:xfrm>
            <a:off x="311700" y="5640767"/>
            <a:ext cx="5998800" cy="8067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rgbClr val="000000"/>
              </a:buClr>
              <a:buSzPts val="2200"/>
              <a:buNone/>
              <a:defRPr/>
            </a:lvl1pPr>
            <a:lvl2pPr indent="-342900" lvl="1" marL="914400" algn="l">
              <a:lnSpc>
                <a:spcPct val="100000"/>
              </a:lnSpc>
              <a:spcBef>
                <a:spcPts val="600"/>
              </a:spcBef>
              <a:spcAft>
                <a:spcPts val="0"/>
              </a:spcAft>
              <a:buClr>
                <a:srgbClr val="000000"/>
              </a:buClr>
              <a:buSzPts val="1800"/>
              <a:buChar char="○"/>
              <a:defRPr/>
            </a:lvl2pPr>
            <a:lvl3pPr indent="-342900" lvl="2" marL="1371600" algn="l">
              <a:lnSpc>
                <a:spcPct val="100000"/>
              </a:lnSpc>
              <a:spcBef>
                <a:spcPts val="600"/>
              </a:spcBef>
              <a:spcAft>
                <a:spcPts val="0"/>
              </a:spcAft>
              <a:buClr>
                <a:srgbClr val="000000"/>
              </a:buClr>
              <a:buSzPts val="1800"/>
              <a:buChar char="■"/>
              <a:defRPr/>
            </a:lvl3pPr>
            <a:lvl4pPr indent="-342900" lvl="3" marL="1828800" algn="l">
              <a:lnSpc>
                <a:spcPct val="100000"/>
              </a:lnSpc>
              <a:spcBef>
                <a:spcPts val="600"/>
              </a:spcBef>
              <a:spcAft>
                <a:spcPts val="0"/>
              </a:spcAft>
              <a:buClr>
                <a:srgbClr val="000000"/>
              </a:buClr>
              <a:buSzPts val="1800"/>
              <a:buChar char="●"/>
              <a:defRPr/>
            </a:lvl4pPr>
            <a:lvl5pPr indent="-342900" lvl="4" marL="2286000" algn="l">
              <a:lnSpc>
                <a:spcPct val="100000"/>
              </a:lnSpc>
              <a:spcBef>
                <a:spcPts val="600"/>
              </a:spcBef>
              <a:spcAft>
                <a:spcPts val="0"/>
              </a:spcAft>
              <a:buClr>
                <a:srgbClr val="000000"/>
              </a:buClr>
              <a:buSzPts val="1800"/>
              <a:buChar char="○"/>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600"/>
              </a:spcAft>
              <a:buClr>
                <a:srgbClr val="000000"/>
              </a:buClr>
              <a:buSzPts val="1800"/>
              <a:buChar char="■"/>
              <a:defRPr/>
            </a:lvl9pPr>
          </a:lstStyle>
          <a:p/>
        </p:txBody>
      </p:sp>
      <p:sp>
        <p:nvSpPr>
          <p:cNvPr id="294" name="Google Shape;294;p169"/>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95" name="Google Shape;295;p169"/>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169"/>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297" name="Google Shape;297;p169"/>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169"/>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169"/>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CHRIST</a:t>
            </a:r>
            <a:br>
              <a:rPr b="0" i="0" lang="en-US" sz="1400" u="none" cap="none" strike="noStrike">
                <a:solidFill>
                  <a:srgbClr val="FFFFFF"/>
                </a:solidFill>
                <a:latin typeface="Georgia"/>
                <a:ea typeface="Georgia"/>
                <a:cs typeface="Georgia"/>
                <a:sym typeface="Georgia"/>
              </a:rPr>
            </a:br>
            <a:r>
              <a:rPr b="0" i="0" lang="en-US"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300" name="Shape 300"/>
        <p:cNvGrpSpPr/>
        <p:nvPr/>
      </p:nvGrpSpPr>
      <p:grpSpPr>
        <a:xfrm>
          <a:off x="0" y="0"/>
          <a:ext cx="0" cy="0"/>
          <a:chOff x="0" y="0"/>
          <a:chExt cx="0" cy="0"/>
        </a:xfrm>
      </p:grpSpPr>
      <p:sp>
        <p:nvSpPr>
          <p:cNvPr id="301" name="Google Shape;301;p170"/>
          <p:cNvSpPr txBox="1"/>
          <p:nvPr>
            <p:ph type="title"/>
          </p:nvPr>
        </p:nvSpPr>
        <p:spPr>
          <a:xfrm>
            <a:off x="311700" y="1474833"/>
            <a:ext cx="8520600" cy="2618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302" name="Google Shape;302;p170"/>
          <p:cNvSpPr txBox="1"/>
          <p:nvPr>
            <p:ph idx="1" type="body"/>
          </p:nvPr>
        </p:nvSpPr>
        <p:spPr>
          <a:xfrm>
            <a:off x="311700" y="4202967"/>
            <a:ext cx="8520600" cy="1734300"/>
          </a:xfrm>
          <a:prstGeom prst="rect">
            <a:avLst/>
          </a:prstGeom>
          <a:noFill/>
          <a:ln>
            <a:noFill/>
          </a:ln>
        </p:spPr>
        <p:txBody>
          <a:bodyPr anchorCtr="0" anchor="t" bIns="91425" lIns="91425" spcFirstLastPara="1" rIns="91425" wrap="square" tIns="91425">
            <a:noAutofit/>
          </a:bodyPr>
          <a:lstStyle>
            <a:lvl1pPr indent="-368300" lvl="0" marL="457200" algn="ctr">
              <a:lnSpc>
                <a:spcPct val="100000"/>
              </a:lnSpc>
              <a:spcBef>
                <a:spcPts val="0"/>
              </a:spcBef>
              <a:spcAft>
                <a:spcPts val="0"/>
              </a:spcAft>
              <a:buClr>
                <a:srgbClr val="000000"/>
              </a:buClr>
              <a:buSzPts val="2200"/>
              <a:buChar char="●"/>
              <a:defRPr/>
            </a:lvl1pPr>
            <a:lvl2pPr indent="-342900" lvl="1" marL="914400" algn="ctr">
              <a:lnSpc>
                <a:spcPct val="100000"/>
              </a:lnSpc>
              <a:spcBef>
                <a:spcPts val="600"/>
              </a:spcBef>
              <a:spcAft>
                <a:spcPts val="0"/>
              </a:spcAft>
              <a:buClr>
                <a:srgbClr val="000000"/>
              </a:buClr>
              <a:buSzPts val="1800"/>
              <a:buChar char="○"/>
              <a:defRPr/>
            </a:lvl2pPr>
            <a:lvl3pPr indent="-342900" lvl="2" marL="1371600" algn="ctr">
              <a:lnSpc>
                <a:spcPct val="100000"/>
              </a:lnSpc>
              <a:spcBef>
                <a:spcPts val="600"/>
              </a:spcBef>
              <a:spcAft>
                <a:spcPts val="0"/>
              </a:spcAft>
              <a:buClr>
                <a:srgbClr val="000000"/>
              </a:buClr>
              <a:buSzPts val="1800"/>
              <a:buChar char="■"/>
              <a:defRPr/>
            </a:lvl3pPr>
            <a:lvl4pPr indent="-342900" lvl="3" marL="1828800" algn="ctr">
              <a:lnSpc>
                <a:spcPct val="100000"/>
              </a:lnSpc>
              <a:spcBef>
                <a:spcPts val="600"/>
              </a:spcBef>
              <a:spcAft>
                <a:spcPts val="0"/>
              </a:spcAft>
              <a:buClr>
                <a:srgbClr val="000000"/>
              </a:buClr>
              <a:buSzPts val="1800"/>
              <a:buChar char="●"/>
              <a:defRPr/>
            </a:lvl4pPr>
            <a:lvl5pPr indent="-342900" lvl="4" marL="2286000" algn="ctr">
              <a:lnSpc>
                <a:spcPct val="100000"/>
              </a:lnSpc>
              <a:spcBef>
                <a:spcPts val="600"/>
              </a:spcBef>
              <a:spcAft>
                <a:spcPts val="0"/>
              </a:spcAft>
              <a:buClr>
                <a:srgbClr val="000000"/>
              </a:buClr>
              <a:buSzPts val="1800"/>
              <a:buChar char="○"/>
              <a:defRPr/>
            </a:lvl5pPr>
            <a:lvl6pPr indent="-342900" lvl="5" marL="2743200" algn="ctr">
              <a:lnSpc>
                <a:spcPct val="100000"/>
              </a:lnSpc>
              <a:spcBef>
                <a:spcPts val="600"/>
              </a:spcBef>
              <a:spcAft>
                <a:spcPts val="0"/>
              </a:spcAft>
              <a:buClr>
                <a:srgbClr val="000000"/>
              </a:buClr>
              <a:buSzPts val="1800"/>
              <a:buChar char="■"/>
              <a:defRPr/>
            </a:lvl6pPr>
            <a:lvl7pPr indent="-342900" lvl="6" marL="3200400" algn="ctr">
              <a:lnSpc>
                <a:spcPct val="100000"/>
              </a:lnSpc>
              <a:spcBef>
                <a:spcPts val="600"/>
              </a:spcBef>
              <a:spcAft>
                <a:spcPts val="0"/>
              </a:spcAft>
              <a:buClr>
                <a:srgbClr val="000000"/>
              </a:buClr>
              <a:buSzPts val="1800"/>
              <a:buChar char="●"/>
              <a:defRPr/>
            </a:lvl7pPr>
            <a:lvl8pPr indent="-342900" lvl="7" marL="3657600" algn="ctr">
              <a:lnSpc>
                <a:spcPct val="100000"/>
              </a:lnSpc>
              <a:spcBef>
                <a:spcPts val="600"/>
              </a:spcBef>
              <a:spcAft>
                <a:spcPts val="0"/>
              </a:spcAft>
              <a:buClr>
                <a:srgbClr val="000000"/>
              </a:buClr>
              <a:buSzPts val="1800"/>
              <a:buChar char="○"/>
              <a:defRPr/>
            </a:lvl8pPr>
            <a:lvl9pPr indent="-342900" lvl="8" marL="4114800" algn="ctr">
              <a:lnSpc>
                <a:spcPct val="100000"/>
              </a:lnSpc>
              <a:spcBef>
                <a:spcPts val="600"/>
              </a:spcBef>
              <a:spcAft>
                <a:spcPts val="600"/>
              </a:spcAft>
              <a:buClr>
                <a:srgbClr val="000000"/>
              </a:buClr>
              <a:buSzPts val="1800"/>
              <a:buChar char="■"/>
              <a:defRPr/>
            </a:lvl9pPr>
          </a:lstStyle>
          <a:p/>
        </p:txBody>
      </p:sp>
      <p:sp>
        <p:nvSpPr>
          <p:cNvPr id="303" name="Google Shape;303;p17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04" name="Google Shape;304;p170"/>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170"/>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306" name="Google Shape;306;p170"/>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170"/>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170"/>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CHRIST</a:t>
            </a:r>
            <a:br>
              <a:rPr b="0" i="0" lang="en-US" sz="1400" u="none" cap="none" strike="noStrike">
                <a:solidFill>
                  <a:srgbClr val="FFFFFF"/>
                </a:solidFill>
                <a:latin typeface="Georgia"/>
                <a:ea typeface="Georgia"/>
                <a:cs typeface="Georgia"/>
                <a:sym typeface="Georgia"/>
              </a:rPr>
            </a:br>
            <a:r>
              <a:rPr b="0" i="0" lang="en-US"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Over Content" type="txOverObj">
  <p:cSld name="TEXT_OVER_OBJECT">
    <p:spTree>
      <p:nvGrpSpPr>
        <p:cNvPr id="309" name="Shape 309"/>
        <p:cNvGrpSpPr/>
        <p:nvPr/>
      </p:nvGrpSpPr>
      <p:grpSpPr>
        <a:xfrm>
          <a:off x="0" y="0"/>
          <a:ext cx="0" cy="0"/>
          <a:chOff x="0" y="0"/>
          <a:chExt cx="0" cy="0"/>
        </a:xfrm>
      </p:grpSpPr>
      <p:sp>
        <p:nvSpPr>
          <p:cNvPr id="310" name="Google Shape;310;p171"/>
          <p:cNvSpPr txBox="1"/>
          <p:nvPr>
            <p:ph type="title"/>
          </p:nvPr>
        </p:nvSpPr>
        <p:spPr>
          <a:xfrm>
            <a:off x="1173163" y="457200"/>
            <a:ext cx="7772400" cy="114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11" name="Google Shape;311;p171"/>
          <p:cNvSpPr txBox="1"/>
          <p:nvPr>
            <p:ph idx="1" type="body"/>
          </p:nvPr>
        </p:nvSpPr>
        <p:spPr>
          <a:xfrm>
            <a:off x="1173163" y="1981200"/>
            <a:ext cx="7772400" cy="1981200"/>
          </a:xfrm>
          <a:prstGeom prst="rect">
            <a:avLst/>
          </a:prstGeom>
          <a:noFill/>
          <a:ln>
            <a:noFill/>
          </a:ln>
        </p:spPr>
        <p:txBody>
          <a:bodyPr anchorCtr="0" anchor="t" bIns="91425" lIns="91425" spcFirstLastPara="1" rIns="91425" wrap="square" tIns="91425">
            <a:noAutofit/>
          </a:bodyPr>
          <a:lstStyle>
            <a:lvl1pPr indent="-368300" lvl="0" marL="457200" algn="l">
              <a:lnSpc>
                <a:spcPct val="100000"/>
              </a:lnSpc>
              <a:spcBef>
                <a:spcPts val="0"/>
              </a:spcBef>
              <a:spcAft>
                <a:spcPts val="0"/>
              </a:spcAft>
              <a:buSzPts val="2200"/>
              <a:buChar char="●"/>
              <a:defRPr/>
            </a:lvl1pPr>
            <a:lvl2pPr indent="-342900" lvl="1" marL="914400" algn="l">
              <a:lnSpc>
                <a:spcPct val="100000"/>
              </a:lnSpc>
              <a:spcBef>
                <a:spcPts val="6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600"/>
              </a:spcBef>
              <a:spcAft>
                <a:spcPts val="0"/>
              </a:spcAft>
              <a:buSzPts val="1800"/>
              <a:buChar char="■"/>
              <a:defRPr/>
            </a:lvl6pPr>
            <a:lvl7pPr indent="-342900" lvl="6" marL="3200400" algn="l">
              <a:lnSpc>
                <a:spcPct val="100000"/>
              </a:lnSpc>
              <a:spcBef>
                <a:spcPts val="600"/>
              </a:spcBef>
              <a:spcAft>
                <a:spcPts val="0"/>
              </a:spcAft>
              <a:buSzPts val="1800"/>
              <a:buChar char="●"/>
              <a:defRPr/>
            </a:lvl7pPr>
            <a:lvl8pPr indent="-342900" lvl="7" marL="3657600" algn="l">
              <a:lnSpc>
                <a:spcPct val="100000"/>
              </a:lnSpc>
              <a:spcBef>
                <a:spcPts val="600"/>
              </a:spcBef>
              <a:spcAft>
                <a:spcPts val="0"/>
              </a:spcAft>
              <a:buSzPts val="1800"/>
              <a:buChar char="○"/>
              <a:defRPr/>
            </a:lvl8pPr>
            <a:lvl9pPr indent="-342900" lvl="8" marL="4114800" algn="l">
              <a:lnSpc>
                <a:spcPct val="100000"/>
              </a:lnSpc>
              <a:spcBef>
                <a:spcPts val="600"/>
              </a:spcBef>
              <a:spcAft>
                <a:spcPts val="600"/>
              </a:spcAft>
              <a:buSzPts val="1800"/>
              <a:buChar char="■"/>
              <a:defRPr/>
            </a:lvl9pPr>
          </a:lstStyle>
          <a:p/>
        </p:txBody>
      </p:sp>
      <p:sp>
        <p:nvSpPr>
          <p:cNvPr id="312" name="Google Shape;312;p171"/>
          <p:cNvSpPr txBox="1"/>
          <p:nvPr>
            <p:ph idx="2" type="body"/>
          </p:nvPr>
        </p:nvSpPr>
        <p:spPr>
          <a:xfrm>
            <a:off x="1173163" y="4114800"/>
            <a:ext cx="7772400" cy="1981200"/>
          </a:xfrm>
          <a:prstGeom prst="rect">
            <a:avLst/>
          </a:prstGeom>
          <a:noFill/>
          <a:ln>
            <a:noFill/>
          </a:ln>
        </p:spPr>
        <p:txBody>
          <a:bodyPr anchorCtr="0" anchor="t" bIns="91425" lIns="91425" spcFirstLastPara="1" rIns="91425" wrap="square" tIns="91425">
            <a:noAutofit/>
          </a:bodyPr>
          <a:lstStyle>
            <a:lvl1pPr indent="-368300" lvl="0" marL="457200" algn="l">
              <a:lnSpc>
                <a:spcPct val="100000"/>
              </a:lnSpc>
              <a:spcBef>
                <a:spcPts val="0"/>
              </a:spcBef>
              <a:spcAft>
                <a:spcPts val="0"/>
              </a:spcAft>
              <a:buSzPts val="2200"/>
              <a:buChar char="●"/>
              <a:defRPr/>
            </a:lvl1pPr>
            <a:lvl2pPr indent="-342900" lvl="1" marL="914400" algn="l">
              <a:lnSpc>
                <a:spcPct val="100000"/>
              </a:lnSpc>
              <a:spcBef>
                <a:spcPts val="6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600"/>
              </a:spcBef>
              <a:spcAft>
                <a:spcPts val="0"/>
              </a:spcAft>
              <a:buSzPts val="1800"/>
              <a:buChar char="■"/>
              <a:defRPr/>
            </a:lvl6pPr>
            <a:lvl7pPr indent="-342900" lvl="6" marL="3200400" algn="l">
              <a:lnSpc>
                <a:spcPct val="100000"/>
              </a:lnSpc>
              <a:spcBef>
                <a:spcPts val="600"/>
              </a:spcBef>
              <a:spcAft>
                <a:spcPts val="0"/>
              </a:spcAft>
              <a:buSzPts val="1800"/>
              <a:buChar char="●"/>
              <a:defRPr/>
            </a:lvl7pPr>
            <a:lvl8pPr indent="-342900" lvl="7" marL="3657600" algn="l">
              <a:lnSpc>
                <a:spcPct val="100000"/>
              </a:lnSpc>
              <a:spcBef>
                <a:spcPts val="600"/>
              </a:spcBef>
              <a:spcAft>
                <a:spcPts val="0"/>
              </a:spcAft>
              <a:buSzPts val="1800"/>
              <a:buChar char="○"/>
              <a:defRPr/>
            </a:lvl8pPr>
            <a:lvl9pPr indent="-342900" lvl="8" marL="4114800" algn="l">
              <a:lnSpc>
                <a:spcPct val="100000"/>
              </a:lnSpc>
              <a:spcBef>
                <a:spcPts val="600"/>
              </a:spcBef>
              <a:spcAft>
                <a:spcPts val="600"/>
              </a:spcAft>
              <a:buSzPts val="1800"/>
              <a:buChar char="■"/>
              <a:defRPr/>
            </a:lvl9pPr>
          </a:lstStyle>
          <a:p/>
        </p:txBody>
      </p:sp>
      <p:sp>
        <p:nvSpPr>
          <p:cNvPr id="313" name="Google Shape;313;p171"/>
          <p:cNvSpPr txBox="1"/>
          <p:nvPr>
            <p:ph idx="10" type="dt"/>
          </p:nvPr>
        </p:nvSpPr>
        <p:spPr>
          <a:xfrm>
            <a:off x="1173163" y="6265863"/>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14" name="Google Shape;314;p171"/>
          <p:cNvSpPr txBox="1"/>
          <p:nvPr>
            <p:ph idx="11" type="ftr"/>
          </p:nvPr>
        </p:nvSpPr>
        <p:spPr>
          <a:xfrm>
            <a:off x="3581400" y="6248400"/>
            <a:ext cx="2895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15" name="Google Shape;315;p171"/>
          <p:cNvSpPr txBox="1"/>
          <p:nvPr>
            <p:ph idx="12" type="sldNum"/>
          </p:nvPr>
        </p:nvSpPr>
        <p:spPr>
          <a:xfrm>
            <a:off x="7010400" y="6248400"/>
            <a:ext cx="1905000" cy="4572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16" name="Shape 316"/>
        <p:cNvGrpSpPr/>
        <p:nvPr/>
      </p:nvGrpSpPr>
      <p:grpSpPr>
        <a:xfrm>
          <a:off x="0" y="0"/>
          <a:ext cx="0" cy="0"/>
          <a:chOff x="0" y="0"/>
          <a:chExt cx="0" cy="0"/>
        </a:xfrm>
      </p:grpSpPr>
      <p:sp>
        <p:nvSpPr>
          <p:cNvPr id="317" name="Google Shape;317;p172"/>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18" name="Google Shape;318;p172"/>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68300" lvl="0" marL="457200" algn="l">
              <a:lnSpc>
                <a:spcPct val="100000"/>
              </a:lnSpc>
              <a:spcBef>
                <a:spcPts val="0"/>
              </a:spcBef>
              <a:spcAft>
                <a:spcPts val="0"/>
              </a:spcAft>
              <a:buSzPts val="2200"/>
              <a:buChar char="●"/>
              <a:defRPr/>
            </a:lvl1pPr>
            <a:lvl2pPr indent="-342900" lvl="1" marL="914400" algn="l">
              <a:lnSpc>
                <a:spcPct val="100000"/>
              </a:lnSpc>
              <a:spcBef>
                <a:spcPts val="6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600"/>
              </a:spcBef>
              <a:spcAft>
                <a:spcPts val="0"/>
              </a:spcAft>
              <a:buSzPts val="1800"/>
              <a:buChar char="■"/>
              <a:defRPr/>
            </a:lvl6pPr>
            <a:lvl7pPr indent="-342900" lvl="6" marL="3200400" algn="l">
              <a:lnSpc>
                <a:spcPct val="100000"/>
              </a:lnSpc>
              <a:spcBef>
                <a:spcPts val="600"/>
              </a:spcBef>
              <a:spcAft>
                <a:spcPts val="0"/>
              </a:spcAft>
              <a:buSzPts val="1800"/>
              <a:buChar char="●"/>
              <a:defRPr/>
            </a:lvl7pPr>
            <a:lvl8pPr indent="-342900" lvl="7" marL="3657600" algn="l">
              <a:lnSpc>
                <a:spcPct val="100000"/>
              </a:lnSpc>
              <a:spcBef>
                <a:spcPts val="600"/>
              </a:spcBef>
              <a:spcAft>
                <a:spcPts val="0"/>
              </a:spcAft>
              <a:buSzPts val="1800"/>
              <a:buChar char="○"/>
              <a:defRPr/>
            </a:lvl8pPr>
            <a:lvl9pPr indent="-342900" lvl="8" marL="4114800" algn="l">
              <a:lnSpc>
                <a:spcPct val="100000"/>
              </a:lnSpc>
              <a:spcBef>
                <a:spcPts val="600"/>
              </a:spcBef>
              <a:spcAft>
                <a:spcPts val="600"/>
              </a:spcAft>
              <a:buSzPts val="1800"/>
              <a:buChar char="■"/>
              <a:defRPr/>
            </a:lvl9pPr>
          </a:lstStyle>
          <a:p/>
        </p:txBody>
      </p:sp>
      <p:sp>
        <p:nvSpPr>
          <p:cNvPr id="319" name="Google Shape;319;p172"/>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20" name="Google Shape;320;p172"/>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21" name="Google Shape;321;p17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7" name="Shape 37"/>
        <p:cNvGrpSpPr/>
        <p:nvPr/>
      </p:nvGrpSpPr>
      <p:grpSpPr>
        <a:xfrm>
          <a:off x="0" y="0"/>
          <a:ext cx="0" cy="0"/>
          <a:chOff x="0" y="0"/>
          <a:chExt cx="0" cy="0"/>
        </a:xfrm>
      </p:grpSpPr>
      <p:sp>
        <p:nvSpPr>
          <p:cNvPr id="38" name="Google Shape;38;p144"/>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9" name="Google Shape;39;p144"/>
          <p:cNvSpPr txBox="1"/>
          <p:nvPr>
            <p:ph idx="1" type="body"/>
          </p:nvPr>
        </p:nvSpPr>
        <p:spPr>
          <a:xfrm>
            <a:off x="311700" y="1536633"/>
            <a:ext cx="3999900" cy="45552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rgbClr val="000000"/>
              </a:buClr>
              <a:buSzPts val="1400"/>
              <a:buChar char="●"/>
              <a:defRPr sz="1400"/>
            </a:lvl1pPr>
            <a:lvl2pPr indent="-304800" lvl="1" marL="914400" algn="l">
              <a:lnSpc>
                <a:spcPct val="100000"/>
              </a:lnSpc>
              <a:spcBef>
                <a:spcPts val="600"/>
              </a:spcBef>
              <a:spcAft>
                <a:spcPts val="0"/>
              </a:spcAft>
              <a:buClr>
                <a:srgbClr val="000000"/>
              </a:buClr>
              <a:buSzPts val="1200"/>
              <a:buChar char="○"/>
              <a:defRPr sz="1200"/>
            </a:lvl2pPr>
            <a:lvl3pPr indent="-304800" lvl="2" marL="1371600" algn="l">
              <a:lnSpc>
                <a:spcPct val="100000"/>
              </a:lnSpc>
              <a:spcBef>
                <a:spcPts val="600"/>
              </a:spcBef>
              <a:spcAft>
                <a:spcPts val="0"/>
              </a:spcAft>
              <a:buClr>
                <a:srgbClr val="000000"/>
              </a:buClr>
              <a:buSzPts val="1200"/>
              <a:buChar char="■"/>
              <a:defRPr sz="1200"/>
            </a:lvl3pPr>
            <a:lvl4pPr indent="-304800" lvl="3" marL="1828800" algn="l">
              <a:lnSpc>
                <a:spcPct val="100000"/>
              </a:lnSpc>
              <a:spcBef>
                <a:spcPts val="600"/>
              </a:spcBef>
              <a:spcAft>
                <a:spcPts val="0"/>
              </a:spcAft>
              <a:buClr>
                <a:srgbClr val="000000"/>
              </a:buClr>
              <a:buSzPts val="1200"/>
              <a:buChar char="●"/>
              <a:defRPr sz="1200"/>
            </a:lvl4pPr>
            <a:lvl5pPr indent="-304800" lvl="4" marL="2286000" algn="l">
              <a:lnSpc>
                <a:spcPct val="100000"/>
              </a:lnSpc>
              <a:spcBef>
                <a:spcPts val="600"/>
              </a:spcBef>
              <a:spcAft>
                <a:spcPts val="0"/>
              </a:spcAft>
              <a:buClr>
                <a:srgbClr val="000000"/>
              </a:buClr>
              <a:buSzPts val="1200"/>
              <a:buChar char="○"/>
              <a:defRPr sz="1200"/>
            </a:lvl5pPr>
            <a:lvl6pPr indent="-304800" lvl="5" marL="2743200" algn="l">
              <a:lnSpc>
                <a:spcPct val="100000"/>
              </a:lnSpc>
              <a:spcBef>
                <a:spcPts val="600"/>
              </a:spcBef>
              <a:spcAft>
                <a:spcPts val="0"/>
              </a:spcAft>
              <a:buClr>
                <a:srgbClr val="000000"/>
              </a:buClr>
              <a:buSzPts val="1200"/>
              <a:buChar char="■"/>
              <a:defRPr sz="1200"/>
            </a:lvl6pPr>
            <a:lvl7pPr indent="-304800" lvl="6" marL="3200400" algn="l">
              <a:lnSpc>
                <a:spcPct val="100000"/>
              </a:lnSpc>
              <a:spcBef>
                <a:spcPts val="600"/>
              </a:spcBef>
              <a:spcAft>
                <a:spcPts val="0"/>
              </a:spcAft>
              <a:buClr>
                <a:srgbClr val="000000"/>
              </a:buClr>
              <a:buSzPts val="1200"/>
              <a:buChar char="●"/>
              <a:defRPr sz="1200"/>
            </a:lvl7pPr>
            <a:lvl8pPr indent="-304800" lvl="7" marL="3657600" algn="l">
              <a:lnSpc>
                <a:spcPct val="100000"/>
              </a:lnSpc>
              <a:spcBef>
                <a:spcPts val="600"/>
              </a:spcBef>
              <a:spcAft>
                <a:spcPts val="0"/>
              </a:spcAft>
              <a:buClr>
                <a:srgbClr val="000000"/>
              </a:buClr>
              <a:buSzPts val="1200"/>
              <a:buChar char="○"/>
              <a:defRPr sz="1200"/>
            </a:lvl8pPr>
            <a:lvl9pPr indent="-304800" lvl="8" marL="4114800" algn="l">
              <a:lnSpc>
                <a:spcPct val="100000"/>
              </a:lnSpc>
              <a:spcBef>
                <a:spcPts val="600"/>
              </a:spcBef>
              <a:spcAft>
                <a:spcPts val="600"/>
              </a:spcAft>
              <a:buClr>
                <a:srgbClr val="000000"/>
              </a:buClr>
              <a:buSzPts val="1200"/>
              <a:buChar char="■"/>
              <a:defRPr sz="1200"/>
            </a:lvl9pPr>
          </a:lstStyle>
          <a:p/>
        </p:txBody>
      </p:sp>
      <p:sp>
        <p:nvSpPr>
          <p:cNvPr id="40" name="Google Shape;40;p144"/>
          <p:cNvSpPr txBox="1"/>
          <p:nvPr>
            <p:ph idx="2" type="body"/>
          </p:nvPr>
        </p:nvSpPr>
        <p:spPr>
          <a:xfrm>
            <a:off x="4832400" y="1536633"/>
            <a:ext cx="3999900" cy="45552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rgbClr val="000000"/>
              </a:buClr>
              <a:buSzPts val="1400"/>
              <a:buChar char="●"/>
              <a:defRPr sz="1400"/>
            </a:lvl1pPr>
            <a:lvl2pPr indent="-304800" lvl="1" marL="914400" algn="l">
              <a:lnSpc>
                <a:spcPct val="100000"/>
              </a:lnSpc>
              <a:spcBef>
                <a:spcPts val="600"/>
              </a:spcBef>
              <a:spcAft>
                <a:spcPts val="0"/>
              </a:spcAft>
              <a:buClr>
                <a:srgbClr val="000000"/>
              </a:buClr>
              <a:buSzPts val="1200"/>
              <a:buChar char="○"/>
              <a:defRPr sz="1200"/>
            </a:lvl2pPr>
            <a:lvl3pPr indent="-304800" lvl="2" marL="1371600" algn="l">
              <a:lnSpc>
                <a:spcPct val="100000"/>
              </a:lnSpc>
              <a:spcBef>
                <a:spcPts val="600"/>
              </a:spcBef>
              <a:spcAft>
                <a:spcPts val="0"/>
              </a:spcAft>
              <a:buClr>
                <a:srgbClr val="000000"/>
              </a:buClr>
              <a:buSzPts val="1200"/>
              <a:buChar char="■"/>
              <a:defRPr sz="1200"/>
            </a:lvl3pPr>
            <a:lvl4pPr indent="-304800" lvl="3" marL="1828800" algn="l">
              <a:lnSpc>
                <a:spcPct val="100000"/>
              </a:lnSpc>
              <a:spcBef>
                <a:spcPts val="600"/>
              </a:spcBef>
              <a:spcAft>
                <a:spcPts val="0"/>
              </a:spcAft>
              <a:buClr>
                <a:srgbClr val="000000"/>
              </a:buClr>
              <a:buSzPts val="1200"/>
              <a:buChar char="●"/>
              <a:defRPr sz="1200"/>
            </a:lvl4pPr>
            <a:lvl5pPr indent="-304800" lvl="4" marL="2286000" algn="l">
              <a:lnSpc>
                <a:spcPct val="100000"/>
              </a:lnSpc>
              <a:spcBef>
                <a:spcPts val="600"/>
              </a:spcBef>
              <a:spcAft>
                <a:spcPts val="0"/>
              </a:spcAft>
              <a:buClr>
                <a:srgbClr val="000000"/>
              </a:buClr>
              <a:buSzPts val="1200"/>
              <a:buChar char="○"/>
              <a:defRPr sz="1200"/>
            </a:lvl5pPr>
            <a:lvl6pPr indent="-304800" lvl="5" marL="2743200" algn="l">
              <a:lnSpc>
                <a:spcPct val="100000"/>
              </a:lnSpc>
              <a:spcBef>
                <a:spcPts val="600"/>
              </a:spcBef>
              <a:spcAft>
                <a:spcPts val="0"/>
              </a:spcAft>
              <a:buClr>
                <a:srgbClr val="000000"/>
              </a:buClr>
              <a:buSzPts val="1200"/>
              <a:buChar char="■"/>
              <a:defRPr sz="1200"/>
            </a:lvl6pPr>
            <a:lvl7pPr indent="-304800" lvl="6" marL="3200400" algn="l">
              <a:lnSpc>
                <a:spcPct val="100000"/>
              </a:lnSpc>
              <a:spcBef>
                <a:spcPts val="600"/>
              </a:spcBef>
              <a:spcAft>
                <a:spcPts val="0"/>
              </a:spcAft>
              <a:buClr>
                <a:srgbClr val="000000"/>
              </a:buClr>
              <a:buSzPts val="1200"/>
              <a:buChar char="●"/>
              <a:defRPr sz="1200"/>
            </a:lvl7pPr>
            <a:lvl8pPr indent="-304800" lvl="7" marL="3657600" algn="l">
              <a:lnSpc>
                <a:spcPct val="100000"/>
              </a:lnSpc>
              <a:spcBef>
                <a:spcPts val="600"/>
              </a:spcBef>
              <a:spcAft>
                <a:spcPts val="0"/>
              </a:spcAft>
              <a:buClr>
                <a:srgbClr val="000000"/>
              </a:buClr>
              <a:buSzPts val="1200"/>
              <a:buChar char="○"/>
              <a:defRPr sz="1200"/>
            </a:lvl8pPr>
            <a:lvl9pPr indent="-304800" lvl="8" marL="4114800" algn="l">
              <a:lnSpc>
                <a:spcPct val="100000"/>
              </a:lnSpc>
              <a:spcBef>
                <a:spcPts val="600"/>
              </a:spcBef>
              <a:spcAft>
                <a:spcPts val="600"/>
              </a:spcAft>
              <a:buClr>
                <a:srgbClr val="000000"/>
              </a:buClr>
              <a:buSzPts val="1200"/>
              <a:buChar char="■"/>
              <a:defRPr sz="1200"/>
            </a:lvl9pPr>
          </a:lstStyle>
          <a:p/>
        </p:txBody>
      </p:sp>
      <p:sp>
        <p:nvSpPr>
          <p:cNvPr id="41" name="Google Shape;41;p144"/>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42" name="Google Shape;42;p144"/>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144"/>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44" name="Google Shape;44;p144"/>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144"/>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144"/>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CHRIST</a:t>
            </a:r>
            <a:br>
              <a:rPr b="0" i="0" lang="en-US" sz="1400" u="none" cap="none" strike="noStrike">
                <a:solidFill>
                  <a:srgbClr val="FFFFFF"/>
                </a:solidFill>
                <a:latin typeface="Georgia"/>
                <a:ea typeface="Georgia"/>
                <a:cs typeface="Georgia"/>
                <a:sym typeface="Georgia"/>
              </a:rPr>
            </a:br>
            <a:r>
              <a:rPr b="0" i="0" lang="en-US"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145"/>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9" name="Google Shape;49;p145"/>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50" name="Google Shape;50;p145"/>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145"/>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52" name="Google Shape;52;p145"/>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145"/>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145"/>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CHRIST</a:t>
            </a:r>
            <a:br>
              <a:rPr b="0" i="0" lang="en-US" sz="1400" u="none" cap="none" strike="noStrike">
                <a:solidFill>
                  <a:srgbClr val="FFFFFF"/>
                </a:solidFill>
                <a:latin typeface="Georgia"/>
                <a:ea typeface="Georgia"/>
                <a:cs typeface="Georgia"/>
                <a:sym typeface="Georgia"/>
              </a:rPr>
            </a:br>
            <a:r>
              <a:rPr b="0" i="0" lang="en-US"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55" name="Shape 55"/>
        <p:cNvGrpSpPr/>
        <p:nvPr/>
      </p:nvGrpSpPr>
      <p:grpSpPr>
        <a:xfrm>
          <a:off x="0" y="0"/>
          <a:ext cx="0" cy="0"/>
          <a:chOff x="0" y="0"/>
          <a:chExt cx="0" cy="0"/>
        </a:xfrm>
      </p:grpSpPr>
      <p:sp>
        <p:nvSpPr>
          <p:cNvPr id="56" name="Google Shape;56;p146"/>
          <p:cNvSpPr txBox="1"/>
          <p:nvPr>
            <p:ph type="title"/>
          </p:nvPr>
        </p:nvSpPr>
        <p:spPr>
          <a:xfrm>
            <a:off x="311700" y="740800"/>
            <a:ext cx="2808000" cy="100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7" name="Google Shape;57;p146"/>
          <p:cNvSpPr txBox="1"/>
          <p:nvPr>
            <p:ph idx="1" type="body"/>
          </p:nvPr>
        </p:nvSpPr>
        <p:spPr>
          <a:xfrm>
            <a:off x="311700" y="1852800"/>
            <a:ext cx="2808000" cy="42393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Clr>
                <a:srgbClr val="000000"/>
              </a:buClr>
              <a:buSzPts val="1200"/>
              <a:buChar char="●"/>
              <a:defRPr sz="1200"/>
            </a:lvl1pPr>
            <a:lvl2pPr indent="-304800" lvl="1" marL="914400" algn="l">
              <a:lnSpc>
                <a:spcPct val="100000"/>
              </a:lnSpc>
              <a:spcBef>
                <a:spcPts val="600"/>
              </a:spcBef>
              <a:spcAft>
                <a:spcPts val="0"/>
              </a:spcAft>
              <a:buClr>
                <a:srgbClr val="000000"/>
              </a:buClr>
              <a:buSzPts val="1200"/>
              <a:buChar char="○"/>
              <a:defRPr sz="1200"/>
            </a:lvl2pPr>
            <a:lvl3pPr indent="-304800" lvl="2" marL="1371600" algn="l">
              <a:lnSpc>
                <a:spcPct val="100000"/>
              </a:lnSpc>
              <a:spcBef>
                <a:spcPts val="600"/>
              </a:spcBef>
              <a:spcAft>
                <a:spcPts val="0"/>
              </a:spcAft>
              <a:buClr>
                <a:srgbClr val="000000"/>
              </a:buClr>
              <a:buSzPts val="1200"/>
              <a:buChar char="■"/>
              <a:defRPr sz="1200"/>
            </a:lvl3pPr>
            <a:lvl4pPr indent="-304800" lvl="3" marL="1828800" algn="l">
              <a:lnSpc>
                <a:spcPct val="100000"/>
              </a:lnSpc>
              <a:spcBef>
                <a:spcPts val="600"/>
              </a:spcBef>
              <a:spcAft>
                <a:spcPts val="0"/>
              </a:spcAft>
              <a:buClr>
                <a:srgbClr val="000000"/>
              </a:buClr>
              <a:buSzPts val="1200"/>
              <a:buChar char="●"/>
              <a:defRPr sz="1200"/>
            </a:lvl4pPr>
            <a:lvl5pPr indent="-304800" lvl="4" marL="2286000" algn="l">
              <a:lnSpc>
                <a:spcPct val="100000"/>
              </a:lnSpc>
              <a:spcBef>
                <a:spcPts val="600"/>
              </a:spcBef>
              <a:spcAft>
                <a:spcPts val="0"/>
              </a:spcAft>
              <a:buClr>
                <a:srgbClr val="000000"/>
              </a:buClr>
              <a:buSzPts val="1200"/>
              <a:buChar char="○"/>
              <a:defRPr sz="1200"/>
            </a:lvl5pPr>
            <a:lvl6pPr indent="-304800" lvl="5" marL="2743200" algn="l">
              <a:lnSpc>
                <a:spcPct val="100000"/>
              </a:lnSpc>
              <a:spcBef>
                <a:spcPts val="600"/>
              </a:spcBef>
              <a:spcAft>
                <a:spcPts val="0"/>
              </a:spcAft>
              <a:buClr>
                <a:srgbClr val="000000"/>
              </a:buClr>
              <a:buSzPts val="1200"/>
              <a:buChar char="■"/>
              <a:defRPr sz="1200"/>
            </a:lvl6pPr>
            <a:lvl7pPr indent="-304800" lvl="6" marL="3200400" algn="l">
              <a:lnSpc>
                <a:spcPct val="100000"/>
              </a:lnSpc>
              <a:spcBef>
                <a:spcPts val="600"/>
              </a:spcBef>
              <a:spcAft>
                <a:spcPts val="0"/>
              </a:spcAft>
              <a:buClr>
                <a:srgbClr val="000000"/>
              </a:buClr>
              <a:buSzPts val="1200"/>
              <a:buChar char="●"/>
              <a:defRPr sz="1200"/>
            </a:lvl7pPr>
            <a:lvl8pPr indent="-304800" lvl="7" marL="3657600" algn="l">
              <a:lnSpc>
                <a:spcPct val="100000"/>
              </a:lnSpc>
              <a:spcBef>
                <a:spcPts val="600"/>
              </a:spcBef>
              <a:spcAft>
                <a:spcPts val="0"/>
              </a:spcAft>
              <a:buClr>
                <a:srgbClr val="000000"/>
              </a:buClr>
              <a:buSzPts val="1200"/>
              <a:buChar char="○"/>
              <a:defRPr sz="1200"/>
            </a:lvl8pPr>
            <a:lvl9pPr indent="-304800" lvl="8" marL="4114800" algn="l">
              <a:lnSpc>
                <a:spcPct val="100000"/>
              </a:lnSpc>
              <a:spcBef>
                <a:spcPts val="600"/>
              </a:spcBef>
              <a:spcAft>
                <a:spcPts val="600"/>
              </a:spcAft>
              <a:buClr>
                <a:srgbClr val="000000"/>
              </a:buClr>
              <a:buSzPts val="1200"/>
              <a:buChar char="■"/>
              <a:defRPr sz="1200"/>
            </a:lvl9pPr>
          </a:lstStyle>
          <a:p/>
        </p:txBody>
      </p:sp>
      <p:sp>
        <p:nvSpPr>
          <p:cNvPr id="58" name="Google Shape;58;p146"/>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59" name="Google Shape;59;p146"/>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46"/>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61" name="Google Shape;61;p146"/>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46"/>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46"/>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CHRIST</a:t>
            </a:r>
            <a:br>
              <a:rPr b="0" i="0" lang="en-US" sz="1400" u="none" cap="none" strike="noStrike">
                <a:solidFill>
                  <a:srgbClr val="FFFFFF"/>
                </a:solidFill>
                <a:latin typeface="Georgia"/>
                <a:ea typeface="Georgia"/>
                <a:cs typeface="Georgia"/>
                <a:sym typeface="Georgia"/>
              </a:rPr>
            </a:br>
            <a:r>
              <a:rPr b="0" i="0" lang="en-US"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64" name="Shape 64"/>
        <p:cNvGrpSpPr/>
        <p:nvPr/>
      </p:nvGrpSpPr>
      <p:grpSpPr>
        <a:xfrm>
          <a:off x="0" y="0"/>
          <a:ext cx="0" cy="0"/>
          <a:chOff x="0" y="0"/>
          <a:chExt cx="0" cy="0"/>
        </a:xfrm>
      </p:grpSpPr>
      <p:sp>
        <p:nvSpPr>
          <p:cNvPr id="65" name="Google Shape;65;p147"/>
          <p:cNvSpPr txBox="1"/>
          <p:nvPr>
            <p:ph type="title"/>
          </p:nvPr>
        </p:nvSpPr>
        <p:spPr>
          <a:xfrm>
            <a:off x="490250" y="600200"/>
            <a:ext cx="6367800" cy="5454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00000"/>
              </a:buClr>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66" name="Google Shape;66;p147"/>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67" name="Google Shape;67;p147"/>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47"/>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69" name="Google Shape;69;p147"/>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47"/>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47"/>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CHRIST</a:t>
            </a:r>
            <a:br>
              <a:rPr b="0" i="0" lang="en-US" sz="1400" u="none" cap="none" strike="noStrike">
                <a:solidFill>
                  <a:srgbClr val="FFFFFF"/>
                </a:solidFill>
                <a:latin typeface="Georgia"/>
                <a:ea typeface="Georgia"/>
                <a:cs typeface="Georgia"/>
                <a:sym typeface="Georgia"/>
              </a:rPr>
            </a:br>
            <a:r>
              <a:rPr b="0" i="0" lang="en-US"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72" name="Shape 72"/>
        <p:cNvGrpSpPr/>
        <p:nvPr/>
      </p:nvGrpSpPr>
      <p:grpSpPr>
        <a:xfrm>
          <a:off x="0" y="0"/>
          <a:ext cx="0" cy="0"/>
          <a:chOff x="0" y="0"/>
          <a:chExt cx="0" cy="0"/>
        </a:xfrm>
      </p:grpSpPr>
      <p:sp>
        <p:nvSpPr>
          <p:cNvPr id="73" name="Google Shape;73;p148"/>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48"/>
          <p:cNvSpPr txBox="1"/>
          <p:nvPr>
            <p:ph type="title"/>
          </p:nvPr>
        </p:nvSpPr>
        <p:spPr>
          <a:xfrm>
            <a:off x="265500" y="1644233"/>
            <a:ext cx="4045200" cy="1976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75" name="Google Shape;75;p148"/>
          <p:cNvSpPr txBox="1"/>
          <p:nvPr>
            <p:ph idx="1" type="subTitle"/>
          </p:nvPr>
        </p:nvSpPr>
        <p:spPr>
          <a:xfrm>
            <a:off x="265500" y="3737433"/>
            <a:ext cx="4045200" cy="164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2100"/>
              <a:buNone/>
              <a:defRPr sz="2100"/>
            </a:lvl1pPr>
            <a:lvl2pPr lvl="1" algn="ctr">
              <a:lnSpc>
                <a:spcPct val="100000"/>
              </a:lnSpc>
              <a:spcBef>
                <a:spcPts val="0"/>
              </a:spcBef>
              <a:spcAft>
                <a:spcPts val="0"/>
              </a:spcAft>
              <a:buClr>
                <a:srgbClr val="000000"/>
              </a:buClr>
              <a:buSzPts val="2100"/>
              <a:buNone/>
              <a:defRPr sz="2100"/>
            </a:lvl2pPr>
            <a:lvl3pPr lvl="2" algn="ctr">
              <a:lnSpc>
                <a:spcPct val="100000"/>
              </a:lnSpc>
              <a:spcBef>
                <a:spcPts val="0"/>
              </a:spcBef>
              <a:spcAft>
                <a:spcPts val="0"/>
              </a:spcAft>
              <a:buClr>
                <a:srgbClr val="000000"/>
              </a:buClr>
              <a:buSzPts val="2100"/>
              <a:buNone/>
              <a:defRPr sz="2100"/>
            </a:lvl3pPr>
            <a:lvl4pPr lvl="3" algn="ctr">
              <a:lnSpc>
                <a:spcPct val="100000"/>
              </a:lnSpc>
              <a:spcBef>
                <a:spcPts val="0"/>
              </a:spcBef>
              <a:spcAft>
                <a:spcPts val="0"/>
              </a:spcAft>
              <a:buClr>
                <a:srgbClr val="000000"/>
              </a:buClr>
              <a:buSzPts val="2100"/>
              <a:buNone/>
              <a:defRPr sz="2100"/>
            </a:lvl4pPr>
            <a:lvl5pPr lvl="4" algn="ctr">
              <a:lnSpc>
                <a:spcPct val="100000"/>
              </a:lnSpc>
              <a:spcBef>
                <a:spcPts val="0"/>
              </a:spcBef>
              <a:spcAft>
                <a:spcPts val="0"/>
              </a:spcAft>
              <a:buClr>
                <a:srgbClr val="000000"/>
              </a:buClr>
              <a:buSzPts val="2100"/>
              <a:buNone/>
              <a:defRPr sz="2100"/>
            </a:lvl5pPr>
            <a:lvl6pPr lvl="5" algn="ctr">
              <a:lnSpc>
                <a:spcPct val="100000"/>
              </a:lnSpc>
              <a:spcBef>
                <a:spcPts val="0"/>
              </a:spcBef>
              <a:spcAft>
                <a:spcPts val="0"/>
              </a:spcAft>
              <a:buClr>
                <a:srgbClr val="000000"/>
              </a:buClr>
              <a:buSzPts val="2100"/>
              <a:buNone/>
              <a:defRPr sz="2100"/>
            </a:lvl6pPr>
            <a:lvl7pPr lvl="6" algn="ctr">
              <a:lnSpc>
                <a:spcPct val="100000"/>
              </a:lnSpc>
              <a:spcBef>
                <a:spcPts val="0"/>
              </a:spcBef>
              <a:spcAft>
                <a:spcPts val="0"/>
              </a:spcAft>
              <a:buClr>
                <a:srgbClr val="000000"/>
              </a:buClr>
              <a:buSzPts val="2100"/>
              <a:buNone/>
              <a:defRPr sz="2100"/>
            </a:lvl7pPr>
            <a:lvl8pPr lvl="7" algn="ctr">
              <a:lnSpc>
                <a:spcPct val="100000"/>
              </a:lnSpc>
              <a:spcBef>
                <a:spcPts val="0"/>
              </a:spcBef>
              <a:spcAft>
                <a:spcPts val="0"/>
              </a:spcAft>
              <a:buClr>
                <a:srgbClr val="000000"/>
              </a:buClr>
              <a:buSzPts val="2100"/>
              <a:buNone/>
              <a:defRPr sz="2100"/>
            </a:lvl8pPr>
            <a:lvl9pPr lvl="8" algn="ctr">
              <a:lnSpc>
                <a:spcPct val="100000"/>
              </a:lnSpc>
              <a:spcBef>
                <a:spcPts val="0"/>
              </a:spcBef>
              <a:spcAft>
                <a:spcPts val="0"/>
              </a:spcAft>
              <a:buClr>
                <a:srgbClr val="000000"/>
              </a:buClr>
              <a:buSzPts val="2100"/>
              <a:buNone/>
              <a:defRPr sz="2100"/>
            </a:lvl9pPr>
          </a:lstStyle>
          <a:p/>
        </p:txBody>
      </p:sp>
      <p:sp>
        <p:nvSpPr>
          <p:cNvPr id="76" name="Google Shape;76;p148"/>
          <p:cNvSpPr txBox="1"/>
          <p:nvPr>
            <p:ph idx="2" type="body"/>
          </p:nvPr>
        </p:nvSpPr>
        <p:spPr>
          <a:xfrm>
            <a:off x="4939500" y="965433"/>
            <a:ext cx="3837000" cy="4926900"/>
          </a:xfrm>
          <a:prstGeom prst="rect">
            <a:avLst/>
          </a:prstGeom>
          <a:noFill/>
          <a:ln>
            <a:noFill/>
          </a:ln>
        </p:spPr>
        <p:txBody>
          <a:bodyPr anchorCtr="0" anchor="ctr" bIns="91425" lIns="91425" spcFirstLastPara="1" rIns="91425" wrap="square" tIns="91425">
            <a:noAutofit/>
          </a:bodyPr>
          <a:lstStyle>
            <a:lvl1pPr indent="-368300" lvl="0" marL="457200" algn="l">
              <a:lnSpc>
                <a:spcPct val="100000"/>
              </a:lnSpc>
              <a:spcBef>
                <a:spcPts val="0"/>
              </a:spcBef>
              <a:spcAft>
                <a:spcPts val="0"/>
              </a:spcAft>
              <a:buClr>
                <a:srgbClr val="000000"/>
              </a:buClr>
              <a:buSzPts val="2200"/>
              <a:buChar char="●"/>
              <a:defRPr/>
            </a:lvl1pPr>
            <a:lvl2pPr indent="-342900" lvl="1" marL="914400" algn="l">
              <a:lnSpc>
                <a:spcPct val="100000"/>
              </a:lnSpc>
              <a:spcBef>
                <a:spcPts val="600"/>
              </a:spcBef>
              <a:spcAft>
                <a:spcPts val="0"/>
              </a:spcAft>
              <a:buClr>
                <a:srgbClr val="000000"/>
              </a:buClr>
              <a:buSzPts val="1800"/>
              <a:buChar char="○"/>
              <a:defRPr/>
            </a:lvl2pPr>
            <a:lvl3pPr indent="-342900" lvl="2" marL="1371600" algn="l">
              <a:lnSpc>
                <a:spcPct val="100000"/>
              </a:lnSpc>
              <a:spcBef>
                <a:spcPts val="600"/>
              </a:spcBef>
              <a:spcAft>
                <a:spcPts val="0"/>
              </a:spcAft>
              <a:buClr>
                <a:srgbClr val="000000"/>
              </a:buClr>
              <a:buSzPts val="1800"/>
              <a:buChar char="■"/>
              <a:defRPr/>
            </a:lvl3pPr>
            <a:lvl4pPr indent="-342900" lvl="3" marL="1828800" algn="l">
              <a:lnSpc>
                <a:spcPct val="100000"/>
              </a:lnSpc>
              <a:spcBef>
                <a:spcPts val="600"/>
              </a:spcBef>
              <a:spcAft>
                <a:spcPts val="0"/>
              </a:spcAft>
              <a:buClr>
                <a:srgbClr val="000000"/>
              </a:buClr>
              <a:buSzPts val="1800"/>
              <a:buChar char="●"/>
              <a:defRPr/>
            </a:lvl4pPr>
            <a:lvl5pPr indent="-342900" lvl="4" marL="2286000" algn="l">
              <a:lnSpc>
                <a:spcPct val="100000"/>
              </a:lnSpc>
              <a:spcBef>
                <a:spcPts val="600"/>
              </a:spcBef>
              <a:spcAft>
                <a:spcPts val="0"/>
              </a:spcAft>
              <a:buClr>
                <a:srgbClr val="000000"/>
              </a:buClr>
              <a:buSzPts val="1800"/>
              <a:buChar char="○"/>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600"/>
              </a:spcAft>
              <a:buClr>
                <a:srgbClr val="000000"/>
              </a:buClr>
              <a:buSzPts val="1800"/>
              <a:buChar char="■"/>
              <a:defRPr/>
            </a:lvl9pPr>
          </a:lstStyle>
          <a:p/>
        </p:txBody>
      </p:sp>
      <p:sp>
        <p:nvSpPr>
          <p:cNvPr id="77" name="Google Shape;77;p148"/>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78" name="Google Shape;78;p148"/>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48"/>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80" name="Google Shape;80;p148"/>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48"/>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48"/>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CHRIST</a:t>
            </a:r>
            <a:br>
              <a:rPr b="0" i="0" lang="en-US" sz="1400" u="none" cap="none" strike="noStrike">
                <a:solidFill>
                  <a:srgbClr val="FFFFFF"/>
                </a:solidFill>
                <a:latin typeface="Georgia"/>
                <a:ea typeface="Georgia"/>
                <a:cs typeface="Georgia"/>
                <a:sym typeface="Georgia"/>
              </a:rPr>
            </a:br>
            <a:r>
              <a:rPr b="0" i="0" lang="en-US"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83" name="Shape 83"/>
        <p:cNvGrpSpPr/>
        <p:nvPr/>
      </p:nvGrpSpPr>
      <p:grpSpPr>
        <a:xfrm>
          <a:off x="0" y="0"/>
          <a:ext cx="0" cy="0"/>
          <a:chOff x="0" y="0"/>
          <a:chExt cx="0" cy="0"/>
        </a:xfrm>
      </p:grpSpPr>
      <p:sp>
        <p:nvSpPr>
          <p:cNvPr id="84" name="Google Shape;84;p149"/>
          <p:cNvSpPr txBox="1"/>
          <p:nvPr>
            <p:ph idx="1" type="body"/>
          </p:nvPr>
        </p:nvSpPr>
        <p:spPr>
          <a:xfrm>
            <a:off x="311700" y="5640767"/>
            <a:ext cx="5998800" cy="8067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rgbClr val="000000"/>
              </a:buClr>
              <a:buSzPts val="2200"/>
              <a:buNone/>
              <a:defRPr/>
            </a:lvl1pPr>
            <a:lvl2pPr indent="-342900" lvl="1" marL="914400" algn="l">
              <a:lnSpc>
                <a:spcPct val="100000"/>
              </a:lnSpc>
              <a:spcBef>
                <a:spcPts val="600"/>
              </a:spcBef>
              <a:spcAft>
                <a:spcPts val="0"/>
              </a:spcAft>
              <a:buClr>
                <a:srgbClr val="000000"/>
              </a:buClr>
              <a:buSzPts val="1800"/>
              <a:buChar char="○"/>
              <a:defRPr/>
            </a:lvl2pPr>
            <a:lvl3pPr indent="-342900" lvl="2" marL="1371600" algn="l">
              <a:lnSpc>
                <a:spcPct val="100000"/>
              </a:lnSpc>
              <a:spcBef>
                <a:spcPts val="600"/>
              </a:spcBef>
              <a:spcAft>
                <a:spcPts val="0"/>
              </a:spcAft>
              <a:buClr>
                <a:srgbClr val="000000"/>
              </a:buClr>
              <a:buSzPts val="1800"/>
              <a:buChar char="■"/>
              <a:defRPr/>
            </a:lvl3pPr>
            <a:lvl4pPr indent="-342900" lvl="3" marL="1828800" algn="l">
              <a:lnSpc>
                <a:spcPct val="100000"/>
              </a:lnSpc>
              <a:spcBef>
                <a:spcPts val="600"/>
              </a:spcBef>
              <a:spcAft>
                <a:spcPts val="0"/>
              </a:spcAft>
              <a:buClr>
                <a:srgbClr val="000000"/>
              </a:buClr>
              <a:buSzPts val="1800"/>
              <a:buChar char="●"/>
              <a:defRPr/>
            </a:lvl4pPr>
            <a:lvl5pPr indent="-342900" lvl="4" marL="2286000" algn="l">
              <a:lnSpc>
                <a:spcPct val="100000"/>
              </a:lnSpc>
              <a:spcBef>
                <a:spcPts val="600"/>
              </a:spcBef>
              <a:spcAft>
                <a:spcPts val="0"/>
              </a:spcAft>
              <a:buClr>
                <a:srgbClr val="000000"/>
              </a:buClr>
              <a:buSzPts val="1800"/>
              <a:buChar char="○"/>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600"/>
              </a:spcAft>
              <a:buClr>
                <a:srgbClr val="000000"/>
              </a:buClr>
              <a:buSzPts val="1800"/>
              <a:buChar char="■"/>
              <a:defRPr/>
            </a:lvl9pPr>
          </a:lstStyle>
          <a:p/>
        </p:txBody>
      </p:sp>
      <p:sp>
        <p:nvSpPr>
          <p:cNvPr id="85" name="Google Shape;85;p149"/>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86" name="Google Shape;86;p149"/>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49"/>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88" name="Google Shape;88;p149"/>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49"/>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49"/>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CHRIST</a:t>
            </a:r>
            <a:br>
              <a:rPr b="0" i="0" lang="en-US" sz="1400" u="none" cap="none" strike="noStrike">
                <a:solidFill>
                  <a:srgbClr val="FFFFFF"/>
                </a:solidFill>
                <a:latin typeface="Georgia"/>
                <a:ea typeface="Georgia"/>
                <a:cs typeface="Georgia"/>
                <a:sym typeface="Georgia"/>
              </a:rPr>
            </a:br>
            <a:r>
              <a:rPr b="0" i="0" lang="en-US"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4.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3" Type="http://schemas.openxmlformats.org/officeDocument/2006/relationships/theme" Target="../theme/theme3.xml"/><Relationship Id="rId12" Type="http://schemas.openxmlformats.org/officeDocument/2006/relationships/slideLayout" Target="../slideLayouts/slideLayout35.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35"/>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1pPr>
            <a:lvl2pPr lvl="1"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2pPr>
            <a:lvl3pPr lvl="2"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3pPr>
            <a:lvl4pPr lvl="3"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4pPr>
            <a:lvl5pPr lvl="4"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5pPr>
            <a:lvl6pPr lvl="5"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6pPr>
            <a:lvl7pPr lvl="6"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7pPr>
            <a:lvl8pPr lvl="7"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8pPr>
            <a:lvl9pPr lvl="8"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9pPr>
          </a:lstStyle>
          <a:p/>
        </p:txBody>
      </p:sp>
      <p:sp>
        <p:nvSpPr>
          <p:cNvPr id="7" name="Google Shape;7;p135"/>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68300" lvl="0" marL="457200" marR="0" rtl="0" algn="l">
              <a:lnSpc>
                <a:spcPct val="100000"/>
              </a:lnSpc>
              <a:spcBef>
                <a:spcPts val="0"/>
              </a:spcBef>
              <a:spcAft>
                <a:spcPts val="0"/>
              </a:spcAft>
              <a:buClr>
                <a:srgbClr val="000000"/>
              </a:buClr>
              <a:buSzPts val="2200"/>
              <a:buFont typeface="Archivo Narrow"/>
              <a:buChar char="●"/>
              <a:defRPr b="0" i="0" sz="2200" u="none" cap="none" strike="noStrike">
                <a:solidFill>
                  <a:srgbClr val="000000"/>
                </a:solidFill>
                <a:latin typeface="Archivo Narrow"/>
                <a:ea typeface="Archivo Narrow"/>
                <a:cs typeface="Archivo Narrow"/>
                <a:sym typeface="Archivo Narrow"/>
              </a:defRPr>
            </a:lvl1pPr>
            <a:lvl2pPr indent="-342900" lvl="1" marL="9144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2pPr>
            <a:lvl3pPr indent="-342900" lvl="2" marL="13716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3pPr>
            <a:lvl4pPr indent="-342900" lvl="3" marL="18288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4pPr>
            <a:lvl5pPr indent="-342900" lvl="4" marL="22860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5pPr>
            <a:lvl6pPr indent="-342900" lvl="5" marL="27432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6pPr>
            <a:lvl7pPr indent="-342900" lvl="6" marL="32004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7pPr>
            <a:lvl8pPr indent="-342900" lvl="7" marL="36576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8pPr>
            <a:lvl9pPr indent="-342900" lvl="8" marL="4114800" marR="0" rtl="0" algn="l">
              <a:lnSpc>
                <a:spcPct val="100000"/>
              </a:lnSpc>
              <a:spcBef>
                <a:spcPts val="600"/>
              </a:spcBef>
              <a:spcAft>
                <a:spcPts val="60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9pPr>
          </a:lstStyle>
          <a:p/>
        </p:txBody>
      </p:sp>
      <p:sp>
        <p:nvSpPr>
          <p:cNvPr id="8" name="Google Shape;8;p135"/>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13" name="Shape 113"/>
        <p:cNvGrpSpPr/>
        <p:nvPr/>
      </p:nvGrpSpPr>
      <p:grpSpPr>
        <a:xfrm>
          <a:off x="0" y="0"/>
          <a:ext cx="0" cy="0"/>
          <a:chOff x="0" y="0"/>
          <a:chExt cx="0" cy="0"/>
        </a:xfrm>
      </p:grpSpPr>
      <p:sp>
        <p:nvSpPr>
          <p:cNvPr id="114" name="Google Shape;114;p137"/>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1pPr>
            <a:lvl2pPr lvl="1"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2pPr>
            <a:lvl3pPr lvl="2"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3pPr>
            <a:lvl4pPr lvl="3"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4pPr>
            <a:lvl5pPr lvl="4"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5pPr>
            <a:lvl6pPr lvl="5"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6pPr>
            <a:lvl7pPr lvl="6"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7pPr>
            <a:lvl8pPr lvl="7"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8pPr>
            <a:lvl9pPr lvl="8"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9pPr>
          </a:lstStyle>
          <a:p/>
        </p:txBody>
      </p:sp>
      <p:sp>
        <p:nvSpPr>
          <p:cNvPr id="115" name="Google Shape;115;p137"/>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68300" lvl="0" marL="457200" marR="0" rtl="0" algn="l">
              <a:lnSpc>
                <a:spcPct val="100000"/>
              </a:lnSpc>
              <a:spcBef>
                <a:spcPts val="0"/>
              </a:spcBef>
              <a:spcAft>
                <a:spcPts val="0"/>
              </a:spcAft>
              <a:buClr>
                <a:srgbClr val="000000"/>
              </a:buClr>
              <a:buSzPts val="2200"/>
              <a:buFont typeface="Archivo Narrow"/>
              <a:buChar char="●"/>
              <a:defRPr b="0" i="0" sz="2200" u="none" cap="none" strike="noStrike">
                <a:solidFill>
                  <a:srgbClr val="000000"/>
                </a:solidFill>
                <a:latin typeface="Archivo Narrow"/>
                <a:ea typeface="Archivo Narrow"/>
                <a:cs typeface="Archivo Narrow"/>
                <a:sym typeface="Archivo Narrow"/>
              </a:defRPr>
            </a:lvl1pPr>
            <a:lvl2pPr indent="-342900" lvl="1" marL="9144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2pPr>
            <a:lvl3pPr indent="-342900" lvl="2" marL="13716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3pPr>
            <a:lvl4pPr indent="-342900" lvl="3" marL="18288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4pPr>
            <a:lvl5pPr indent="-342900" lvl="4" marL="22860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5pPr>
            <a:lvl6pPr indent="-342900" lvl="5" marL="27432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6pPr>
            <a:lvl7pPr indent="-342900" lvl="6" marL="32004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7pPr>
            <a:lvl8pPr indent="-342900" lvl="7" marL="36576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8pPr>
            <a:lvl9pPr indent="-342900" lvl="8" marL="4114800" marR="0" rtl="0" algn="l">
              <a:lnSpc>
                <a:spcPct val="100000"/>
              </a:lnSpc>
              <a:spcBef>
                <a:spcPts val="600"/>
              </a:spcBef>
              <a:spcAft>
                <a:spcPts val="60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9pPr>
          </a:lstStyle>
          <a:p/>
        </p:txBody>
      </p:sp>
      <p:sp>
        <p:nvSpPr>
          <p:cNvPr id="116" name="Google Shape;116;p137"/>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215" name="Shape 215"/>
        <p:cNvGrpSpPr/>
        <p:nvPr/>
      </p:nvGrpSpPr>
      <p:grpSpPr>
        <a:xfrm>
          <a:off x="0" y="0"/>
          <a:ext cx="0" cy="0"/>
          <a:chOff x="0" y="0"/>
          <a:chExt cx="0" cy="0"/>
        </a:xfrm>
      </p:grpSpPr>
      <p:sp>
        <p:nvSpPr>
          <p:cNvPr id="216" name="Google Shape;216;p139"/>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1pPr>
            <a:lvl2pPr lvl="1"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2pPr>
            <a:lvl3pPr lvl="2"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3pPr>
            <a:lvl4pPr lvl="3"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4pPr>
            <a:lvl5pPr lvl="4"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5pPr>
            <a:lvl6pPr lvl="5"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6pPr>
            <a:lvl7pPr lvl="6"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7pPr>
            <a:lvl8pPr lvl="7"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8pPr>
            <a:lvl9pPr lvl="8"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9pPr>
          </a:lstStyle>
          <a:p/>
        </p:txBody>
      </p:sp>
      <p:sp>
        <p:nvSpPr>
          <p:cNvPr id="217" name="Google Shape;217;p139"/>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68300" lvl="0" marL="457200" marR="0" rtl="0" algn="l">
              <a:lnSpc>
                <a:spcPct val="100000"/>
              </a:lnSpc>
              <a:spcBef>
                <a:spcPts val="0"/>
              </a:spcBef>
              <a:spcAft>
                <a:spcPts val="0"/>
              </a:spcAft>
              <a:buClr>
                <a:srgbClr val="000000"/>
              </a:buClr>
              <a:buSzPts val="2200"/>
              <a:buFont typeface="Archivo Narrow"/>
              <a:buChar char="●"/>
              <a:defRPr b="0" i="0" sz="2200" u="none" cap="none" strike="noStrike">
                <a:solidFill>
                  <a:srgbClr val="000000"/>
                </a:solidFill>
                <a:latin typeface="Archivo Narrow"/>
                <a:ea typeface="Archivo Narrow"/>
                <a:cs typeface="Archivo Narrow"/>
                <a:sym typeface="Archivo Narrow"/>
              </a:defRPr>
            </a:lvl1pPr>
            <a:lvl2pPr indent="-342900" lvl="1" marL="9144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2pPr>
            <a:lvl3pPr indent="-342900" lvl="2" marL="13716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3pPr>
            <a:lvl4pPr indent="-342900" lvl="3" marL="18288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4pPr>
            <a:lvl5pPr indent="-342900" lvl="4" marL="22860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5pPr>
            <a:lvl6pPr indent="-342900" lvl="5" marL="27432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6pPr>
            <a:lvl7pPr indent="-342900" lvl="6" marL="32004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7pPr>
            <a:lvl8pPr indent="-342900" lvl="7" marL="36576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8pPr>
            <a:lvl9pPr indent="-342900" lvl="8" marL="4114800" marR="0" rtl="0" algn="l">
              <a:lnSpc>
                <a:spcPct val="100000"/>
              </a:lnSpc>
              <a:spcBef>
                <a:spcPts val="600"/>
              </a:spcBef>
              <a:spcAft>
                <a:spcPts val="60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9pPr>
          </a:lstStyle>
          <a:p/>
        </p:txBody>
      </p:sp>
      <p:sp>
        <p:nvSpPr>
          <p:cNvPr id="218" name="Google Shape;218;p139"/>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0.xml"/><Relationship Id="rId3" Type="http://schemas.openxmlformats.org/officeDocument/2006/relationships/image" Target="../media/image15.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9.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1.xml"/><Relationship Id="rId3" Type="http://schemas.openxmlformats.org/officeDocument/2006/relationships/image" Target="../media/image19.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8.xml"/><Relationship Id="rId3" Type="http://schemas.openxmlformats.org/officeDocument/2006/relationships/hyperlink" Target="https://beginnersbook.com/2017/11/c-strchr-function/" TargetMode="Externa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1.xml"/><Relationship Id="rId3" Type="http://schemas.openxmlformats.org/officeDocument/2006/relationships/image" Target="../media/image30.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5.xml"/><Relationship Id="rId3" Type="http://schemas.openxmlformats.org/officeDocument/2006/relationships/image" Target="../media/image21.png"/><Relationship Id="rId4" Type="http://schemas.openxmlformats.org/officeDocument/2006/relationships/image" Target="../media/image20.png"/><Relationship Id="rId5" Type="http://schemas.openxmlformats.org/officeDocument/2006/relationships/image" Target="../media/image24.png"/><Relationship Id="rId6" Type="http://schemas.openxmlformats.org/officeDocument/2006/relationships/image" Target="../media/image29.png"/><Relationship Id="rId7" Type="http://schemas.openxmlformats.org/officeDocument/2006/relationships/image" Target="../media/image23.png"/><Relationship Id="rId8" Type="http://schemas.openxmlformats.org/officeDocument/2006/relationships/image" Target="../media/image33.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8.xml"/><Relationship Id="rId3" Type="http://schemas.openxmlformats.org/officeDocument/2006/relationships/image" Target="../media/image28.png"/><Relationship Id="rId4" Type="http://schemas.openxmlformats.org/officeDocument/2006/relationships/image" Target="../media/image31.png"/><Relationship Id="rId5" Type="http://schemas.openxmlformats.org/officeDocument/2006/relationships/image" Target="../media/image25.png"/><Relationship Id="rId6" Type="http://schemas.openxmlformats.org/officeDocument/2006/relationships/image" Target="../media/image27.png"/><Relationship Id="rId7" Type="http://schemas.openxmlformats.org/officeDocument/2006/relationships/image" Target="../media/image26.png"/><Relationship Id="rId8" Type="http://schemas.openxmlformats.org/officeDocument/2006/relationships/image" Target="../media/image32.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3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hyperlink" Target="https://www.hackerearth.com/practice/algorithms/sorting/insertion-sort/visualiz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hyperlink" Target="https://www.hackerearth.com/practice/algorithms/sorting/insertion-sort/visualize/"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1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6.png"/><Relationship Id="rId4" Type="http://schemas.openxmlformats.org/officeDocument/2006/relationships/image" Target="../media/image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3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hyperlink" Target="https://www.hackerearth.com/practice/algorithms/sorting/merge-sort/visualize/"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2.xml"/><Relationship Id="rId3" Type="http://schemas.openxmlformats.org/officeDocument/2006/relationships/image" Target="../media/image1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5.xml"/><Relationship Id="rId3" Type="http://schemas.openxmlformats.org/officeDocument/2006/relationships/image" Target="../media/image1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6.xml"/><Relationship Id="rId3" Type="http://schemas.openxmlformats.org/officeDocument/2006/relationships/image" Target="../media/image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9.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1.xml"/><Relationship Id="rId3" Type="http://schemas.openxmlformats.org/officeDocument/2006/relationships/image" Target="../media/image10.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2.xml"/><Relationship Id="rId3" Type="http://schemas.openxmlformats.org/officeDocument/2006/relationships/image" Target="../media/image2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5.xml"/><Relationship Id="rId3" Type="http://schemas.openxmlformats.org/officeDocument/2006/relationships/image" Target="../media/image35.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0.xml"/><Relationship Id="rId3" Type="http://schemas.openxmlformats.org/officeDocument/2006/relationships/image" Target="../media/image34.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8.xml"/><Relationship Id="rId3" Type="http://schemas.openxmlformats.org/officeDocument/2006/relationships/image" Target="../media/image8.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0.xml"/><Relationship Id="rId3" Type="http://schemas.openxmlformats.org/officeDocument/2006/relationships/image" Target="../media/image14.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3.xml"/><Relationship Id="rId3" Type="http://schemas.openxmlformats.org/officeDocument/2006/relationships/image" Target="../media/image17.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4.xml"/><Relationship Id="rId3" Type="http://schemas.openxmlformats.org/officeDocument/2006/relationships/image" Target="../media/image1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C00000"/>
              </a:buClr>
              <a:buSzPts val="2800"/>
              <a:buNone/>
            </a:pPr>
            <a:r>
              <a:rPr lang="en-US">
                <a:solidFill>
                  <a:srgbClr val="C00000"/>
                </a:solidFill>
                <a:latin typeface="Times New Roman"/>
                <a:ea typeface="Times New Roman"/>
                <a:cs typeface="Times New Roman"/>
                <a:sym typeface="Times New Roman"/>
              </a:rPr>
              <a:t>Sorting</a:t>
            </a:r>
            <a:endParaRPr/>
          </a:p>
        </p:txBody>
      </p:sp>
      <p:sp>
        <p:nvSpPr>
          <p:cNvPr id="327" name="Google Shape;327;p1"/>
          <p:cNvSpPr txBox="1"/>
          <p:nvPr>
            <p:ph idx="1" type="body"/>
          </p:nvPr>
        </p:nvSpPr>
        <p:spPr>
          <a:xfrm>
            <a:off x="311700" y="1536633"/>
            <a:ext cx="2799145" cy="2846831"/>
          </a:xfrm>
          <a:prstGeom prst="rect">
            <a:avLst/>
          </a:prstGeom>
          <a:noFill/>
          <a:ln>
            <a:noFill/>
          </a:ln>
        </p:spPr>
        <p:txBody>
          <a:bodyPr anchorCtr="0" anchor="t" bIns="91425" lIns="91425" spcFirstLastPara="1" rIns="91425" wrap="square" tIns="91425">
            <a:noAutofit/>
          </a:bodyPr>
          <a:lstStyle/>
          <a:p>
            <a:pPr indent="-368300" lvl="0" marL="457200" rtl="0" algn="l">
              <a:lnSpc>
                <a:spcPct val="100000"/>
              </a:lnSpc>
              <a:spcBef>
                <a:spcPts val="600"/>
              </a:spcBef>
              <a:spcAft>
                <a:spcPts val="0"/>
              </a:spcAft>
              <a:buClr>
                <a:srgbClr val="002060"/>
              </a:buClr>
              <a:buSzPts val="2200"/>
              <a:buChar char="●"/>
            </a:pPr>
            <a:r>
              <a:rPr lang="en-US" sz="2400">
                <a:solidFill>
                  <a:srgbClr val="002060"/>
                </a:solidFill>
                <a:latin typeface="Times New Roman"/>
                <a:ea typeface="Times New Roman"/>
                <a:cs typeface="Times New Roman"/>
                <a:sym typeface="Times New Roman"/>
              </a:rPr>
              <a:t>Bubble sort</a:t>
            </a:r>
            <a:endParaRPr/>
          </a:p>
          <a:p>
            <a:pPr indent="-368300" lvl="0" marL="457200" rtl="0" algn="l">
              <a:lnSpc>
                <a:spcPct val="100000"/>
              </a:lnSpc>
              <a:spcBef>
                <a:spcPts val="1200"/>
              </a:spcBef>
              <a:spcAft>
                <a:spcPts val="0"/>
              </a:spcAft>
              <a:buClr>
                <a:srgbClr val="002060"/>
              </a:buClr>
              <a:buSzPts val="2200"/>
              <a:buChar char="●"/>
            </a:pPr>
            <a:r>
              <a:rPr lang="en-US" sz="2400">
                <a:solidFill>
                  <a:srgbClr val="002060"/>
                </a:solidFill>
                <a:latin typeface="Times New Roman"/>
                <a:ea typeface="Times New Roman"/>
                <a:cs typeface="Times New Roman"/>
                <a:sym typeface="Times New Roman"/>
              </a:rPr>
              <a:t>Insertion sort</a:t>
            </a:r>
            <a:endParaRPr/>
          </a:p>
          <a:p>
            <a:pPr indent="-368300" lvl="0" marL="457200" rtl="0" algn="l">
              <a:lnSpc>
                <a:spcPct val="100000"/>
              </a:lnSpc>
              <a:spcBef>
                <a:spcPts val="1200"/>
              </a:spcBef>
              <a:spcAft>
                <a:spcPts val="0"/>
              </a:spcAft>
              <a:buClr>
                <a:srgbClr val="002060"/>
              </a:buClr>
              <a:buSzPts val="2200"/>
              <a:buChar char="●"/>
            </a:pPr>
            <a:r>
              <a:rPr lang="en-US" sz="2400">
                <a:solidFill>
                  <a:srgbClr val="002060"/>
                </a:solidFill>
                <a:latin typeface="Times New Roman"/>
                <a:ea typeface="Times New Roman"/>
                <a:cs typeface="Times New Roman"/>
                <a:sym typeface="Times New Roman"/>
              </a:rPr>
              <a:t>Selection Sort</a:t>
            </a:r>
            <a:endParaRPr/>
          </a:p>
          <a:p>
            <a:pPr indent="-368300" lvl="0" marL="457200" rtl="0" algn="l">
              <a:lnSpc>
                <a:spcPct val="100000"/>
              </a:lnSpc>
              <a:spcBef>
                <a:spcPts val="1200"/>
              </a:spcBef>
              <a:spcAft>
                <a:spcPts val="0"/>
              </a:spcAft>
              <a:buClr>
                <a:srgbClr val="002060"/>
              </a:buClr>
              <a:buSzPts val="2200"/>
              <a:buChar char="●"/>
            </a:pPr>
            <a:r>
              <a:rPr lang="en-US" sz="2400">
                <a:solidFill>
                  <a:srgbClr val="002060"/>
                </a:solidFill>
                <a:latin typeface="Times New Roman"/>
                <a:ea typeface="Times New Roman"/>
                <a:cs typeface="Times New Roman"/>
                <a:sym typeface="Times New Roman"/>
              </a:rPr>
              <a:t>Quick sort</a:t>
            </a:r>
            <a:endParaRPr/>
          </a:p>
          <a:p>
            <a:pPr indent="-368300" lvl="0" marL="457200" rtl="0" algn="l">
              <a:lnSpc>
                <a:spcPct val="100000"/>
              </a:lnSpc>
              <a:spcBef>
                <a:spcPts val="1200"/>
              </a:spcBef>
              <a:spcAft>
                <a:spcPts val="0"/>
              </a:spcAft>
              <a:buClr>
                <a:srgbClr val="002060"/>
              </a:buClr>
              <a:buSzPts val="2200"/>
              <a:buChar char="●"/>
            </a:pPr>
            <a:r>
              <a:rPr lang="en-US" sz="2400">
                <a:solidFill>
                  <a:srgbClr val="002060"/>
                </a:solidFill>
                <a:latin typeface="Times New Roman"/>
                <a:ea typeface="Times New Roman"/>
                <a:cs typeface="Times New Roman"/>
                <a:sym typeface="Times New Roman"/>
              </a:rPr>
              <a:t>Merge sort</a:t>
            </a:r>
            <a:endParaRPr/>
          </a:p>
          <a:p>
            <a:pPr indent="-228600" lvl="0" marL="457200" rtl="0" algn="l">
              <a:lnSpc>
                <a:spcPct val="100000"/>
              </a:lnSpc>
              <a:spcBef>
                <a:spcPts val="1200"/>
              </a:spcBef>
              <a:spcAft>
                <a:spcPts val="0"/>
              </a:spcAft>
              <a:buClr>
                <a:srgbClr val="000000"/>
              </a:buClr>
              <a:buSzPts val="2200"/>
              <a:buNone/>
            </a:pPr>
            <a:r>
              <a:t/>
            </a:r>
            <a:endParaRPr sz="2400">
              <a:solidFill>
                <a:srgbClr val="002060"/>
              </a:solidFill>
              <a:latin typeface="Times New Roman"/>
              <a:ea typeface="Times New Roman"/>
              <a:cs typeface="Times New Roman"/>
              <a:sym typeface="Times New Roman"/>
            </a:endParaRPr>
          </a:p>
          <a:p>
            <a:pPr indent="-228600" lvl="0" marL="457200" rtl="0" algn="l">
              <a:lnSpc>
                <a:spcPct val="100000"/>
              </a:lnSpc>
              <a:spcBef>
                <a:spcPts val="600"/>
              </a:spcBef>
              <a:spcAft>
                <a:spcPts val="0"/>
              </a:spcAft>
              <a:buClr>
                <a:srgbClr val="000000"/>
              </a:buClr>
              <a:buSzPts val="2200"/>
              <a:buNone/>
            </a:pPr>
            <a:r>
              <a:t/>
            </a:r>
            <a:endParaRPr/>
          </a:p>
          <a:p>
            <a:pPr indent="-228600" lvl="0" marL="457200" rtl="0" algn="l">
              <a:lnSpc>
                <a:spcPct val="100000"/>
              </a:lnSpc>
              <a:spcBef>
                <a:spcPts val="0"/>
              </a:spcBef>
              <a:spcAft>
                <a:spcPts val="0"/>
              </a:spcAft>
              <a:buClr>
                <a:srgbClr val="000000"/>
              </a:buClr>
              <a:buSzPts val="22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10"/>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rPr lang="en-US" sz="2800"/>
              <a:t>Insertion sort</a:t>
            </a:r>
            <a:endParaRPr/>
          </a:p>
        </p:txBody>
      </p:sp>
      <p:sp>
        <p:nvSpPr>
          <p:cNvPr id="397" name="Google Shape;397;p10"/>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368300" lvl="0" marL="457200" rtl="0" algn="l">
              <a:lnSpc>
                <a:spcPct val="90000"/>
              </a:lnSpc>
              <a:spcBef>
                <a:spcPts val="0"/>
              </a:spcBef>
              <a:spcAft>
                <a:spcPts val="0"/>
              </a:spcAft>
              <a:buClr>
                <a:srgbClr val="000000"/>
              </a:buClr>
              <a:buSzPts val="2200"/>
              <a:buChar char="●"/>
            </a:pPr>
            <a:r>
              <a:rPr lang="en-US" sz="2800"/>
              <a:t>Insertion sort is a simple sorting algorithm </a:t>
            </a:r>
            <a:r>
              <a:rPr b="1" lang="en-US" sz="2800"/>
              <a:t>that is appropriate</a:t>
            </a:r>
            <a:r>
              <a:rPr lang="en-US" sz="2800"/>
              <a:t> for small inputs. </a:t>
            </a:r>
            <a:endParaRPr/>
          </a:p>
          <a:p>
            <a:pPr indent="-342900" lvl="1" marL="914400" rtl="0" algn="l">
              <a:lnSpc>
                <a:spcPct val="90000"/>
              </a:lnSpc>
              <a:spcBef>
                <a:spcPts val="600"/>
              </a:spcBef>
              <a:spcAft>
                <a:spcPts val="0"/>
              </a:spcAft>
              <a:buClr>
                <a:srgbClr val="000000"/>
              </a:buClr>
              <a:buSzPts val="1800"/>
              <a:buChar char="○"/>
            </a:pPr>
            <a:r>
              <a:rPr lang="en-US" sz="2400"/>
              <a:t>Most common sorting technique used by card players.</a:t>
            </a:r>
            <a:endParaRPr/>
          </a:p>
          <a:p>
            <a:pPr indent="-368300" lvl="0" marL="457200" rtl="0" algn="l">
              <a:lnSpc>
                <a:spcPct val="90000"/>
              </a:lnSpc>
              <a:spcBef>
                <a:spcPts val="0"/>
              </a:spcBef>
              <a:spcAft>
                <a:spcPts val="0"/>
              </a:spcAft>
              <a:buClr>
                <a:srgbClr val="000000"/>
              </a:buClr>
              <a:buSzPts val="2200"/>
              <a:buChar char="●"/>
            </a:pPr>
            <a:r>
              <a:rPr lang="en-US" sz="2800"/>
              <a:t>The list is divided into two parts: sorted and unsorted. </a:t>
            </a:r>
            <a:endParaRPr/>
          </a:p>
          <a:p>
            <a:pPr indent="-368300" lvl="0" marL="457200" rtl="0" algn="l">
              <a:lnSpc>
                <a:spcPct val="90000"/>
              </a:lnSpc>
              <a:spcBef>
                <a:spcPts val="0"/>
              </a:spcBef>
              <a:spcAft>
                <a:spcPts val="0"/>
              </a:spcAft>
              <a:buClr>
                <a:srgbClr val="000000"/>
              </a:buClr>
              <a:buSzPts val="2200"/>
              <a:buChar char="●"/>
            </a:pPr>
            <a:r>
              <a:rPr lang="en-US" sz="2800"/>
              <a:t>In each pass, the first element of the unsorted part is picked up, transferred to the sorted sublist, and inserted at the appropriate place. </a:t>
            </a:r>
            <a:endParaRPr/>
          </a:p>
          <a:p>
            <a:pPr indent="0" lvl="0" marL="88900" rtl="0" algn="l">
              <a:lnSpc>
                <a:spcPct val="100000"/>
              </a:lnSpc>
              <a:spcBef>
                <a:spcPts val="0"/>
              </a:spcBef>
              <a:spcAft>
                <a:spcPts val="0"/>
              </a:spcAft>
              <a:buClr>
                <a:srgbClr val="000000"/>
              </a:buClr>
              <a:buSzPts val="2200"/>
              <a:buNone/>
            </a:pPr>
            <a:r>
              <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50" name="Shape 1050"/>
        <p:cNvGrpSpPr/>
        <p:nvPr/>
      </p:nvGrpSpPr>
      <p:grpSpPr>
        <a:xfrm>
          <a:off x="0" y="0"/>
          <a:ext cx="0" cy="0"/>
          <a:chOff x="0" y="0"/>
          <a:chExt cx="0" cy="0"/>
        </a:xfrm>
      </p:grpSpPr>
      <p:sp>
        <p:nvSpPr>
          <p:cNvPr id="1051" name="Google Shape;1051;p100"/>
          <p:cNvSpPr/>
          <p:nvPr/>
        </p:nvSpPr>
        <p:spPr>
          <a:xfrm>
            <a:off x="2819400" y="609600"/>
            <a:ext cx="3276600" cy="647700"/>
          </a:xfrm>
          <a:prstGeom prst="rect">
            <a:avLst/>
          </a:prstGeom>
        </p:spPr>
        <p:txBody>
          <a:bodyPr>
            <a:prstTxWarp prst="textPlain"/>
          </a:bodyPr>
          <a:lstStyle/>
          <a:p>
            <a:pPr lvl="0" algn="l"/>
            <a:r>
              <a:rPr b="0" i="1">
                <a:ln cap="flat" cmpd="sng" w="12700">
                  <a:solidFill>
                    <a:srgbClr val="EAEAEA"/>
                  </a:solidFill>
                  <a:prstDash val="solid"/>
                  <a:miter lim="800000"/>
                  <a:headEnd len="sm" w="sm" type="none"/>
                  <a:tailEnd len="sm" w="sm" type="none"/>
                </a:ln>
                <a:gradFill>
                  <a:gsLst>
                    <a:gs pos="0">
                      <a:srgbClr val="A603AB"/>
                    </a:gs>
                    <a:gs pos="11999">
                      <a:srgbClr val="E81766"/>
                    </a:gs>
                    <a:gs pos="27000">
                      <a:srgbClr val="EE3F17"/>
                    </a:gs>
                    <a:gs pos="47999">
                      <a:srgbClr val="FFFF00"/>
                    </a:gs>
                    <a:gs pos="64999">
                      <a:srgbClr val="1A8D48"/>
                    </a:gs>
                    <a:gs pos="78999">
                      <a:srgbClr val="0819FB"/>
                    </a:gs>
                    <a:gs pos="100000">
                      <a:srgbClr val="A603AB"/>
                    </a:gs>
                  </a:gsLst>
                  <a:lin ang="0" scaled="0"/>
                </a:gradFill>
                <a:latin typeface="Arial Black"/>
              </a:rPr>
              <a:t> </a:t>
            </a:r>
          </a:p>
        </p:txBody>
      </p:sp>
      <p:pic>
        <p:nvPicPr>
          <p:cNvPr id="1052" name="Google Shape;1052;p100"/>
          <p:cNvPicPr preferRelativeResize="0"/>
          <p:nvPr/>
        </p:nvPicPr>
        <p:blipFill rotWithShape="1">
          <a:blip r:embed="rId3">
            <a:alphaModFix/>
          </a:blip>
          <a:srcRect b="0" l="0" r="0" t="0"/>
          <a:stretch/>
        </p:blipFill>
        <p:spPr>
          <a:xfrm>
            <a:off x="152400" y="345300"/>
            <a:ext cx="8991599" cy="5821755"/>
          </a:xfrm>
          <a:prstGeom prst="rect">
            <a:avLst/>
          </a:prstGeom>
          <a:noFill/>
          <a:ln>
            <a:noFill/>
          </a:ln>
        </p:spPr>
      </p:pic>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51"/>
                                        </p:tgtEl>
                                        <p:attrNameLst>
                                          <p:attrName>style.visibility</p:attrName>
                                        </p:attrNameLst>
                                      </p:cBhvr>
                                      <p:to>
                                        <p:strVal val="visible"/>
                                      </p:to>
                                    </p:set>
                                    <p:animEffect filter="fade" transition="in">
                                      <p:cBhvr>
                                        <p:cTn dur="1000"/>
                                        <p:tgtEl>
                                          <p:spTgt spid="10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56" name="Shape 1056"/>
        <p:cNvGrpSpPr/>
        <p:nvPr/>
      </p:nvGrpSpPr>
      <p:grpSpPr>
        <a:xfrm>
          <a:off x="0" y="0"/>
          <a:ext cx="0" cy="0"/>
          <a:chOff x="0" y="0"/>
          <a:chExt cx="0" cy="0"/>
        </a:xfrm>
      </p:grpSpPr>
      <p:sp>
        <p:nvSpPr>
          <p:cNvPr id="1057" name="Google Shape;1057;p101"/>
          <p:cNvSpPr txBox="1"/>
          <p:nvPr/>
        </p:nvSpPr>
        <p:spPr>
          <a:xfrm>
            <a:off x="381000" y="304800"/>
            <a:ext cx="8229600" cy="4914900"/>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sng" cap="none" strike="noStrike">
                <a:solidFill>
                  <a:schemeClr val="dk1"/>
                </a:solidFill>
                <a:latin typeface="Times New Roman"/>
                <a:ea typeface="Times New Roman"/>
                <a:cs typeface="Times New Roman"/>
                <a:sym typeface="Times New Roman"/>
              </a:rPr>
              <a:t>Strcpy() function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          It copies the contents of one string into another string.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Times New Roman"/>
              <a:buNone/>
            </a:pPr>
            <a:r>
              <a:rPr b="1" i="0" lang="en-US" sz="2400" u="sng" cap="none" strike="noStrike">
                <a:solidFill>
                  <a:schemeClr val="dk1"/>
                </a:solidFill>
                <a:latin typeface="Times New Roman"/>
                <a:ea typeface="Times New Roman"/>
                <a:cs typeface="Times New Roman"/>
                <a:sym typeface="Times New Roman"/>
              </a:rPr>
              <a:t>Syntax   : </a:t>
            </a:r>
            <a:r>
              <a:rPr b="1" i="0" lang="en-US" sz="2400" u="none" cap="none" strike="noStrike">
                <a:solidFill>
                  <a:schemeClr val="dk1"/>
                </a:solidFill>
                <a:latin typeface="Times New Roman"/>
                <a:ea typeface="Times New Roman"/>
                <a:cs typeface="Times New Roman"/>
                <a:sym typeface="Times New Roman"/>
              </a:rPr>
              <a:t>   strcpy(string1,string2);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t/>
            </a:r>
            <a:endParaRPr b="1"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#include&lt;stdio.h&gt;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#include&lt;string.h&gt;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void main()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char str[25],cpy[25];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printf("\n Enter a String");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gets(str);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strcpy(cpy,str);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printf("\n The source string is %s",str);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printf("\n The copied string is %s",cpy);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p:txBody>
      </p:sp>
      <p:sp>
        <p:nvSpPr>
          <p:cNvPr id="1058" name="Google Shape;1058;p101"/>
          <p:cNvSpPr txBox="1"/>
          <p:nvPr/>
        </p:nvSpPr>
        <p:spPr>
          <a:xfrm>
            <a:off x="3048000" y="5513387"/>
            <a:ext cx="5257800" cy="11922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Enter a String : CSC</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90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The Source string is : CSC</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90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The Copied string is : CSC</a:t>
            </a:r>
            <a:endParaRPr b="0" i="0" sz="1400" u="none" cap="none" strike="noStrike">
              <a:solidFill>
                <a:srgbClr val="000000"/>
              </a:solidFill>
              <a:latin typeface="Arial"/>
              <a:ea typeface="Arial"/>
              <a:cs typeface="Arial"/>
              <a:sym typeface="Arial"/>
            </a:endParaRPr>
          </a:p>
        </p:txBody>
      </p:sp>
      <p:sp>
        <p:nvSpPr>
          <p:cNvPr id="1059" name="Google Shape;1059;p101"/>
          <p:cNvSpPr/>
          <p:nvPr/>
        </p:nvSpPr>
        <p:spPr>
          <a:xfrm>
            <a:off x="1143000" y="5410200"/>
            <a:ext cx="1752600" cy="609600"/>
          </a:xfrm>
          <a:custGeom>
            <a:rect b="b" l="l" r="r" t="t"/>
            <a:pathLst>
              <a:path extrusionOk="0" h="120000" w="120000">
                <a:moveTo>
                  <a:pt x="0" y="0"/>
                </a:moveTo>
                <a:lnTo>
                  <a:pt x="120000" y="0"/>
                </a:lnTo>
                <a:lnTo>
                  <a:pt x="120000" y="120000"/>
                </a:lnTo>
                <a:lnTo>
                  <a:pt x="0" y="120000"/>
                </a:lnTo>
                <a:close/>
              </a:path>
              <a:path extrusionOk="0" fill="none" h="120000" w="120000">
                <a:moveTo>
                  <a:pt x="-9180" y="-8264"/>
                </a:moveTo>
                <a:lnTo>
                  <a:pt x="-46000" y="-1127"/>
                </a:lnTo>
              </a:path>
            </a:pathLst>
          </a:custGeom>
          <a:solidFill>
            <a:schemeClr val="accen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OUTPUT</a:t>
            </a:r>
            <a:endParaRPr b="0" i="0" sz="1400" u="none" cap="none" strike="noStrike">
              <a:solidFill>
                <a:srgbClr val="000000"/>
              </a:solidFill>
              <a:latin typeface="Arial"/>
              <a:ea typeface="Arial"/>
              <a:cs typeface="Arial"/>
              <a:sym typeface="Arial"/>
            </a:endParaRPr>
          </a:p>
        </p:txBody>
      </p:sp>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57"/>
                                        </p:tgtEl>
                                        <p:attrNameLst>
                                          <p:attrName>style.visibility</p:attrName>
                                        </p:attrNameLst>
                                      </p:cBhvr>
                                      <p:to>
                                        <p:strVal val="visible"/>
                                      </p:to>
                                    </p:set>
                                    <p:animEffect filter="fade" transition="in">
                                      <p:cBhvr>
                                        <p:cTn dur="1000"/>
                                        <p:tgtEl>
                                          <p:spTgt spid="105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059"/>
                                        </p:tgtEl>
                                        <p:attrNameLst>
                                          <p:attrName>style.visibility</p:attrName>
                                        </p:attrNameLst>
                                      </p:cBhvr>
                                      <p:to>
                                        <p:strVal val="visible"/>
                                      </p:to>
                                    </p:set>
                                    <p:animEffect filter="fade" transition="in">
                                      <p:cBhvr>
                                        <p:cTn dur="500"/>
                                        <p:tgtEl>
                                          <p:spTgt spid="1059"/>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058"/>
                                        </p:tgtEl>
                                        <p:attrNameLst>
                                          <p:attrName>style.visibility</p:attrName>
                                        </p:attrNameLst>
                                      </p:cBhvr>
                                      <p:to>
                                        <p:strVal val="visible"/>
                                      </p:to>
                                    </p:set>
                                    <p:animEffect filter="fade" transition="in">
                                      <p:cBhvr>
                                        <p:cTn dur="500"/>
                                        <p:tgtEl>
                                          <p:spTgt spid="10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63" name="Shape 1063"/>
        <p:cNvGrpSpPr/>
        <p:nvPr/>
      </p:nvGrpSpPr>
      <p:grpSpPr>
        <a:xfrm>
          <a:off x="0" y="0"/>
          <a:ext cx="0" cy="0"/>
          <a:chOff x="0" y="0"/>
          <a:chExt cx="0" cy="0"/>
        </a:xfrm>
      </p:grpSpPr>
      <p:sp>
        <p:nvSpPr>
          <p:cNvPr id="1064" name="Google Shape;1064;p102"/>
          <p:cNvSpPr txBox="1"/>
          <p:nvPr/>
        </p:nvSpPr>
        <p:spPr>
          <a:xfrm>
            <a:off x="381000" y="304800"/>
            <a:ext cx="8229600" cy="4914900"/>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sng" cap="none" strike="noStrike">
                <a:solidFill>
                  <a:schemeClr val="dk1"/>
                </a:solidFill>
                <a:latin typeface="Times New Roman"/>
                <a:ea typeface="Times New Roman"/>
                <a:cs typeface="Times New Roman"/>
                <a:sym typeface="Times New Roman"/>
              </a:rPr>
              <a:t>Strcat() function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          it concatenates the source string at the end of the target string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Times New Roman"/>
              <a:buNone/>
            </a:pPr>
            <a:r>
              <a:rPr b="1" i="0" lang="en-US" sz="2400" u="sng" cap="none" strike="noStrike">
                <a:solidFill>
                  <a:schemeClr val="dk1"/>
                </a:solidFill>
                <a:latin typeface="Times New Roman"/>
                <a:ea typeface="Times New Roman"/>
                <a:cs typeface="Times New Roman"/>
                <a:sym typeface="Times New Roman"/>
              </a:rPr>
              <a:t>Syntax   : </a:t>
            </a:r>
            <a:r>
              <a:rPr b="1" i="0" lang="en-US" sz="2400" u="none" cap="none" strike="noStrike">
                <a:solidFill>
                  <a:schemeClr val="dk1"/>
                </a:solidFill>
                <a:latin typeface="Times New Roman"/>
                <a:ea typeface="Times New Roman"/>
                <a:cs typeface="Times New Roman"/>
                <a:sym typeface="Times New Roman"/>
              </a:rPr>
              <a:t>   strcat(string1,string2</a:t>
            </a:r>
            <a:r>
              <a:rPr b="1" i="0" lang="en-US" sz="20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#include&lt;stdio.h&gt;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#include&lt;string.h&gt;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void main()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char str[25],str1[25];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printf("\n Enter a String");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gets(str);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printf("\n Enter another String");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gets(str1);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printf("\n The concatenated string is %s",strcat(str,str1));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p:txBody>
      </p:sp>
      <p:sp>
        <p:nvSpPr>
          <p:cNvPr id="1065" name="Google Shape;1065;p102"/>
          <p:cNvSpPr txBox="1"/>
          <p:nvPr/>
        </p:nvSpPr>
        <p:spPr>
          <a:xfrm>
            <a:off x="3048000" y="5513387"/>
            <a:ext cx="5257800" cy="11922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Enter a String : CSC</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90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Enter another String : COMPUTER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90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The Concatenated string is : CSC COMPUTER</a:t>
            </a:r>
            <a:endParaRPr b="0" i="0" sz="1400" u="none" cap="none" strike="noStrike">
              <a:solidFill>
                <a:srgbClr val="000000"/>
              </a:solidFill>
              <a:latin typeface="Arial"/>
              <a:ea typeface="Arial"/>
              <a:cs typeface="Arial"/>
              <a:sym typeface="Arial"/>
            </a:endParaRPr>
          </a:p>
        </p:txBody>
      </p:sp>
      <p:sp>
        <p:nvSpPr>
          <p:cNvPr id="1066" name="Google Shape;1066;p102"/>
          <p:cNvSpPr/>
          <p:nvPr/>
        </p:nvSpPr>
        <p:spPr>
          <a:xfrm>
            <a:off x="1143000" y="5410200"/>
            <a:ext cx="1752600" cy="609600"/>
          </a:xfrm>
          <a:custGeom>
            <a:rect b="b" l="l" r="r" t="t"/>
            <a:pathLst>
              <a:path extrusionOk="0" h="120000" w="120000">
                <a:moveTo>
                  <a:pt x="0" y="0"/>
                </a:moveTo>
                <a:lnTo>
                  <a:pt x="120000" y="0"/>
                </a:lnTo>
                <a:lnTo>
                  <a:pt x="120000" y="120000"/>
                </a:lnTo>
                <a:lnTo>
                  <a:pt x="0" y="120000"/>
                </a:lnTo>
                <a:close/>
              </a:path>
              <a:path extrusionOk="0" fill="none" h="120000" w="120000">
                <a:moveTo>
                  <a:pt x="-10800" y="-6949"/>
                </a:moveTo>
                <a:lnTo>
                  <a:pt x="-46000" y="-1127"/>
                </a:lnTo>
              </a:path>
            </a:pathLst>
          </a:custGeom>
          <a:solidFill>
            <a:schemeClr val="accen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OUTPUT</a:t>
            </a:r>
            <a:endParaRPr b="0" i="0" sz="1400" u="none" cap="none" strike="noStrike">
              <a:solidFill>
                <a:srgbClr val="000000"/>
              </a:solidFill>
              <a:latin typeface="Arial"/>
              <a:ea typeface="Arial"/>
              <a:cs typeface="Arial"/>
              <a:sym typeface="Arial"/>
            </a:endParaRPr>
          </a:p>
        </p:txBody>
      </p:sp>
    </p:spTree>
  </p:cSld>
  <p:clrMapOvr>
    <a:masterClrMapping/>
  </p:clrMapOvr>
  <p:transition spd="med">
    <p:fade thruBlk="1"/>
  </p:transition>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70" name="Shape 1070"/>
        <p:cNvGrpSpPr/>
        <p:nvPr/>
      </p:nvGrpSpPr>
      <p:grpSpPr>
        <a:xfrm>
          <a:off x="0" y="0"/>
          <a:ext cx="0" cy="0"/>
          <a:chOff x="0" y="0"/>
          <a:chExt cx="0" cy="0"/>
        </a:xfrm>
      </p:grpSpPr>
      <p:sp>
        <p:nvSpPr>
          <p:cNvPr id="1071" name="Google Shape;1071;p103"/>
          <p:cNvSpPr txBox="1"/>
          <p:nvPr/>
        </p:nvSpPr>
        <p:spPr>
          <a:xfrm>
            <a:off x="0" y="-74612"/>
            <a:ext cx="9067800" cy="5780087"/>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US" sz="2400" u="sng" cap="none" strike="noStrike">
                <a:solidFill>
                  <a:schemeClr val="dk1"/>
                </a:solidFill>
                <a:latin typeface="Arial"/>
                <a:ea typeface="Arial"/>
                <a:cs typeface="Arial"/>
                <a:sym typeface="Arial"/>
              </a:rPr>
              <a:t>Strcmp() function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       </a:t>
            </a:r>
            <a:r>
              <a:rPr b="1" i="0" lang="en-US" sz="2000" u="none" cap="none" strike="noStrike">
                <a:solidFill>
                  <a:schemeClr val="dk1"/>
                </a:solidFill>
                <a:latin typeface="Times New Roman"/>
                <a:ea typeface="Times New Roman"/>
                <a:cs typeface="Times New Roman"/>
                <a:sym typeface="Times New Roman"/>
              </a:rPr>
              <a:t>It compares two strings to find whether the strings are equal or not.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Times New Roman"/>
              <a:buNone/>
            </a:pPr>
            <a:r>
              <a:rPr b="1" i="0" lang="en-US" sz="2000" u="sng" cap="none" strike="noStrike">
                <a:solidFill>
                  <a:schemeClr val="dk1"/>
                </a:solidFill>
                <a:latin typeface="Times New Roman"/>
                <a:ea typeface="Times New Roman"/>
                <a:cs typeface="Times New Roman"/>
                <a:sym typeface="Times New Roman"/>
              </a:rPr>
              <a:t>Syntax   : </a:t>
            </a:r>
            <a:r>
              <a:rPr b="1" i="0" lang="en-US" sz="2000" u="none" cap="none" strike="noStrike">
                <a:solidFill>
                  <a:schemeClr val="dk1"/>
                </a:solidFill>
                <a:latin typeface="Times New Roman"/>
                <a:ea typeface="Times New Roman"/>
                <a:cs typeface="Times New Roman"/>
                <a:sym typeface="Times New Roman"/>
              </a:rPr>
              <a:t>   strcmp(string1,string2);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#include&lt;stdio.h&gt;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#include&lt;string.h&gt;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void main()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char str[25],str1[25];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int x;</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printf("\n Enter a String");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gets(str);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printf("\n Enter another String");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gets(str1);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x=strcmp(str,str1);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If(x==0)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printf(“\n Strings are equal”);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else if(x&gt;0)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printf("\n The string1 %s is greater than string2 %s”,str,str1);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else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printf("\n The string2 %s is greater than string1 %s”,str1,str);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072" name="Google Shape;1072;p103"/>
          <p:cNvSpPr txBox="1"/>
          <p:nvPr/>
        </p:nvSpPr>
        <p:spPr>
          <a:xfrm>
            <a:off x="2362200" y="5638800"/>
            <a:ext cx="6553200" cy="1128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700"/>
              <a:buFont typeface="Arial"/>
              <a:buNone/>
            </a:pPr>
            <a:r>
              <a:rPr b="1" i="0" lang="en-US" sz="1700" u="none" cap="none" strike="noStrike">
                <a:solidFill>
                  <a:schemeClr val="dk1"/>
                </a:solidFill>
                <a:latin typeface="Arial"/>
                <a:ea typeface="Arial"/>
                <a:cs typeface="Arial"/>
                <a:sym typeface="Arial"/>
              </a:rPr>
              <a:t>Enter a String : JAIKUMAR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850"/>
              </a:spcBef>
              <a:spcAft>
                <a:spcPts val="0"/>
              </a:spcAft>
              <a:buClr>
                <a:schemeClr val="dk1"/>
              </a:buClr>
              <a:buSzPts val="1700"/>
              <a:buFont typeface="Arial"/>
              <a:buNone/>
            </a:pPr>
            <a:r>
              <a:rPr b="1" i="0" lang="en-US" sz="1700" u="none" cap="none" strike="noStrike">
                <a:solidFill>
                  <a:schemeClr val="dk1"/>
                </a:solidFill>
                <a:latin typeface="Arial"/>
                <a:ea typeface="Arial"/>
                <a:cs typeface="Arial"/>
                <a:sym typeface="Arial"/>
              </a:rPr>
              <a:t>Enter another String : SASIKUMAR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850"/>
              </a:spcBef>
              <a:spcAft>
                <a:spcPts val="0"/>
              </a:spcAft>
              <a:buClr>
                <a:schemeClr val="dk1"/>
              </a:buClr>
              <a:buSzPts val="1700"/>
              <a:buFont typeface="Arial"/>
              <a:buNone/>
            </a:pPr>
            <a:r>
              <a:rPr b="1" i="0" lang="en-US" sz="1700" u="none" cap="none" strike="noStrike">
                <a:solidFill>
                  <a:schemeClr val="dk1"/>
                </a:solidFill>
                <a:latin typeface="Arial"/>
                <a:ea typeface="Arial"/>
                <a:cs typeface="Arial"/>
                <a:sym typeface="Arial"/>
              </a:rPr>
              <a:t>The string2 SASIKUMAR is greater than string1 JAIKUMAR</a:t>
            </a:r>
            <a:endParaRPr b="0" i="0" sz="1400" u="none" cap="none" strike="noStrike">
              <a:solidFill>
                <a:srgbClr val="000000"/>
              </a:solidFill>
              <a:latin typeface="Arial"/>
              <a:ea typeface="Arial"/>
              <a:cs typeface="Arial"/>
              <a:sym typeface="Arial"/>
            </a:endParaRPr>
          </a:p>
        </p:txBody>
      </p:sp>
      <p:sp>
        <p:nvSpPr>
          <p:cNvPr id="1073" name="Google Shape;1073;p103"/>
          <p:cNvSpPr/>
          <p:nvPr/>
        </p:nvSpPr>
        <p:spPr>
          <a:xfrm>
            <a:off x="558800" y="5781675"/>
            <a:ext cx="1752600" cy="609600"/>
          </a:xfrm>
          <a:custGeom>
            <a:rect b="b" l="l" r="r" t="t"/>
            <a:pathLst>
              <a:path extrusionOk="0" h="120000" w="120000">
                <a:moveTo>
                  <a:pt x="0" y="0"/>
                </a:moveTo>
                <a:lnTo>
                  <a:pt x="120000" y="0"/>
                </a:lnTo>
                <a:lnTo>
                  <a:pt x="120000" y="120000"/>
                </a:lnTo>
                <a:lnTo>
                  <a:pt x="0" y="120000"/>
                </a:lnTo>
                <a:close/>
              </a:path>
              <a:path extrusionOk="0" fill="none" h="120000" w="120000">
                <a:moveTo>
                  <a:pt x="-6616" y="-7138"/>
                </a:moveTo>
                <a:lnTo>
                  <a:pt x="-46000" y="-1127"/>
                </a:lnTo>
              </a:path>
            </a:pathLst>
          </a:custGeom>
          <a:solidFill>
            <a:schemeClr val="accen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OUTPUT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77" name="Shape 1077"/>
        <p:cNvGrpSpPr/>
        <p:nvPr/>
      </p:nvGrpSpPr>
      <p:grpSpPr>
        <a:xfrm>
          <a:off x="0" y="0"/>
          <a:ext cx="0" cy="0"/>
          <a:chOff x="0" y="0"/>
          <a:chExt cx="0" cy="0"/>
        </a:xfrm>
      </p:grpSpPr>
      <p:sp>
        <p:nvSpPr>
          <p:cNvPr id="1078" name="Google Shape;1078;p104"/>
          <p:cNvSpPr txBox="1"/>
          <p:nvPr/>
        </p:nvSpPr>
        <p:spPr>
          <a:xfrm>
            <a:off x="0" y="-74612"/>
            <a:ext cx="9067800" cy="5780087"/>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US" sz="2400" u="sng" cap="none" strike="noStrike">
                <a:solidFill>
                  <a:schemeClr val="dk1"/>
                </a:solidFill>
                <a:latin typeface="Arial"/>
                <a:ea typeface="Arial"/>
                <a:cs typeface="Arial"/>
                <a:sym typeface="Arial"/>
              </a:rPr>
              <a:t>Strcmpi() function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a:t>
            </a:r>
            <a:r>
              <a:rPr b="1" i="0" lang="en-US" sz="2000" u="none" cap="none" strike="noStrike">
                <a:solidFill>
                  <a:schemeClr val="dk1"/>
                </a:solidFill>
                <a:latin typeface="Times New Roman"/>
                <a:ea typeface="Times New Roman"/>
                <a:cs typeface="Times New Roman"/>
                <a:sym typeface="Times New Roman"/>
              </a:rPr>
              <a:t>It compares two strings without regard to case to find whether the strings are equal or not. ( i  🡪  ignorecase)</a:t>
            </a:r>
            <a:endParaRPr b="1"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Times New Roman"/>
              <a:buNone/>
            </a:pPr>
            <a:r>
              <a:rPr b="1" i="0" lang="en-US" sz="2000" u="sng" cap="none" strike="noStrike">
                <a:solidFill>
                  <a:schemeClr val="dk1"/>
                </a:solidFill>
                <a:latin typeface="Times New Roman"/>
                <a:ea typeface="Times New Roman"/>
                <a:cs typeface="Times New Roman"/>
                <a:sym typeface="Times New Roman"/>
              </a:rPr>
              <a:t>Syntax   : </a:t>
            </a:r>
            <a:r>
              <a:rPr b="1" i="0" lang="en-US" sz="2000" u="none" cap="none" strike="noStrike">
                <a:solidFill>
                  <a:schemeClr val="dk1"/>
                </a:solidFill>
                <a:latin typeface="Times New Roman"/>
                <a:ea typeface="Times New Roman"/>
                <a:cs typeface="Times New Roman"/>
                <a:sym typeface="Times New Roman"/>
              </a:rPr>
              <a:t>   strcmpi(string1,string2);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#include&lt;stdio.h&gt;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#include&lt;string.h&gt;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void main()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char str[25],str1[25];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int x;</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printf("\n Enter a String");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gets(str);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printf("\n Enter another String");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gets(str1);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X=strcmpi(str,str1);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if(x==0)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printf(“\n The two Strings are equal”);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else if(x&gt;0)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printf("\n The string1 %s is greater than string2 %s”,str,str1);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else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printf("\n The string2 %s is greater than string1 %s”,str1,str);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079" name="Google Shape;1079;p104"/>
          <p:cNvSpPr txBox="1"/>
          <p:nvPr/>
        </p:nvSpPr>
        <p:spPr>
          <a:xfrm>
            <a:off x="2362200" y="5638800"/>
            <a:ext cx="6553200" cy="1128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700"/>
              <a:buFont typeface="Arial"/>
              <a:buNone/>
            </a:pPr>
            <a:r>
              <a:rPr b="1" i="0" lang="en-US" sz="1700" u="none" cap="none" strike="noStrike">
                <a:solidFill>
                  <a:schemeClr val="dk1"/>
                </a:solidFill>
                <a:latin typeface="Arial"/>
                <a:ea typeface="Arial"/>
                <a:cs typeface="Arial"/>
                <a:sym typeface="Arial"/>
              </a:rPr>
              <a:t>Enter a String : ABC</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850"/>
              </a:spcBef>
              <a:spcAft>
                <a:spcPts val="0"/>
              </a:spcAft>
              <a:buClr>
                <a:schemeClr val="dk1"/>
              </a:buClr>
              <a:buSzPts val="1700"/>
              <a:buFont typeface="Arial"/>
              <a:buNone/>
            </a:pPr>
            <a:r>
              <a:rPr b="1" i="0" lang="en-US" sz="1700" u="none" cap="none" strike="noStrike">
                <a:solidFill>
                  <a:schemeClr val="dk1"/>
                </a:solidFill>
                <a:latin typeface="Arial"/>
                <a:ea typeface="Arial"/>
                <a:cs typeface="Arial"/>
                <a:sym typeface="Arial"/>
              </a:rPr>
              <a:t>Enter another String : abc</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850"/>
              </a:spcBef>
              <a:spcAft>
                <a:spcPts val="0"/>
              </a:spcAft>
              <a:buClr>
                <a:schemeClr val="dk1"/>
              </a:buClr>
              <a:buSzPts val="1700"/>
              <a:buFont typeface="Arial"/>
              <a:buNone/>
            </a:pPr>
            <a:r>
              <a:rPr b="1" i="0" lang="en-US" sz="1700" u="none" cap="none" strike="noStrike">
                <a:solidFill>
                  <a:schemeClr val="dk1"/>
                </a:solidFill>
                <a:latin typeface="Arial"/>
                <a:ea typeface="Arial"/>
                <a:cs typeface="Arial"/>
                <a:sym typeface="Arial"/>
              </a:rPr>
              <a:t>The Two strings are equal</a:t>
            </a:r>
            <a:endParaRPr b="0" i="0" sz="1400" u="none" cap="none" strike="noStrike">
              <a:solidFill>
                <a:srgbClr val="000000"/>
              </a:solidFill>
              <a:latin typeface="Arial"/>
              <a:ea typeface="Arial"/>
              <a:cs typeface="Arial"/>
              <a:sym typeface="Arial"/>
            </a:endParaRPr>
          </a:p>
        </p:txBody>
      </p:sp>
      <p:sp>
        <p:nvSpPr>
          <p:cNvPr id="1080" name="Google Shape;1080;p104"/>
          <p:cNvSpPr/>
          <p:nvPr/>
        </p:nvSpPr>
        <p:spPr>
          <a:xfrm>
            <a:off x="558800" y="5781675"/>
            <a:ext cx="1752600" cy="609600"/>
          </a:xfrm>
          <a:custGeom>
            <a:rect b="b" l="l" r="r" t="t"/>
            <a:pathLst>
              <a:path extrusionOk="0" h="120000" w="120000">
                <a:moveTo>
                  <a:pt x="0" y="0"/>
                </a:moveTo>
                <a:lnTo>
                  <a:pt x="120000" y="0"/>
                </a:lnTo>
                <a:lnTo>
                  <a:pt x="120000" y="120000"/>
                </a:lnTo>
                <a:lnTo>
                  <a:pt x="0" y="120000"/>
                </a:lnTo>
                <a:close/>
              </a:path>
              <a:path extrusionOk="0" fill="none" h="120000" w="120000">
                <a:moveTo>
                  <a:pt x="-6616" y="-7138"/>
                </a:moveTo>
                <a:lnTo>
                  <a:pt x="-46000" y="-1127"/>
                </a:lnTo>
              </a:path>
            </a:pathLst>
          </a:custGeom>
          <a:solidFill>
            <a:schemeClr val="accen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OUTPUT</a:t>
            </a:r>
            <a:endParaRPr b="0" i="0" sz="1400" u="none" cap="none" strike="noStrike">
              <a:solidFill>
                <a:srgbClr val="000000"/>
              </a:solidFill>
              <a:latin typeface="Arial"/>
              <a:ea typeface="Arial"/>
              <a:cs typeface="Arial"/>
              <a:sym typeface="Arial"/>
            </a:endParaRPr>
          </a:p>
        </p:txBody>
      </p:sp>
    </p:spTree>
  </p:cSld>
  <p:clrMapOvr>
    <a:masterClrMapping/>
  </p:clrMapOvr>
  <p:transition spd="med">
    <p:fade thruBlk="1"/>
  </p:transition>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84" name="Shape 1084"/>
        <p:cNvGrpSpPr/>
        <p:nvPr/>
      </p:nvGrpSpPr>
      <p:grpSpPr>
        <a:xfrm>
          <a:off x="0" y="0"/>
          <a:ext cx="0" cy="0"/>
          <a:chOff x="0" y="0"/>
          <a:chExt cx="0" cy="0"/>
        </a:xfrm>
      </p:grpSpPr>
      <p:sp>
        <p:nvSpPr>
          <p:cNvPr id="1085" name="Google Shape;1085;p105"/>
          <p:cNvSpPr txBox="1"/>
          <p:nvPr/>
        </p:nvSpPr>
        <p:spPr>
          <a:xfrm>
            <a:off x="381000" y="304800"/>
            <a:ext cx="8229600" cy="503237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US" sz="2400" u="sng" cap="none" strike="noStrike">
                <a:solidFill>
                  <a:schemeClr val="dk1"/>
                </a:solidFill>
                <a:latin typeface="Arial"/>
                <a:ea typeface="Arial"/>
                <a:cs typeface="Arial"/>
                <a:sym typeface="Arial"/>
              </a:rPr>
              <a:t>strrev() function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          </a:t>
            </a:r>
            <a:r>
              <a:rPr b="1" i="0" lang="en-US" sz="2400" u="none" cap="none" strike="noStrike">
                <a:solidFill>
                  <a:schemeClr val="dk1"/>
                </a:solidFill>
                <a:latin typeface="Times New Roman"/>
                <a:ea typeface="Times New Roman"/>
                <a:cs typeface="Times New Roman"/>
                <a:sym typeface="Times New Roman"/>
              </a:rPr>
              <a:t>used to reverse a string. It takes only one argument.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rPr b="1" i="0" lang="en-US" sz="2000" u="sng" cap="none" strike="noStrike">
                <a:solidFill>
                  <a:schemeClr val="dk1"/>
                </a:solidFill>
                <a:latin typeface="Arial"/>
                <a:ea typeface="Arial"/>
                <a:cs typeface="Arial"/>
                <a:sym typeface="Arial"/>
              </a:rPr>
              <a:t>Syntax   : </a:t>
            </a:r>
            <a:r>
              <a:rPr b="1" i="0" lang="en-US" sz="2000" u="none" cap="none" strike="noStrike">
                <a:solidFill>
                  <a:schemeClr val="dk1"/>
                </a:solidFill>
                <a:latin typeface="Arial"/>
                <a:ea typeface="Arial"/>
                <a:cs typeface="Arial"/>
                <a:sym typeface="Arial"/>
              </a:rPr>
              <a:t>   strrev(string);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#include&lt;stdio.h&gt;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#include&lt;string.h&gt;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void main()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char str[25];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printf("\n Enter a String");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gets(str);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printf("\n The Reversed string is %s",strrev(str));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p:txBody>
      </p:sp>
      <p:sp>
        <p:nvSpPr>
          <p:cNvPr id="1086" name="Google Shape;1086;p105"/>
          <p:cNvSpPr txBox="1"/>
          <p:nvPr/>
        </p:nvSpPr>
        <p:spPr>
          <a:xfrm>
            <a:off x="3048000" y="5513387"/>
            <a:ext cx="5257800" cy="7794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Enter a String : SHIVA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90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The reversed string is : AVIHS</a:t>
            </a:r>
            <a:endParaRPr b="0" i="0" sz="1400" u="none" cap="none" strike="noStrike">
              <a:solidFill>
                <a:srgbClr val="000000"/>
              </a:solidFill>
              <a:latin typeface="Arial"/>
              <a:ea typeface="Arial"/>
              <a:cs typeface="Arial"/>
              <a:sym typeface="Arial"/>
            </a:endParaRPr>
          </a:p>
        </p:txBody>
      </p:sp>
      <p:sp>
        <p:nvSpPr>
          <p:cNvPr id="1087" name="Google Shape;1087;p105"/>
          <p:cNvSpPr/>
          <p:nvPr/>
        </p:nvSpPr>
        <p:spPr>
          <a:xfrm>
            <a:off x="1143000" y="5410200"/>
            <a:ext cx="1752600" cy="609600"/>
          </a:xfrm>
          <a:custGeom>
            <a:rect b="b" l="l" r="r" t="t"/>
            <a:pathLst>
              <a:path extrusionOk="0" h="120000" w="120000">
                <a:moveTo>
                  <a:pt x="0" y="0"/>
                </a:moveTo>
                <a:lnTo>
                  <a:pt x="120000" y="0"/>
                </a:lnTo>
                <a:lnTo>
                  <a:pt x="120000" y="120000"/>
                </a:lnTo>
                <a:lnTo>
                  <a:pt x="0" y="120000"/>
                </a:lnTo>
                <a:close/>
              </a:path>
              <a:path extrusionOk="0" fill="none" h="120000" w="120000">
                <a:moveTo>
                  <a:pt x="-24436" y="-6504"/>
                </a:moveTo>
                <a:lnTo>
                  <a:pt x="-46000" y="-1127"/>
                </a:lnTo>
              </a:path>
            </a:pathLst>
          </a:custGeom>
          <a:solidFill>
            <a:schemeClr val="accen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OUTPUT</a:t>
            </a:r>
            <a:endParaRPr b="0" i="0" sz="1400" u="none" cap="none" strike="noStrike">
              <a:solidFill>
                <a:srgbClr val="000000"/>
              </a:solidFill>
              <a:latin typeface="Arial"/>
              <a:ea typeface="Arial"/>
              <a:cs typeface="Arial"/>
              <a:sym typeface="Arial"/>
            </a:endParaRPr>
          </a:p>
        </p:txBody>
      </p:sp>
    </p:spTree>
  </p:cSld>
  <p:clrMapOvr>
    <a:masterClrMapping/>
  </p:clrMapOvr>
  <p:transition spd="med">
    <p:fade thruBlk="1"/>
  </p:transition>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91" name="Shape 1091"/>
        <p:cNvGrpSpPr/>
        <p:nvPr/>
      </p:nvGrpSpPr>
      <p:grpSpPr>
        <a:xfrm>
          <a:off x="0" y="0"/>
          <a:ext cx="0" cy="0"/>
          <a:chOff x="0" y="0"/>
          <a:chExt cx="0" cy="0"/>
        </a:xfrm>
      </p:grpSpPr>
      <p:sp>
        <p:nvSpPr>
          <p:cNvPr id="1092" name="Google Shape;1092;p106"/>
          <p:cNvSpPr txBox="1"/>
          <p:nvPr/>
        </p:nvSpPr>
        <p:spPr>
          <a:xfrm>
            <a:off x="381000" y="304800"/>
            <a:ext cx="8229600" cy="47339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US" sz="2400" u="sng" cap="none" strike="noStrike">
                <a:solidFill>
                  <a:schemeClr val="dk1"/>
                </a:solidFill>
                <a:latin typeface="Arial"/>
                <a:ea typeface="Arial"/>
                <a:cs typeface="Arial"/>
                <a:sym typeface="Arial"/>
              </a:rPr>
              <a:t>strupr() function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          used to convert a string to uppercase. It takes only one argument.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rPr b="1" i="0" lang="en-US" sz="2000" u="sng" cap="none" strike="noStrike">
                <a:solidFill>
                  <a:schemeClr val="dk1"/>
                </a:solidFill>
                <a:latin typeface="Arial"/>
                <a:ea typeface="Arial"/>
                <a:cs typeface="Arial"/>
                <a:sym typeface="Arial"/>
              </a:rPr>
              <a:t>Syntax   : </a:t>
            </a:r>
            <a:r>
              <a:rPr b="1" i="0" lang="en-US" sz="2000" u="none" cap="none" strike="noStrike">
                <a:solidFill>
                  <a:schemeClr val="dk1"/>
                </a:solidFill>
                <a:latin typeface="Arial"/>
                <a:ea typeface="Arial"/>
                <a:cs typeface="Arial"/>
                <a:sym typeface="Arial"/>
              </a:rPr>
              <a:t>   strupr(string);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#include&lt;stdio.h&gt;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#include&lt;string.h&gt;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void main()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char str[25];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printf("\n Enter a String");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gets(str);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printf("\n The case changed  string is %s",strupr(str));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p:txBody>
      </p:sp>
      <p:sp>
        <p:nvSpPr>
          <p:cNvPr id="1093" name="Google Shape;1093;p106"/>
          <p:cNvSpPr txBox="1"/>
          <p:nvPr/>
        </p:nvSpPr>
        <p:spPr>
          <a:xfrm>
            <a:off x="3048000" y="5513387"/>
            <a:ext cx="5257800" cy="7794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Enter a String : csc</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90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The case changed string is : CSC</a:t>
            </a:r>
            <a:endParaRPr b="0" i="0" sz="1400" u="none" cap="none" strike="noStrike">
              <a:solidFill>
                <a:srgbClr val="000000"/>
              </a:solidFill>
              <a:latin typeface="Arial"/>
              <a:ea typeface="Arial"/>
              <a:cs typeface="Arial"/>
              <a:sym typeface="Arial"/>
            </a:endParaRPr>
          </a:p>
        </p:txBody>
      </p:sp>
      <p:sp>
        <p:nvSpPr>
          <p:cNvPr id="1094" name="Google Shape;1094;p106"/>
          <p:cNvSpPr/>
          <p:nvPr/>
        </p:nvSpPr>
        <p:spPr>
          <a:xfrm>
            <a:off x="1143000" y="5410200"/>
            <a:ext cx="1752600" cy="609600"/>
          </a:xfrm>
          <a:custGeom>
            <a:rect b="b" l="l" r="r" t="t"/>
            <a:pathLst>
              <a:path extrusionOk="0" h="120000" w="120000">
                <a:moveTo>
                  <a:pt x="0" y="0"/>
                </a:moveTo>
                <a:lnTo>
                  <a:pt x="120000" y="0"/>
                </a:lnTo>
                <a:lnTo>
                  <a:pt x="120000" y="120000"/>
                </a:lnTo>
                <a:lnTo>
                  <a:pt x="0" y="120000"/>
                </a:lnTo>
                <a:close/>
              </a:path>
              <a:path extrusionOk="0" fill="none" h="120000" w="120000">
                <a:moveTo>
                  <a:pt x="-24436" y="-6504"/>
                </a:moveTo>
                <a:lnTo>
                  <a:pt x="-46000" y="-1127"/>
                </a:lnTo>
              </a:path>
            </a:pathLst>
          </a:custGeom>
          <a:solidFill>
            <a:schemeClr val="accen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OUTPUT</a:t>
            </a:r>
            <a:endParaRPr b="0" i="0" sz="1400" u="none" cap="none" strike="noStrike">
              <a:solidFill>
                <a:srgbClr val="000000"/>
              </a:solidFill>
              <a:latin typeface="Arial"/>
              <a:ea typeface="Arial"/>
              <a:cs typeface="Arial"/>
              <a:sym typeface="Arial"/>
            </a:endParaRPr>
          </a:p>
        </p:txBody>
      </p:sp>
    </p:spTree>
  </p:cSld>
  <p:clrMapOvr>
    <a:masterClrMapping/>
  </p:clrMapOvr>
  <p:transition spd="med">
    <p:fade thruBlk="1"/>
  </p:transition>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98" name="Shape 1098"/>
        <p:cNvGrpSpPr/>
        <p:nvPr/>
      </p:nvGrpSpPr>
      <p:grpSpPr>
        <a:xfrm>
          <a:off x="0" y="0"/>
          <a:ext cx="0" cy="0"/>
          <a:chOff x="0" y="0"/>
          <a:chExt cx="0" cy="0"/>
        </a:xfrm>
      </p:grpSpPr>
      <p:sp>
        <p:nvSpPr>
          <p:cNvPr id="1099" name="Google Shape;1099;p107"/>
          <p:cNvSpPr txBox="1"/>
          <p:nvPr/>
        </p:nvSpPr>
        <p:spPr>
          <a:xfrm>
            <a:off x="381000" y="304800"/>
            <a:ext cx="8229600" cy="47339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US" sz="2400" u="sng" cap="none" strike="noStrike">
                <a:solidFill>
                  <a:schemeClr val="dk1"/>
                </a:solidFill>
                <a:latin typeface="Arial"/>
                <a:ea typeface="Arial"/>
                <a:cs typeface="Arial"/>
                <a:sym typeface="Arial"/>
              </a:rPr>
              <a:t>strlwr() function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          used to convert a string to Lowercase. It takes only one argument.</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rPr b="1" i="0" lang="en-US" sz="2000" u="sng" cap="none" strike="noStrike">
                <a:solidFill>
                  <a:schemeClr val="dk1"/>
                </a:solidFill>
                <a:latin typeface="Arial"/>
                <a:ea typeface="Arial"/>
                <a:cs typeface="Arial"/>
                <a:sym typeface="Arial"/>
              </a:rPr>
              <a:t>Syntax   : </a:t>
            </a:r>
            <a:r>
              <a:rPr b="1" i="0" lang="en-US" sz="2000" u="none" cap="none" strike="noStrike">
                <a:solidFill>
                  <a:schemeClr val="dk1"/>
                </a:solidFill>
                <a:latin typeface="Arial"/>
                <a:ea typeface="Arial"/>
                <a:cs typeface="Arial"/>
                <a:sym typeface="Arial"/>
              </a:rPr>
              <a:t>   strlwr(string);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#include&lt;stdio.h&gt;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#include&lt;string.h&gt;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void main()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char str[25];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printf("\n Enter a String");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gets(str);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printf("\n The case changed  string is %s",strlwr(str));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p:txBody>
      </p:sp>
      <p:sp>
        <p:nvSpPr>
          <p:cNvPr id="1100" name="Google Shape;1100;p107"/>
          <p:cNvSpPr txBox="1"/>
          <p:nvPr/>
        </p:nvSpPr>
        <p:spPr>
          <a:xfrm>
            <a:off x="3048000" y="5513387"/>
            <a:ext cx="5257800" cy="7794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Enter a String : CSC</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90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The case changed string is : csc</a:t>
            </a:r>
            <a:endParaRPr b="0" i="0" sz="1400" u="none" cap="none" strike="noStrike">
              <a:solidFill>
                <a:srgbClr val="000000"/>
              </a:solidFill>
              <a:latin typeface="Arial"/>
              <a:ea typeface="Arial"/>
              <a:cs typeface="Arial"/>
              <a:sym typeface="Arial"/>
            </a:endParaRPr>
          </a:p>
        </p:txBody>
      </p:sp>
      <p:sp>
        <p:nvSpPr>
          <p:cNvPr id="1101" name="Google Shape;1101;p107"/>
          <p:cNvSpPr/>
          <p:nvPr/>
        </p:nvSpPr>
        <p:spPr>
          <a:xfrm>
            <a:off x="1143000" y="5410200"/>
            <a:ext cx="1752600" cy="609600"/>
          </a:xfrm>
          <a:custGeom>
            <a:rect b="b" l="l" r="r" t="t"/>
            <a:pathLst>
              <a:path extrusionOk="0" h="120000" w="120000">
                <a:moveTo>
                  <a:pt x="0" y="0"/>
                </a:moveTo>
                <a:lnTo>
                  <a:pt x="120000" y="0"/>
                </a:lnTo>
                <a:lnTo>
                  <a:pt x="120000" y="120000"/>
                </a:lnTo>
                <a:lnTo>
                  <a:pt x="0" y="120000"/>
                </a:lnTo>
                <a:close/>
              </a:path>
              <a:path extrusionOk="0" fill="none" h="120000" w="120000">
                <a:moveTo>
                  <a:pt x="-24436" y="-6504"/>
                </a:moveTo>
                <a:lnTo>
                  <a:pt x="-46000" y="-1127"/>
                </a:lnTo>
              </a:path>
            </a:pathLst>
          </a:custGeom>
          <a:solidFill>
            <a:schemeClr val="accen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OUTPUT</a:t>
            </a:r>
            <a:endParaRPr b="0" i="0" sz="1400" u="none" cap="none" strike="noStrike">
              <a:solidFill>
                <a:srgbClr val="000000"/>
              </a:solidFill>
              <a:latin typeface="Arial"/>
              <a:ea typeface="Arial"/>
              <a:cs typeface="Arial"/>
              <a:sym typeface="Arial"/>
            </a:endParaRPr>
          </a:p>
        </p:txBody>
      </p:sp>
    </p:spTree>
  </p:cSld>
  <p:clrMapOvr>
    <a:masterClrMapping/>
  </p:clrMapOvr>
  <p:transition spd="med">
    <p:fade thruBlk="1"/>
  </p:transition>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5" name="Shape 1105"/>
        <p:cNvGrpSpPr/>
        <p:nvPr/>
      </p:nvGrpSpPr>
      <p:grpSpPr>
        <a:xfrm>
          <a:off x="0" y="0"/>
          <a:ext cx="0" cy="0"/>
          <a:chOff x="0" y="0"/>
          <a:chExt cx="0" cy="0"/>
        </a:xfrm>
      </p:grpSpPr>
      <p:sp>
        <p:nvSpPr>
          <p:cNvPr id="1106" name="Google Shape;1106;p108"/>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 </a:t>
            </a:r>
            <a:endParaRPr/>
          </a:p>
        </p:txBody>
      </p:sp>
      <p:sp>
        <p:nvSpPr>
          <p:cNvPr id="1107" name="Google Shape;1107;p108"/>
          <p:cNvSpPr txBox="1"/>
          <p:nvPr>
            <p:ph idx="1" type="body"/>
          </p:nvPr>
        </p:nvSpPr>
        <p:spPr>
          <a:xfrm>
            <a:off x="200550" y="482675"/>
            <a:ext cx="8626200" cy="5584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2400"/>
              <a:buFont typeface="Arial"/>
              <a:buNone/>
            </a:pPr>
            <a:r>
              <a:rPr b="1" lang="en-US" sz="2400" u="sng">
                <a:solidFill>
                  <a:schemeClr val="dk1"/>
                </a:solidFill>
                <a:latin typeface="Arial"/>
                <a:ea typeface="Arial"/>
                <a:cs typeface="Arial"/>
                <a:sym typeface="Arial"/>
              </a:rPr>
              <a:t>strlen() function :</a:t>
            </a:r>
            <a:endParaRPr sz="1400">
              <a:solidFill>
                <a:schemeClr val="dk1"/>
              </a:solidFill>
              <a:latin typeface="Arial"/>
              <a:ea typeface="Arial"/>
              <a:cs typeface="Arial"/>
              <a:sym typeface="Arial"/>
            </a:endParaRPr>
          </a:p>
          <a:p>
            <a:pPr indent="0" lvl="0" marL="0" rtl="0" algn="just">
              <a:lnSpc>
                <a:spcPct val="100000"/>
              </a:lnSpc>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          used to count the number of characters present in a string. It takes only one argument.</a:t>
            </a:r>
            <a:endParaRPr sz="1400">
              <a:solidFill>
                <a:schemeClr val="dk1"/>
              </a:solidFill>
              <a:latin typeface="Arial"/>
              <a:ea typeface="Arial"/>
              <a:cs typeface="Arial"/>
              <a:sym typeface="Arial"/>
            </a:endParaRPr>
          </a:p>
          <a:p>
            <a:pPr indent="0" lvl="0" marL="0" rtl="0" algn="l">
              <a:lnSpc>
                <a:spcPct val="100000"/>
              </a:lnSpc>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  </a:t>
            </a:r>
            <a:endParaRPr sz="1400">
              <a:solidFill>
                <a:schemeClr val="dk1"/>
              </a:solidFill>
              <a:latin typeface="Arial"/>
              <a:ea typeface="Arial"/>
              <a:cs typeface="Arial"/>
              <a:sym typeface="Arial"/>
            </a:endParaRPr>
          </a:p>
          <a:p>
            <a:pPr indent="0" lvl="0" marL="0" rtl="0" algn="l">
              <a:lnSpc>
                <a:spcPct val="100000"/>
              </a:lnSpc>
              <a:spcBef>
                <a:spcPts val="0"/>
              </a:spcBef>
              <a:spcAft>
                <a:spcPts val="0"/>
              </a:spcAft>
              <a:buClr>
                <a:schemeClr val="dk1"/>
              </a:buClr>
              <a:buSzPts val="2000"/>
              <a:buFont typeface="Arial"/>
              <a:buNone/>
            </a:pPr>
            <a:r>
              <a:rPr b="1" lang="en-US" sz="2000" u="sng">
                <a:solidFill>
                  <a:schemeClr val="dk1"/>
                </a:solidFill>
                <a:latin typeface="Arial"/>
                <a:ea typeface="Arial"/>
                <a:cs typeface="Arial"/>
                <a:sym typeface="Arial"/>
              </a:rPr>
              <a:t>Syntax   : </a:t>
            </a:r>
            <a:r>
              <a:rPr b="1" lang="en-US" sz="2000">
                <a:solidFill>
                  <a:schemeClr val="dk1"/>
                </a:solidFill>
                <a:latin typeface="Arial"/>
                <a:ea typeface="Arial"/>
                <a:cs typeface="Arial"/>
                <a:sym typeface="Arial"/>
              </a:rPr>
              <a:t>   int variablename=strlen(string);</a:t>
            </a:r>
            <a:endParaRPr sz="1400">
              <a:solidFill>
                <a:schemeClr val="dk1"/>
              </a:solidFill>
              <a:latin typeface="Arial"/>
              <a:ea typeface="Arial"/>
              <a:cs typeface="Arial"/>
              <a:sym typeface="Arial"/>
            </a:endParaRPr>
          </a:p>
          <a:p>
            <a:pPr indent="0" lvl="0" marL="0" rtl="0" algn="l">
              <a:lnSpc>
                <a:spcPct val="100000"/>
              </a:lnSpc>
              <a:spcBef>
                <a:spcPts val="0"/>
              </a:spcBef>
              <a:spcAft>
                <a:spcPts val="0"/>
              </a:spcAft>
              <a:buClr>
                <a:schemeClr val="dk1"/>
              </a:buClr>
              <a:buSzPts val="2000"/>
              <a:buFont typeface="Arial"/>
              <a:buNone/>
            </a:pPr>
            <a:r>
              <a:t/>
            </a:r>
            <a:endParaRPr b="1" sz="2000">
              <a:solidFill>
                <a:schemeClr val="dk1"/>
              </a:solidFill>
              <a:latin typeface="Arial"/>
              <a:ea typeface="Arial"/>
              <a:cs typeface="Arial"/>
              <a:sym typeface="Arial"/>
            </a:endParaRPr>
          </a:p>
          <a:p>
            <a:pPr indent="0" lvl="0" marL="0" rtl="0" algn="l">
              <a:lnSpc>
                <a:spcPct val="100000"/>
              </a:lnSpc>
              <a:spcBef>
                <a:spcPts val="0"/>
              </a:spcBef>
              <a:spcAft>
                <a:spcPts val="0"/>
              </a:spcAft>
              <a:buClr>
                <a:schemeClr val="dk1"/>
              </a:buClr>
              <a:buSzPts val="2000"/>
              <a:buFont typeface="Times New Roman"/>
              <a:buNone/>
            </a:pPr>
            <a:r>
              <a:rPr b="1" lang="en-US" sz="2000">
                <a:solidFill>
                  <a:schemeClr val="dk1"/>
                </a:solidFill>
                <a:latin typeface="Times New Roman"/>
                <a:ea typeface="Times New Roman"/>
                <a:cs typeface="Times New Roman"/>
                <a:sym typeface="Times New Roman"/>
              </a:rPr>
              <a:t>#include&lt;stdio.h&gt;</a:t>
            </a:r>
            <a:endParaRPr sz="1400">
              <a:solidFill>
                <a:schemeClr val="dk1"/>
              </a:solidFill>
              <a:latin typeface="Arial"/>
              <a:ea typeface="Arial"/>
              <a:cs typeface="Arial"/>
              <a:sym typeface="Arial"/>
            </a:endParaRPr>
          </a:p>
          <a:p>
            <a:pPr indent="0" lvl="0" marL="0" rtl="0" algn="l">
              <a:lnSpc>
                <a:spcPct val="100000"/>
              </a:lnSpc>
              <a:spcBef>
                <a:spcPts val="0"/>
              </a:spcBef>
              <a:spcAft>
                <a:spcPts val="0"/>
              </a:spcAft>
              <a:buClr>
                <a:schemeClr val="dk1"/>
              </a:buClr>
              <a:buSzPts val="2000"/>
              <a:buFont typeface="Times New Roman"/>
              <a:buNone/>
            </a:pPr>
            <a:r>
              <a:rPr b="1" lang="en-US" sz="2000">
                <a:solidFill>
                  <a:schemeClr val="dk1"/>
                </a:solidFill>
                <a:latin typeface="Times New Roman"/>
                <a:ea typeface="Times New Roman"/>
                <a:cs typeface="Times New Roman"/>
                <a:sym typeface="Times New Roman"/>
              </a:rPr>
              <a:t>#include&lt;string.h&gt;</a:t>
            </a:r>
            <a:endParaRPr sz="1400">
              <a:solidFill>
                <a:schemeClr val="dk1"/>
              </a:solidFill>
              <a:latin typeface="Arial"/>
              <a:ea typeface="Arial"/>
              <a:cs typeface="Arial"/>
              <a:sym typeface="Arial"/>
            </a:endParaRPr>
          </a:p>
          <a:p>
            <a:pPr indent="0" lvl="0" marL="0" rtl="0" algn="l">
              <a:lnSpc>
                <a:spcPct val="100000"/>
              </a:lnSpc>
              <a:spcBef>
                <a:spcPts val="0"/>
              </a:spcBef>
              <a:spcAft>
                <a:spcPts val="0"/>
              </a:spcAft>
              <a:buClr>
                <a:schemeClr val="dk1"/>
              </a:buClr>
              <a:buSzPts val="2000"/>
              <a:buFont typeface="Times New Roman"/>
              <a:buNone/>
            </a:pPr>
            <a:r>
              <a:rPr b="1" lang="en-US" sz="2000">
                <a:solidFill>
                  <a:schemeClr val="dk1"/>
                </a:solidFill>
                <a:latin typeface="Times New Roman"/>
                <a:ea typeface="Times New Roman"/>
                <a:cs typeface="Times New Roman"/>
                <a:sym typeface="Times New Roman"/>
              </a:rPr>
              <a:t>void main()</a:t>
            </a:r>
            <a:endParaRPr sz="1400">
              <a:solidFill>
                <a:schemeClr val="dk1"/>
              </a:solidFill>
              <a:latin typeface="Arial"/>
              <a:ea typeface="Arial"/>
              <a:cs typeface="Arial"/>
              <a:sym typeface="Arial"/>
            </a:endParaRPr>
          </a:p>
          <a:p>
            <a:pPr indent="0" lvl="0" marL="0" rtl="0" algn="l">
              <a:lnSpc>
                <a:spcPct val="100000"/>
              </a:lnSpc>
              <a:spcBef>
                <a:spcPts val="0"/>
              </a:spcBef>
              <a:spcAft>
                <a:spcPts val="0"/>
              </a:spcAft>
              <a:buClr>
                <a:schemeClr val="dk1"/>
              </a:buClr>
              <a:buSzPts val="2000"/>
              <a:buFont typeface="Times New Roman"/>
              <a:buNone/>
            </a:pPr>
            <a:r>
              <a:rPr b="1" lang="en-US" sz="2000">
                <a:solidFill>
                  <a:schemeClr val="dk1"/>
                </a:solidFill>
                <a:latin typeface="Times New Roman"/>
                <a:ea typeface="Times New Roman"/>
                <a:cs typeface="Times New Roman"/>
                <a:sym typeface="Times New Roman"/>
              </a:rPr>
              <a:t>{</a:t>
            </a:r>
            <a:endParaRPr sz="1400">
              <a:solidFill>
                <a:schemeClr val="dk1"/>
              </a:solidFill>
              <a:latin typeface="Arial"/>
              <a:ea typeface="Arial"/>
              <a:cs typeface="Arial"/>
              <a:sym typeface="Arial"/>
            </a:endParaRPr>
          </a:p>
          <a:p>
            <a:pPr indent="0" lvl="0" marL="0" rtl="0" algn="l">
              <a:lnSpc>
                <a:spcPct val="100000"/>
              </a:lnSpc>
              <a:spcBef>
                <a:spcPts val="0"/>
              </a:spcBef>
              <a:spcAft>
                <a:spcPts val="0"/>
              </a:spcAft>
              <a:buClr>
                <a:schemeClr val="dk1"/>
              </a:buClr>
              <a:buSzPts val="2000"/>
              <a:buFont typeface="Times New Roman"/>
              <a:buNone/>
            </a:pPr>
            <a:r>
              <a:rPr b="1" lang="en-US" sz="2000">
                <a:solidFill>
                  <a:schemeClr val="dk1"/>
                </a:solidFill>
                <a:latin typeface="Times New Roman"/>
                <a:ea typeface="Times New Roman"/>
                <a:cs typeface="Times New Roman"/>
                <a:sym typeface="Times New Roman"/>
              </a:rPr>
              <a:t>char str[25];</a:t>
            </a:r>
            <a:endParaRPr sz="1400">
              <a:solidFill>
                <a:schemeClr val="dk1"/>
              </a:solidFill>
              <a:latin typeface="Arial"/>
              <a:ea typeface="Arial"/>
              <a:cs typeface="Arial"/>
              <a:sym typeface="Arial"/>
            </a:endParaRPr>
          </a:p>
          <a:p>
            <a:pPr indent="0" lvl="0" marL="0" rtl="0" algn="l">
              <a:lnSpc>
                <a:spcPct val="100000"/>
              </a:lnSpc>
              <a:spcBef>
                <a:spcPts val="0"/>
              </a:spcBef>
              <a:spcAft>
                <a:spcPts val="0"/>
              </a:spcAft>
              <a:buClr>
                <a:schemeClr val="dk1"/>
              </a:buClr>
              <a:buSzPts val="2000"/>
              <a:buFont typeface="Times New Roman"/>
              <a:buNone/>
            </a:pPr>
            <a:r>
              <a:rPr b="1" lang="en-US" sz="2000">
                <a:solidFill>
                  <a:schemeClr val="dk1"/>
                </a:solidFill>
                <a:latin typeface="Times New Roman"/>
                <a:ea typeface="Times New Roman"/>
                <a:cs typeface="Times New Roman"/>
                <a:sym typeface="Times New Roman"/>
              </a:rPr>
              <a:t>printf("\n Enter a String");</a:t>
            </a:r>
            <a:endParaRPr sz="1400">
              <a:solidFill>
                <a:schemeClr val="dk1"/>
              </a:solidFill>
              <a:latin typeface="Arial"/>
              <a:ea typeface="Arial"/>
              <a:cs typeface="Arial"/>
              <a:sym typeface="Arial"/>
            </a:endParaRPr>
          </a:p>
          <a:p>
            <a:pPr indent="0" lvl="0" marL="0" rtl="0" algn="l">
              <a:lnSpc>
                <a:spcPct val="100000"/>
              </a:lnSpc>
              <a:spcBef>
                <a:spcPts val="0"/>
              </a:spcBef>
              <a:spcAft>
                <a:spcPts val="0"/>
              </a:spcAft>
              <a:buClr>
                <a:schemeClr val="dk1"/>
              </a:buClr>
              <a:buSzPts val="2000"/>
              <a:buFont typeface="Times New Roman"/>
              <a:buNone/>
            </a:pPr>
            <a:r>
              <a:rPr b="1" lang="en-US" sz="2000">
                <a:solidFill>
                  <a:schemeClr val="dk1"/>
                </a:solidFill>
                <a:latin typeface="Times New Roman"/>
                <a:ea typeface="Times New Roman"/>
                <a:cs typeface="Times New Roman"/>
                <a:sym typeface="Times New Roman"/>
              </a:rPr>
              <a:t>gets(str);</a:t>
            </a:r>
            <a:endParaRPr sz="1400">
              <a:solidFill>
                <a:schemeClr val="dk1"/>
              </a:solidFill>
              <a:latin typeface="Arial"/>
              <a:ea typeface="Arial"/>
              <a:cs typeface="Arial"/>
              <a:sym typeface="Arial"/>
            </a:endParaRPr>
          </a:p>
          <a:p>
            <a:pPr indent="0" lvl="0" marL="0" rtl="0" algn="l">
              <a:lnSpc>
                <a:spcPct val="100000"/>
              </a:lnSpc>
              <a:spcBef>
                <a:spcPts val="0"/>
              </a:spcBef>
              <a:spcAft>
                <a:spcPts val="0"/>
              </a:spcAft>
              <a:buClr>
                <a:schemeClr val="dk1"/>
              </a:buClr>
              <a:buSzPts val="2000"/>
              <a:buFont typeface="Times New Roman"/>
              <a:buNone/>
            </a:pPr>
            <a:r>
              <a:rPr b="1" lang="en-US" sz="2000">
                <a:solidFill>
                  <a:schemeClr val="dk1"/>
                </a:solidFill>
                <a:latin typeface="Times New Roman"/>
                <a:ea typeface="Times New Roman"/>
                <a:cs typeface="Times New Roman"/>
                <a:sym typeface="Times New Roman"/>
              </a:rPr>
              <a:t>printf("\n The length of the  string is %d",strlen(str));</a:t>
            </a:r>
            <a:endParaRPr sz="1400">
              <a:solidFill>
                <a:schemeClr val="dk1"/>
              </a:solidFill>
              <a:latin typeface="Arial"/>
              <a:ea typeface="Arial"/>
              <a:cs typeface="Arial"/>
              <a:sym typeface="Arial"/>
            </a:endParaRPr>
          </a:p>
          <a:p>
            <a:pPr indent="0" lvl="0" marL="0" rtl="0" algn="l">
              <a:lnSpc>
                <a:spcPct val="100000"/>
              </a:lnSpc>
              <a:spcBef>
                <a:spcPts val="0"/>
              </a:spcBef>
              <a:spcAft>
                <a:spcPts val="0"/>
              </a:spcAft>
              <a:buSzPts val="2200"/>
              <a:buNone/>
            </a:pPr>
            <a:r>
              <a:rPr b="1" lang="en-US" sz="2000">
                <a:solidFill>
                  <a:schemeClr val="dk1"/>
                </a:solidFill>
                <a:latin typeface="Times New Roman"/>
                <a:ea typeface="Times New Roman"/>
                <a:cs typeface="Times New Roman"/>
                <a:sym typeface="Times New Roman"/>
              </a:rPr>
              <a:t>}</a:t>
            </a:r>
            <a:endParaRPr b="1"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2200"/>
              <a:buNone/>
            </a:pPr>
            <a:r>
              <a:t/>
            </a:r>
            <a:endParaRPr b="1"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800"/>
              <a:buFont typeface="Arial"/>
              <a:buNone/>
            </a:pPr>
            <a:r>
              <a:rPr b="1" lang="en-US" sz="1800">
                <a:solidFill>
                  <a:schemeClr val="dk1"/>
                </a:solidFill>
                <a:latin typeface="Arial"/>
                <a:ea typeface="Arial"/>
                <a:cs typeface="Arial"/>
                <a:sym typeface="Arial"/>
              </a:rPr>
              <a:t>Enter a String : ABC</a:t>
            </a:r>
            <a:endParaRPr sz="1400">
              <a:solidFill>
                <a:schemeClr val="dk1"/>
              </a:solidFill>
              <a:latin typeface="Arial"/>
              <a:ea typeface="Arial"/>
              <a:cs typeface="Arial"/>
              <a:sym typeface="Arial"/>
            </a:endParaRPr>
          </a:p>
          <a:p>
            <a:pPr indent="0" lvl="0" marL="0" rtl="0" algn="l">
              <a:lnSpc>
                <a:spcPct val="100000"/>
              </a:lnSpc>
              <a:spcBef>
                <a:spcPts val="900"/>
              </a:spcBef>
              <a:spcAft>
                <a:spcPts val="0"/>
              </a:spcAft>
              <a:buClr>
                <a:schemeClr val="dk1"/>
              </a:buClr>
              <a:buSzPts val="1800"/>
              <a:buFont typeface="Arial"/>
              <a:buNone/>
            </a:pPr>
            <a:r>
              <a:rPr b="1" lang="en-US" sz="1800">
                <a:solidFill>
                  <a:schemeClr val="dk1"/>
                </a:solidFill>
                <a:latin typeface="Arial"/>
                <a:ea typeface="Arial"/>
                <a:cs typeface="Arial"/>
                <a:sym typeface="Arial"/>
              </a:rPr>
              <a:t>The length of the  string is : 3</a:t>
            </a:r>
            <a:endParaRPr b="1" sz="2000">
              <a:solidFill>
                <a:schemeClr val="dk1"/>
              </a:solidFill>
              <a:latin typeface="Times New Roman"/>
              <a:ea typeface="Times New Roman"/>
              <a:cs typeface="Times New Roman"/>
              <a:sym typeface="Times New Roman"/>
            </a:endParaRPr>
          </a:p>
        </p:txBody>
      </p:sp>
      <p:sp>
        <p:nvSpPr>
          <p:cNvPr id="1108" name="Google Shape;1108;p108"/>
          <p:cNvSpPr txBox="1"/>
          <p:nvPr>
            <p:ph idx="12" type="sldNum"/>
          </p:nvPr>
        </p:nvSpPr>
        <p:spPr>
          <a:xfrm>
            <a:off x="8604208" y="5906447"/>
            <a:ext cx="548700" cy="52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chemeClr val="dk2"/>
              </a:buClr>
              <a:buSzPts val="1000"/>
              <a:buFont typeface="Arial"/>
              <a:buNone/>
            </a:pPr>
            <a:fld id="{00000000-1234-1234-1234-123412341234}" type="slidenum">
              <a:rPr lang="en-US"/>
              <a:t>‹#›</a:t>
            </a:fld>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2" name="Shape 1112"/>
        <p:cNvGrpSpPr/>
        <p:nvPr/>
      </p:nvGrpSpPr>
      <p:grpSpPr>
        <a:xfrm>
          <a:off x="0" y="0"/>
          <a:ext cx="0" cy="0"/>
          <a:chOff x="0" y="0"/>
          <a:chExt cx="0" cy="0"/>
        </a:xfrm>
      </p:grpSpPr>
      <p:sp>
        <p:nvSpPr>
          <p:cNvPr id="1113" name="Google Shape;1113;p109"/>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Strings and Pointers</a:t>
            </a:r>
            <a:endParaRPr/>
          </a:p>
        </p:txBody>
      </p:sp>
      <p:sp>
        <p:nvSpPr>
          <p:cNvPr id="1114" name="Google Shape;1114;p109"/>
          <p:cNvSpPr txBox="1"/>
          <p:nvPr>
            <p:ph idx="1" type="body"/>
          </p:nvPr>
        </p:nvSpPr>
        <p:spPr>
          <a:xfrm>
            <a:off x="306150" y="1165675"/>
            <a:ext cx="4271400" cy="455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US" sz="1550">
                <a:solidFill>
                  <a:srgbClr val="333333"/>
                </a:solidFill>
                <a:highlight>
                  <a:srgbClr val="FFFFFF"/>
                </a:highlight>
                <a:latin typeface="Consolas"/>
                <a:ea typeface="Consolas"/>
                <a:cs typeface="Consolas"/>
                <a:sym typeface="Consolas"/>
              </a:rPr>
              <a:t>#include &lt;stdio.h&gt;</a:t>
            </a:r>
            <a:endParaRPr sz="1550">
              <a:solidFill>
                <a:srgbClr val="333333"/>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SzPts val="2200"/>
              <a:buNone/>
            </a:pPr>
            <a:r>
              <a:rPr lang="en-US" sz="1550">
                <a:solidFill>
                  <a:srgbClr val="333333"/>
                </a:solidFill>
                <a:highlight>
                  <a:srgbClr val="FFFFFF"/>
                </a:highlight>
                <a:latin typeface="Consolas"/>
                <a:ea typeface="Consolas"/>
                <a:cs typeface="Consolas"/>
                <a:sym typeface="Consolas"/>
              </a:rPr>
              <a:t> main() {</a:t>
            </a:r>
            <a:endParaRPr sz="1550">
              <a:solidFill>
                <a:srgbClr val="333333"/>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SzPts val="2200"/>
              <a:buNone/>
            </a:pPr>
            <a:r>
              <a:rPr lang="en-US" sz="1550">
                <a:solidFill>
                  <a:srgbClr val="333333"/>
                </a:solidFill>
                <a:highlight>
                  <a:srgbClr val="FFFFFF"/>
                </a:highlight>
                <a:latin typeface="Consolas"/>
                <a:ea typeface="Consolas"/>
                <a:cs typeface="Consolas"/>
                <a:sym typeface="Consolas"/>
              </a:rPr>
              <a:t> // pointer variable to store string</a:t>
            </a:r>
            <a:endParaRPr sz="1550">
              <a:solidFill>
                <a:srgbClr val="333333"/>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SzPts val="2200"/>
              <a:buNone/>
            </a:pPr>
            <a:r>
              <a:rPr lang="en-US" sz="1550">
                <a:solidFill>
                  <a:srgbClr val="333333"/>
                </a:solidFill>
                <a:highlight>
                  <a:srgbClr val="FFFFFF"/>
                </a:highlight>
                <a:latin typeface="Consolas"/>
                <a:ea typeface="Consolas"/>
                <a:cs typeface="Consolas"/>
                <a:sym typeface="Consolas"/>
              </a:rPr>
              <a:t>  char *strPtr = "Hello";</a:t>
            </a:r>
            <a:endParaRPr sz="1550">
              <a:solidFill>
                <a:srgbClr val="333333"/>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SzPts val="2200"/>
              <a:buNone/>
            </a:pPr>
            <a:r>
              <a:rPr lang="en-US" sz="1550">
                <a:solidFill>
                  <a:srgbClr val="333333"/>
                </a:solidFill>
                <a:highlight>
                  <a:srgbClr val="FFFFFF"/>
                </a:highlight>
                <a:latin typeface="Consolas"/>
                <a:ea typeface="Consolas"/>
                <a:cs typeface="Consolas"/>
                <a:sym typeface="Consolas"/>
              </a:rPr>
              <a:t>  // temporary pointer variable</a:t>
            </a:r>
            <a:endParaRPr sz="1550">
              <a:solidFill>
                <a:srgbClr val="333333"/>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SzPts val="2200"/>
              <a:buNone/>
            </a:pPr>
            <a:r>
              <a:rPr lang="en-US" sz="1550">
                <a:solidFill>
                  <a:srgbClr val="333333"/>
                </a:solidFill>
                <a:highlight>
                  <a:srgbClr val="FFFFFF"/>
                </a:highlight>
                <a:latin typeface="Consolas"/>
                <a:ea typeface="Consolas"/>
                <a:cs typeface="Consolas"/>
                <a:sym typeface="Consolas"/>
              </a:rPr>
              <a:t>  char *t = strPtr;</a:t>
            </a:r>
            <a:endParaRPr sz="1550">
              <a:solidFill>
                <a:srgbClr val="333333"/>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SzPts val="2200"/>
              <a:buNone/>
            </a:pPr>
            <a:r>
              <a:rPr lang="en-US" sz="1550">
                <a:solidFill>
                  <a:srgbClr val="333333"/>
                </a:solidFill>
                <a:highlight>
                  <a:srgbClr val="FFFFFF"/>
                </a:highlight>
                <a:latin typeface="Consolas"/>
                <a:ea typeface="Consolas"/>
                <a:cs typeface="Consolas"/>
                <a:sym typeface="Consolas"/>
              </a:rPr>
              <a:t>    // print the string</a:t>
            </a:r>
            <a:endParaRPr sz="1550">
              <a:solidFill>
                <a:srgbClr val="333333"/>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SzPts val="2200"/>
              <a:buNone/>
            </a:pPr>
            <a:r>
              <a:rPr lang="en-US" sz="1550">
                <a:solidFill>
                  <a:srgbClr val="333333"/>
                </a:solidFill>
                <a:highlight>
                  <a:srgbClr val="FFFFFF"/>
                </a:highlight>
                <a:latin typeface="Consolas"/>
                <a:ea typeface="Consolas"/>
                <a:cs typeface="Consolas"/>
                <a:sym typeface="Consolas"/>
              </a:rPr>
              <a:t>  while(*t != '\0') {</a:t>
            </a:r>
            <a:endParaRPr sz="1550">
              <a:solidFill>
                <a:srgbClr val="333333"/>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SzPts val="2200"/>
              <a:buNone/>
            </a:pPr>
            <a:r>
              <a:rPr lang="en-US" sz="1550">
                <a:solidFill>
                  <a:srgbClr val="333333"/>
                </a:solidFill>
                <a:highlight>
                  <a:srgbClr val="FFFFFF"/>
                </a:highlight>
                <a:latin typeface="Consolas"/>
                <a:ea typeface="Consolas"/>
                <a:cs typeface="Consolas"/>
                <a:sym typeface="Consolas"/>
              </a:rPr>
              <a:t>    printf("%c", *t);</a:t>
            </a:r>
            <a:endParaRPr sz="1550">
              <a:solidFill>
                <a:srgbClr val="333333"/>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SzPts val="2200"/>
              <a:buNone/>
            </a:pPr>
            <a:r>
              <a:rPr lang="en-US" sz="1550">
                <a:solidFill>
                  <a:srgbClr val="333333"/>
                </a:solidFill>
                <a:highlight>
                  <a:srgbClr val="FFFFFF"/>
                </a:highlight>
                <a:latin typeface="Consolas"/>
                <a:ea typeface="Consolas"/>
                <a:cs typeface="Consolas"/>
                <a:sym typeface="Consolas"/>
              </a:rPr>
              <a:t>  // move the t pointer to </a:t>
            </a:r>
            <a:endParaRPr sz="1550">
              <a:solidFill>
                <a:srgbClr val="333333"/>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SzPts val="2200"/>
              <a:buNone/>
            </a:pPr>
            <a:r>
              <a:rPr lang="en-US" sz="1550">
                <a:solidFill>
                  <a:srgbClr val="333333"/>
                </a:solidFill>
                <a:highlight>
                  <a:srgbClr val="FFFFFF"/>
                </a:highlight>
                <a:latin typeface="Consolas"/>
                <a:ea typeface="Consolas"/>
                <a:cs typeface="Consolas"/>
                <a:sym typeface="Consolas"/>
              </a:rPr>
              <a:t>//the next memory location</a:t>
            </a:r>
            <a:endParaRPr sz="1550">
              <a:solidFill>
                <a:srgbClr val="333333"/>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SzPts val="2200"/>
              <a:buNone/>
            </a:pPr>
            <a:r>
              <a:rPr lang="en-US" sz="1550">
                <a:solidFill>
                  <a:srgbClr val="333333"/>
                </a:solidFill>
                <a:highlight>
                  <a:srgbClr val="FFFFFF"/>
                </a:highlight>
                <a:latin typeface="Consolas"/>
                <a:ea typeface="Consolas"/>
                <a:cs typeface="Consolas"/>
                <a:sym typeface="Consolas"/>
              </a:rPr>
              <a:t>    t++;</a:t>
            </a:r>
            <a:endParaRPr sz="1550">
              <a:solidFill>
                <a:srgbClr val="333333"/>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SzPts val="2200"/>
              <a:buNone/>
            </a:pPr>
            <a:r>
              <a:rPr lang="en-US" sz="1550">
                <a:solidFill>
                  <a:srgbClr val="333333"/>
                </a:solidFill>
                <a:highlight>
                  <a:srgbClr val="FFFFFF"/>
                </a:highlight>
                <a:latin typeface="Consolas"/>
                <a:ea typeface="Consolas"/>
                <a:cs typeface="Consolas"/>
                <a:sym typeface="Consolas"/>
              </a:rPr>
              <a:t>  }</a:t>
            </a:r>
            <a:endParaRPr sz="1550">
              <a:solidFill>
                <a:srgbClr val="333333"/>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SzPts val="2200"/>
              <a:buNone/>
            </a:pPr>
            <a:r>
              <a:rPr lang="en-US" sz="1550">
                <a:solidFill>
                  <a:srgbClr val="333333"/>
                </a:solidFill>
                <a:highlight>
                  <a:srgbClr val="FFFFFF"/>
                </a:highlight>
                <a:latin typeface="Consolas"/>
                <a:ea typeface="Consolas"/>
                <a:cs typeface="Consolas"/>
                <a:sym typeface="Consolas"/>
              </a:rPr>
              <a:t>  }</a:t>
            </a:r>
            <a:endParaRPr sz="1550">
              <a:solidFill>
                <a:srgbClr val="333333"/>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SzPts val="2200"/>
              <a:buNone/>
            </a:pPr>
            <a:r>
              <a:t/>
            </a:r>
            <a:endParaRPr/>
          </a:p>
        </p:txBody>
      </p:sp>
      <p:sp>
        <p:nvSpPr>
          <p:cNvPr id="1115" name="Google Shape;1115;p109"/>
          <p:cNvSpPr txBox="1"/>
          <p:nvPr>
            <p:ph idx="12" type="sldNum"/>
          </p:nvPr>
        </p:nvSpPr>
        <p:spPr>
          <a:xfrm>
            <a:off x="8604208" y="5906447"/>
            <a:ext cx="548700" cy="52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chemeClr val="dk2"/>
              </a:buClr>
              <a:buSzPts val="1000"/>
              <a:buFont typeface="Arial"/>
              <a:buNone/>
            </a:pPr>
            <a:fld id="{00000000-1234-1234-1234-123412341234}" type="slidenum">
              <a:rPr lang="en-US"/>
              <a:t>‹#›</a:t>
            </a:fld>
            <a:endParaRPr/>
          </a:p>
        </p:txBody>
      </p:sp>
      <p:pic>
        <p:nvPicPr>
          <p:cNvPr id="1116" name="Google Shape;1116;p109"/>
          <p:cNvPicPr preferRelativeResize="0"/>
          <p:nvPr/>
        </p:nvPicPr>
        <p:blipFill rotWithShape="1">
          <a:blip r:embed="rId3">
            <a:alphaModFix/>
          </a:blip>
          <a:srcRect b="0" l="0" r="0" t="0"/>
          <a:stretch/>
        </p:blipFill>
        <p:spPr>
          <a:xfrm>
            <a:off x="4032050" y="2128838"/>
            <a:ext cx="4800250" cy="3819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1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rPr lang="en-US"/>
              <a:t>Example</a:t>
            </a:r>
            <a:endParaRPr/>
          </a:p>
        </p:txBody>
      </p:sp>
      <p:sp>
        <p:nvSpPr>
          <p:cNvPr id="403" name="Google Shape;403;p11"/>
          <p:cNvSpPr txBox="1"/>
          <p:nvPr>
            <p:ph idx="1" type="body"/>
          </p:nvPr>
        </p:nvSpPr>
        <p:spPr>
          <a:xfrm>
            <a:off x="311700" y="1536634"/>
            <a:ext cx="2516957" cy="1687334"/>
          </a:xfrm>
          <a:prstGeom prst="rect">
            <a:avLst/>
          </a:prstGeom>
          <a:noFill/>
          <a:ln>
            <a:noFill/>
          </a:ln>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Clr>
                <a:srgbClr val="000000"/>
              </a:buClr>
              <a:buSzPts val="2200"/>
              <a:buChar char="●"/>
            </a:pPr>
            <a:r>
              <a:rPr lang="en-US"/>
              <a:t>Initial</a:t>
            </a:r>
            <a:endParaRPr/>
          </a:p>
        </p:txBody>
      </p:sp>
      <p:graphicFrame>
        <p:nvGraphicFramePr>
          <p:cNvPr id="404" name="Google Shape;404;p11"/>
          <p:cNvGraphicFramePr/>
          <p:nvPr/>
        </p:nvGraphicFramePr>
        <p:xfrm>
          <a:off x="650449" y="2301973"/>
          <a:ext cx="3000000" cy="3000000"/>
        </p:xfrm>
        <a:graphic>
          <a:graphicData uri="http://schemas.openxmlformats.org/drawingml/2006/table">
            <a:tbl>
              <a:tblPr bandRow="1" firstRow="1">
                <a:noFill/>
                <a:tableStyleId>{311B329C-BEB2-4544-B66C-C6F58A61D3AA}</a:tableStyleId>
              </a:tblPr>
              <a:tblGrid>
                <a:gridCol w="410500"/>
                <a:gridCol w="278525"/>
                <a:gridCol w="474325"/>
                <a:gridCol w="328525"/>
                <a:gridCol w="431200"/>
              </a:tblGrid>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5</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45725" marB="45725" marR="91450" marL="91450"/>
                </a:tc>
              </a:tr>
            </a:tbl>
          </a:graphicData>
        </a:graphic>
      </p:graphicFrame>
      <p:cxnSp>
        <p:nvCxnSpPr>
          <p:cNvPr id="405" name="Google Shape;405;p11"/>
          <p:cNvCxnSpPr/>
          <p:nvPr/>
        </p:nvCxnSpPr>
        <p:spPr>
          <a:xfrm>
            <a:off x="1046375" y="1960775"/>
            <a:ext cx="0" cy="1178351"/>
          </a:xfrm>
          <a:prstGeom prst="straightConnector1">
            <a:avLst/>
          </a:prstGeom>
          <a:noFill/>
          <a:ln cap="flat" cmpd="sng" w="9525">
            <a:solidFill>
              <a:srgbClr val="FDA739"/>
            </a:solidFill>
            <a:prstDash val="solid"/>
            <a:round/>
            <a:headEnd len="sm" w="sm" type="none"/>
            <a:tailEnd len="sm" w="sm" type="none"/>
          </a:ln>
        </p:spPr>
      </p:cxnSp>
      <p:sp>
        <p:nvSpPr>
          <p:cNvPr id="406" name="Google Shape;406;p11"/>
          <p:cNvSpPr txBox="1"/>
          <p:nvPr/>
        </p:nvSpPr>
        <p:spPr>
          <a:xfrm>
            <a:off x="3563332" y="1536633"/>
            <a:ext cx="3251632" cy="2535745"/>
          </a:xfrm>
          <a:prstGeom prst="rect">
            <a:avLst/>
          </a:prstGeom>
          <a:noFill/>
          <a:ln cap="flat" cmpd="sng" w="571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368300" lvl="0" marL="457200" marR="0" rtl="0" algn="l">
              <a:lnSpc>
                <a:spcPct val="100000"/>
              </a:lnSpc>
              <a:spcBef>
                <a:spcPts val="0"/>
              </a:spcBef>
              <a:spcAft>
                <a:spcPts val="0"/>
              </a:spcAft>
              <a:buClr>
                <a:srgbClr val="000000"/>
              </a:buClr>
              <a:buSzPts val="2200"/>
              <a:buFont typeface="Archivo Narrow"/>
              <a:buChar char="●"/>
            </a:pPr>
            <a:r>
              <a:rPr b="0" i="0" lang="en-US" sz="2200" u="none" cap="none" strike="noStrike">
                <a:solidFill>
                  <a:srgbClr val="000000"/>
                </a:solidFill>
                <a:latin typeface="Archivo Narrow"/>
                <a:ea typeface="Archivo Narrow"/>
                <a:cs typeface="Archivo Narrow"/>
                <a:sym typeface="Archivo Narrow"/>
              </a:rPr>
              <a:t>First  iteration</a:t>
            </a:r>
            <a:endParaRPr b="0" i="0" sz="2200" u="none" cap="none" strike="noStrike">
              <a:solidFill>
                <a:srgbClr val="000000"/>
              </a:solidFill>
              <a:latin typeface="Archivo Narrow"/>
              <a:ea typeface="Archivo Narrow"/>
              <a:cs typeface="Archivo Narrow"/>
              <a:sym typeface="Archivo Narrow"/>
            </a:endParaRPr>
          </a:p>
        </p:txBody>
      </p:sp>
      <p:graphicFrame>
        <p:nvGraphicFramePr>
          <p:cNvPr id="407" name="Google Shape;407;p11"/>
          <p:cNvGraphicFramePr/>
          <p:nvPr/>
        </p:nvGraphicFramePr>
        <p:xfrm>
          <a:off x="4213780" y="2301973"/>
          <a:ext cx="3000000" cy="3000000"/>
        </p:xfrm>
        <a:graphic>
          <a:graphicData uri="http://schemas.openxmlformats.org/drawingml/2006/table">
            <a:tbl>
              <a:tblPr bandRow="1" firstRow="1">
                <a:noFill/>
                <a:tableStyleId>{311B329C-BEB2-4544-B66C-C6F58A61D3AA}</a:tableStyleId>
              </a:tblPr>
              <a:tblGrid>
                <a:gridCol w="410500"/>
                <a:gridCol w="278525"/>
                <a:gridCol w="474325"/>
                <a:gridCol w="328525"/>
                <a:gridCol w="431200"/>
              </a:tblGrid>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accent2"/>
                        </a:buClr>
                        <a:buSzPts val="1400"/>
                        <a:buFont typeface="Arial"/>
                        <a:buNone/>
                      </a:pPr>
                      <a:r>
                        <a:rPr lang="en-US" sz="1400" u="none" cap="none" strike="noStrike">
                          <a:solidFill>
                            <a:schemeClr val="accent2"/>
                          </a:solidFill>
                        </a:rPr>
                        <a:t>1</a:t>
                      </a:r>
                      <a:endParaRPr sz="1400" u="none" cap="none" strike="noStrike">
                        <a:solidFill>
                          <a:schemeClr val="accent2"/>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5</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45725" marB="45725" marR="91450" marL="91450"/>
                </a:tc>
              </a:tr>
            </a:tbl>
          </a:graphicData>
        </a:graphic>
      </p:graphicFrame>
      <p:cxnSp>
        <p:nvCxnSpPr>
          <p:cNvPr id="408" name="Google Shape;408;p11"/>
          <p:cNvCxnSpPr/>
          <p:nvPr/>
        </p:nvCxnSpPr>
        <p:spPr>
          <a:xfrm>
            <a:off x="4609706" y="1960775"/>
            <a:ext cx="0" cy="1178351"/>
          </a:xfrm>
          <a:prstGeom prst="straightConnector1">
            <a:avLst/>
          </a:prstGeom>
          <a:noFill/>
          <a:ln cap="flat" cmpd="sng" w="9525">
            <a:solidFill>
              <a:srgbClr val="FDA739"/>
            </a:solidFill>
            <a:prstDash val="solid"/>
            <a:round/>
            <a:headEnd len="sm" w="sm" type="none"/>
            <a:tailEnd len="sm" w="sm" type="none"/>
          </a:ln>
        </p:spPr>
      </p:cxnSp>
      <p:graphicFrame>
        <p:nvGraphicFramePr>
          <p:cNvPr id="409" name="Google Shape;409;p11"/>
          <p:cNvGraphicFramePr/>
          <p:nvPr/>
        </p:nvGraphicFramePr>
        <p:xfrm>
          <a:off x="3959259" y="3038548"/>
          <a:ext cx="3000000" cy="3000000"/>
        </p:xfrm>
        <a:graphic>
          <a:graphicData uri="http://schemas.openxmlformats.org/drawingml/2006/table">
            <a:tbl>
              <a:tblPr bandRow="1" firstRow="1">
                <a:noFill/>
                <a:tableStyleId>{311B329C-BEB2-4544-B66C-C6F58A61D3AA}</a:tableStyleId>
              </a:tblPr>
              <a:tblGrid>
                <a:gridCol w="358225"/>
                <a:gridCol w="401725"/>
                <a:gridCol w="523150"/>
                <a:gridCol w="362350"/>
                <a:gridCol w="475600"/>
              </a:tblGrid>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5</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45725" marB="45725" marR="91450" marL="91450"/>
                </a:tc>
              </a:tr>
            </a:tbl>
          </a:graphicData>
        </a:graphic>
      </p:graphicFrame>
      <p:cxnSp>
        <p:nvCxnSpPr>
          <p:cNvPr id="410" name="Google Shape;410;p11"/>
          <p:cNvCxnSpPr/>
          <p:nvPr/>
        </p:nvCxnSpPr>
        <p:spPr>
          <a:xfrm>
            <a:off x="4733824" y="2788790"/>
            <a:ext cx="0" cy="1178351"/>
          </a:xfrm>
          <a:prstGeom prst="straightConnector1">
            <a:avLst/>
          </a:prstGeom>
          <a:noFill/>
          <a:ln cap="flat" cmpd="sng" w="9525">
            <a:solidFill>
              <a:srgbClr val="FDA739"/>
            </a:solidFill>
            <a:prstDash val="solid"/>
            <a:round/>
            <a:headEnd len="sm" w="sm" type="none"/>
            <a:tailEnd len="sm" w="sm" type="none"/>
          </a:ln>
        </p:spPr>
      </p:cxn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0" name="Shape 1120"/>
        <p:cNvGrpSpPr/>
        <p:nvPr/>
      </p:nvGrpSpPr>
      <p:grpSpPr>
        <a:xfrm>
          <a:off x="0" y="0"/>
          <a:ext cx="0" cy="0"/>
          <a:chOff x="0" y="0"/>
          <a:chExt cx="0" cy="0"/>
        </a:xfrm>
      </p:grpSpPr>
      <p:sp>
        <p:nvSpPr>
          <p:cNvPr id="1121" name="Google Shape;1121;p110"/>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SUBSTRING</a:t>
            </a:r>
            <a:endParaRPr/>
          </a:p>
        </p:txBody>
      </p:sp>
      <p:sp>
        <p:nvSpPr>
          <p:cNvPr id="1122" name="Google Shape;1122;p110"/>
          <p:cNvSpPr txBox="1"/>
          <p:nvPr>
            <p:ph idx="1" type="body"/>
          </p:nvPr>
        </p:nvSpPr>
        <p:spPr>
          <a:xfrm>
            <a:off x="306150" y="1165683"/>
            <a:ext cx="8520600" cy="455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US" sz="3000">
                <a:solidFill>
                  <a:srgbClr val="202124"/>
                </a:solidFill>
                <a:highlight>
                  <a:srgbClr val="FFFFFF"/>
                </a:highlight>
                <a:latin typeface="Arial"/>
                <a:ea typeface="Arial"/>
                <a:cs typeface="Arial"/>
                <a:sym typeface="Arial"/>
              </a:rPr>
              <a:t>A </a:t>
            </a:r>
            <a:r>
              <a:rPr b="1" lang="en-US" sz="3000">
                <a:solidFill>
                  <a:srgbClr val="202124"/>
                </a:solidFill>
                <a:highlight>
                  <a:srgbClr val="FFFFFF"/>
                </a:highlight>
                <a:latin typeface="Arial"/>
                <a:ea typeface="Arial"/>
                <a:cs typeface="Arial"/>
                <a:sym typeface="Arial"/>
              </a:rPr>
              <a:t>substring</a:t>
            </a:r>
            <a:r>
              <a:rPr lang="en-US" sz="3000">
                <a:solidFill>
                  <a:srgbClr val="202124"/>
                </a:solidFill>
                <a:highlight>
                  <a:srgbClr val="FFFFFF"/>
                </a:highlight>
                <a:latin typeface="Arial"/>
                <a:ea typeface="Arial"/>
                <a:cs typeface="Arial"/>
                <a:sym typeface="Arial"/>
              </a:rPr>
              <a:t> is itself a string that is part of a longer string</a:t>
            </a:r>
            <a:endParaRPr sz="3000">
              <a:solidFill>
                <a:srgbClr val="202124"/>
              </a:solidFill>
              <a:highlight>
                <a:srgbClr val="FFFFFF"/>
              </a:highlight>
              <a:latin typeface="Arial"/>
              <a:ea typeface="Arial"/>
              <a:cs typeface="Arial"/>
              <a:sym typeface="Arial"/>
            </a:endParaRPr>
          </a:p>
          <a:p>
            <a:pPr indent="0" lvl="0" marL="0" rtl="0" algn="l">
              <a:lnSpc>
                <a:spcPct val="100000"/>
              </a:lnSpc>
              <a:spcBef>
                <a:spcPts val="0"/>
              </a:spcBef>
              <a:spcAft>
                <a:spcPts val="0"/>
              </a:spcAft>
              <a:buSzPts val="2200"/>
              <a:buNone/>
            </a:pPr>
            <a:r>
              <a:t/>
            </a:r>
            <a:endParaRPr sz="3000">
              <a:solidFill>
                <a:srgbClr val="202124"/>
              </a:solidFill>
              <a:highlight>
                <a:srgbClr val="FFFFFF"/>
              </a:highlight>
              <a:latin typeface="Arial"/>
              <a:ea typeface="Arial"/>
              <a:cs typeface="Arial"/>
              <a:sym typeface="Arial"/>
            </a:endParaRPr>
          </a:p>
          <a:p>
            <a:pPr indent="0" lvl="0" marL="0" rtl="0" algn="l">
              <a:lnSpc>
                <a:spcPct val="100000"/>
              </a:lnSpc>
              <a:spcBef>
                <a:spcPts val="0"/>
              </a:spcBef>
              <a:spcAft>
                <a:spcPts val="0"/>
              </a:spcAft>
              <a:buSzPts val="2200"/>
              <a:buNone/>
            </a:pPr>
            <a:r>
              <a:rPr lang="en-US" sz="3000">
                <a:solidFill>
                  <a:srgbClr val="202124"/>
                </a:solidFill>
                <a:highlight>
                  <a:srgbClr val="FFFFFF"/>
                </a:highlight>
                <a:latin typeface="Arial"/>
                <a:ea typeface="Arial"/>
                <a:cs typeface="Arial"/>
                <a:sym typeface="Arial"/>
              </a:rPr>
              <a:t>str={“this is a test string”}</a:t>
            </a:r>
            <a:endParaRPr sz="3000">
              <a:solidFill>
                <a:srgbClr val="202124"/>
              </a:solidFill>
              <a:highlight>
                <a:srgbClr val="FFFFFF"/>
              </a:highlight>
              <a:latin typeface="Arial"/>
              <a:ea typeface="Arial"/>
              <a:cs typeface="Arial"/>
              <a:sym typeface="Arial"/>
            </a:endParaRPr>
          </a:p>
          <a:p>
            <a:pPr indent="0" lvl="0" marL="0" rtl="0" algn="l">
              <a:lnSpc>
                <a:spcPct val="100000"/>
              </a:lnSpc>
              <a:spcBef>
                <a:spcPts val="0"/>
              </a:spcBef>
              <a:spcAft>
                <a:spcPts val="0"/>
              </a:spcAft>
              <a:buSzPts val="2200"/>
              <a:buNone/>
            </a:pPr>
            <a:r>
              <a:t/>
            </a:r>
            <a:endParaRPr sz="3000">
              <a:solidFill>
                <a:srgbClr val="202124"/>
              </a:solidFill>
              <a:highlight>
                <a:srgbClr val="FFFFFF"/>
              </a:highlight>
              <a:latin typeface="Arial"/>
              <a:ea typeface="Arial"/>
              <a:cs typeface="Arial"/>
              <a:sym typeface="Arial"/>
            </a:endParaRPr>
          </a:p>
          <a:p>
            <a:pPr indent="0" lvl="0" marL="0" rtl="0" algn="l">
              <a:lnSpc>
                <a:spcPct val="100000"/>
              </a:lnSpc>
              <a:spcBef>
                <a:spcPts val="0"/>
              </a:spcBef>
              <a:spcAft>
                <a:spcPts val="0"/>
              </a:spcAft>
              <a:buSzPts val="2200"/>
              <a:buNone/>
            </a:pPr>
            <a:r>
              <a:rPr lang="en-US" sz="3000">
                <a:solidFill>
                  <a:srgbClr val="202124"/>
                </a:solidFill>
                <a:highlight>
                  <a:srgbClr val="FFFFFF"/>
                </a:highlight>
                <a:latin typeface="Arial"/>
                <a:ea typeface="Arial"/>
                <a:cs typeface="Arial"/>
                <a:sym typeface="Arial"/>
              </a:rPr>
              <a:t> </a:t>
            </a:r>
            <a:r>
              <a:rPr lang="en-US" sz="3000">
                <a:solidFill>
                  <a:srgbClr val="FF0000"/>
                </a:solidFill>
                <a:highlight>
                  <a:srgbClr val="666666"/>
                </a:highlight>
                <a:latin typeface="Arial"/>
                <a:ea typeface="Arial"/>
                <a:cs typeface="Arial"/>
                <a:sym typeface="Arial"/>
              </a:rPr>
              <a:t>test </a:t>
            </a:r>
            <a:endParaRPr sz="3000">
              <a:solidFill>
                <a:srgbClr val="FF0000"/>
              </a:solidFill>
              <a:highlight>
                <a:srgbClr val="666666"/>
              </a:highlight>
              <a:latin typeface="Arial"/>
              <a:ea typeface="Arial"/>
              <a:cs typeface="Arial"/>
              <a:sym typeface="Arial"/>
            </a:endParaRPr>
          </a:p>
          <a:p>
            <a:pPr indent="0" lvl="0" marL="0" rtl="0" algn="l">
              <a:lnSpc>
                <a:spcPct val="100000"/>
              </a:lnSpc>
              <a:spcBef>
                <a:spcPts val="0"/>
              </a:spcBef>
              <a:spcAft>
                <a:spcPts val="0"/>
              </a:spcAft>
              <a:buSzPts val="2200"/>
              <a:buNone/>
            </a:pPr>
            <a:r>
              <a:rPr lang="en-US" sz="3000">
                <a:solidFill>
                  <a:srgbClr val="202124"/>
                </a:solidFill>
                <a:highlight>
                  <a:srgbClr val="FFFFFF"/>
                </a:highlight>
                <a:latin typeface="Arial"/>
                <a:ea typeface="Arial"/>
                <a:cs typeface="Arial"/>
                <a:sym typeface="Arial"/>
              </a:rPr>
              <a:t>Substring</a:t>
            </a:r>
            <a:endParaRPr sz="3000">
              <a:solidFill>
                <a:srgbClr val="202124"/>
              </a:solidFill>
              <a:highlight>
                <a:srgbClr val="FFFFFF"/>
              </a:highlight>
              <a:latin typeface="Arial"/>
              <a:ea typeface="Arial"/>
              <a:cs typeface="Arial"/>
              <a:sym typeface="Arial"/>
            </a:endParaRPr>
          </a:p>
          <a:p>
            <a:pPr indent="0" lvl="0" marL="0" rtl="0" algn="l">
              <a:lnSpc>
                <a:spcPct val="100000"/>
              </a:lnSpc>
              <a:spcBef>
                <a:spcPts val="0"/>
              </a:spcBef>
              <a:spcAft>
                <a:spcPts val="0"/>
              </a:spcAft>
              <a:buSzPts val="2200"/>
              <a:buNone/>
            </a:pPr>
            <a:r>
              <a:t/>
            </a:r>
            <a:endParaRPr sz="3800">
              <a:solidFill>
                <a:srgbClr val="202124"/>
              </a:solidFill>
              <a:highlight>
                <a:srgbClr val="FFFFFF"/>
              </a:highlight>
              <a:latin typeface="Arial"/>
              <a:ea typeface="Arial"/>
              <a:cs typeface="Arial"/>
              <a:sym typeface="Arial"/>
            </a:endParaRPr>
          </a:p>
        </p:txBody>
      </p:sp>
      <p:sp>
        <p:nvSpPr>
          <p:cNvPr id="1123" name="Google Shape;1123;p110"/>
          <p:cNvSpPr txBox="1"/>
          <p:nvPr>
            <p:ph idx="12" type="sldNum"/>
          </p:nvPr>
        </p:nvSpPr>
        <p:spPr>
          <a:xfrm>
            <a:off x="8604208" y="5906447"/>
            <a:ext cx="548700" cy="52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chemeClr val="dk2"/>
              </a:buClr>
              <a:buSzPts val="1000"/>
              <a:buFont typeface="Arial"/>
              <a:buNone/>
            </a:pPr>
            <a:fld id="{00000000-1234-1234-1234-123412341234}" type="slidenum">
              <a:rPr lang="en-US"/>
              <a:t>‹#›</a:t>
            </a:fld>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7" name="Shape 1127"/>
        <p:cNvGrpSpPr/>
        <p:nvPr/>
      </p:nvGrpSpPr>
      <p:grpSpPr>
        <a:xfrm>
          <a:off x="0" y="0"/>
          <a:ext cx="0" cy="0"/>
          <a:chOff x="0" y="0"/>
          <a:chExt cx="0" cy="0"/>
        </a:xfrm>
      </p:grpSpPr>
      <p:sp>
        <p:nvSpPr>
          <p:cNvPr id="1128" name="Google Shape;1128;p11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examples</a:t>
            </a:r>
            <a:endParaRPr/>
          </a:p>
        </p:txBody>
      </p:sp>
      <p:sp>
        <p:nvSpPr>
          <p:cNvPr id="1129" name="Google Shape;1129;p111"/>
          <p:cNvSpPr txBox="1"/>
          <p:nvPr>
            <p:ph idx="12" type="sldNum"/>
          </p:nvPr>
        </p:nvSpPr>
        <p:spPr>
          <a:xfrm>
            <a:off x="8604208" y="5906447"/>
            <a:ext cx="548700" cy="52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chemeClr val="dk2"/>
              </a:buClr>
              <a:buSzPts val="1000"/>
              <a:buFont typeface="Arial"/>
              <a:buNone/>
            </a:pPr>
            <a:fld id="{00000000-1234-1234-1234-123412341234}" type="slidenum">
              <a:rPr lang="en-US"/>
              <a:t>‹#›</a:t>
            </a:fld>
            <a:endParaRPr/>
          </a:p>
        </p:txBody>
      </p:sp>
      <p:pic>
        <p:nvPicPr>
          <p:cNvPr id="1130" name="Google Shape;1130;p111"/>
          <p:cNvPicPr preferRelativeResize="0"/>
          <p:nvPr/>
        </p:nvPicPr>
        <p:blipFill rotWithShape="1">
          <a:blip r:embed="rId3">
            <a:alphaModFix/>
          </a:blip>
          <a:srcRect b="0" l="0" r="0" t="0"/>
          <a:stretch/>
        </p:blipFill>
        <p:spPr>
          <a:xfrm>
            <a:off x="598450" y="1132225"/>
            <a:ext cx="7796124" cy="4868525"/>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4" name="Shape 1134"/>
        <p:cNvGrpSpPr/>
        <p:nvPr/>
      </p:nvGrpSpPr>
      <p:grpSpPr>
        <a:xfrm>
          <a:off x="0" y="0"/>
          <a:ext cx="0" cy="0"/>
          <a:chOff x="0" y="0"/>
          <a:chExt cx="0" cy="0"/>
        </a:xfrm>
      </p:grpSpPr>
      <p:sp>
        <p:nvSpPr>
          <p:cNvPr id="1135" name="Google Shape;1135;p112"/>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operations on substring</a:t>
            </a:r>
            <a:endParaRPr/>
          </a:p>
        </p:txBody>
      </p:sp>
      <p:sp>
        <p:nvSpPr>
          <p:cNvPr id="1136" name="Google Shape;1136;p112"/>
          <p:cNvSpPr txBox="1"/>
          <p:nvPr>
            <p:ph idx="1" type="body"/>
          </p:nvPr>
        </p:nvSpPr>
        <p:spPr>
          <a:xfrm>
            <a:off x="306150" y="1165683"/>
            <a:ext cx="8520600" cy="45552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2200"/>
              <a:buNone/>
            </a:pPr>
            <a:r>
              <a:t/>
            </a:r>
            <a:endParaRPr/>
          </a:p>
          <a:p>
            <a:pPr indent="0" lvl="0" marL="457200" rtl="0" algn="l">
              <a:lnSpc>
                <a:spcPct val="100000"/>
              </a:lnSpc>
              <a:spcBef>
                <a:spcPts val="0"/>
              </a:spcBef>
              <a:spcAft>
                <a:spcPts val="0"/>
              </a:spcAft>
              <a:buSzPts val="2200"/>
              <a:buNone/>
            </a:pPr>
            <a:r>
              <a:t/>
            </a:r>
            <a:endParaRPr/>
          </a:p>
          <a:p>
            <a:pPr indent="-368300" lvl="0" marL="457200" rtl="0" algn="l">
              <a:lnSpc>
                <a:spcPct val="100000"/>
              </a:lnSpc>
              <a:spcBef>
                <a:spcPts val="0"/>
              </a:spcBef>
              <a:spcAft>
                <a:spcPts val="0"/>
              </a:spcAft>
              <a:buSzPts val="2200"/>
              <a:buChar char="●"/>
            </a:pPr>
            <a:r>
              <a:rPr lang="en-US"/>
              <a:t>extraction </a:t>
            </a:r>
            <a:endParaRPr/>
          </a:p>
          <a:p>
            <a:pPr indent="0" lvl="0" marL="457200" rtl="0" algn="l">
              <a:lnSpc>
                <a:spcPct val="100000"/>
              </a:lnSpc>
              <a:spcBef>
                <a:spcPts val="0"/>
              </a:spcBef>
              <a:spcAft>
                <a:spcPts val="0"/>
              </a:spcAft>
              <a:buSzPts val="2200"/>
              <a:buNone/>
            </a:pPr>
            <a:r>
              <a:rPr lang="en-US"/>
              <a:t>//Extracts the mentioned number of characters from the given string</a:t>
            </a:r>
            <a:endParaRPr/>
          </a:p>
          <a:p>
            <a:pPr indent="0" lvl="0" marL="457200" rtl="0" algn="l">
              <a:lnSpc>
                <a:spcPct val="100000"/>
              </a:lnSpc>
              <a:spcBef>
                <a:spcPts val="0"/>
              </a:spcBef>
              <a:spcAft>
                <a:spcPts val="0"/>
              </a:spcAft>
              <a:buSzPts val="2200"/>
              <a:buNone/>
            </a:pPr>
            <a:r>
              <a:rPr lang="en-US"/>
              <a:t>Inputs needed???</a:t>
            </a:r>
            <a:endParaRPr/>
          </a:p>
          <a:p>
            <a:pPr indent="0" lvl="0" marL="457200" rtl="0" algn="l">
              <a:lnSpc>
                <a:spcPct val="100000"/>
              </a:lnSpc>
              <a:spcBef>
                <a:spcPts val="0"/>
              </a:spcBef>
              <a:spcAft>
                <a:spcPts val="0"/>
              </a:spcAft>
              <a:buSzPts val="2200"/>
              <a:buNone/>
            </a:pPr>
            <a:r>
              <a:rPr lang="en-US"/>
              <a:t>----</a:t>
            </a:r>
            <a:endParaRPr/>
          </a:p>
          <a:p>
            <a:pPr indent="0" lvl="0" marL="457200" rtl="0" algn="l">
              <a:lnSpc>
                <a:spcPct val="100000"/>
              </a:lnSpc>
              <a:spcBef>
                <a:spcPts val="0"/>
              </a:spcBef>
              <a:spcAft>
                <a:spcPts val="0"/>
              </a:spcAft>
              <a:buSzPts val="2200"/>
              <a:buNone/>
            </a:pPr>
            <a:r>
              <a:rPr lang="en-US"/>
              <a:t>----</a:t>
            </a:r>
            <a:endParaRPr/>
          </a:p>
          <a:p>
            <a:pPr indent="0" lvl="0" marL="457200" rtl="0" algn="l">
              <a:lnSpc>
                <a:spcPct val="100000"/>
              </a:lnSpc>
              <a:spcBef>
                <a:spcPts val="0"/>
              </a:spcBef>
              <a:spcAft>
                <a:spcPts val="0"/>
              </a:spcAft>
              <a:buSzPts val="2200"/>
              <a:buNone/>
            </a:pPr>
            <a:r>
              <a:t/>
            </a:r>
            <a:endParaRPr/>
          </a:p>
          <a:p>
            <a:pPr indent="-368300" lvl="0" marL="457200" rtl="0" algn="l">
              <a:lnSpc>
                <a:spcPct val="100000"/>
              </a:lnSpc>
              <a:spcBef>
                <a:spcPts val="0"/>
              </a:spcBef>
              <a:spcAft>
                <a:spcPts val="0"/>
              </a:spcAft>
              <a:buClr>
                <a:schemeClr val="dk1"/>
              </a:buClr>
              <a:buSzPts val="2200"/>
              <a:buChar char="●"/>
            </a:pPr>
            <a:r>
              <a:rPr lang="en-US">
                <a:solidFill>
                  <a:schemeClr val="dk1"/>
                </a:solidFill>
              </a:rPr>
              <a:t>Index</a:t>
            </a:r>
            <a:endParaRPr>
              <a:solidFill>
                <a:schemeClr val="dk1"/>
              </a:solidFill>
            </a:endParaRPr>
          </a:p>
          <a:p>
            <a:pPr indent="0" lvl="0" marL="457200" rtl="0" algn="l">
              <a:lnSpc>
                <a:spcPct val="100000"/>
              </a:lnSpc>
              <a:spcBef>
                <a:spcPts val="0"/>
              </a:spcBef>
              <a:spcAft>
                <a:spcPts val="0"/>
              </a:spcAft>
              <a:buClr>
                <a:schemeClr val="dk1"/>
              </a:buClr>
              <a:buSzPts val="1100"/>
              <a:buFont typeface="Arial"/>
              <a:buNone/>
            </a:pPr>
            <a:r>
              <a:rPr lang="en-US">
                <a:solidFill>
                  <a:schemeClr val="dk1"/>
                </a:solidFill>
              </a:rPr>
              <a:t>//returns the position of the substring in the string</a:t>
            </a:r>
            <a:endParaRPr/>
          </a:p>
        </p:txBody>
      </p:sp>
      <p:sp>
        <p:nvSpPr>
          <p:cNvPr id="1137" name="Google Shape;1137;p112"/>
          <p:cNvSpPr txBox="1"/>
          <p:nvPr>
            <p:ph idx="12" type="sldNum"/>
          </p:nvPr>
        </p:nvSpPr>
        <p:spPr>
          <a:xfrm>
            <a:off x="8604208" y="5906447"/>
            <a:ext cx="548700" cy="52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chemeClr val="dk2"/>
              </a:buClr>
              <a:buSzPts val="1000"/>
              <a:buFont typeface="Arial"/>
              <a:buNone/>
            </a:pPr>
            <a:fld id="{00000000-1234-1234-1234-123412341234}" type="slidenum">
              <a:rPr lang="en-US"/>
              <a:t>‹#›</a:t>
            </a:fld>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1" name="Shape 1141"/>
        <p:cNvGrpSpPr/>
        <p:nvPr/>
      </p:nvGrpSpPr>
      <p:grpSpPr>
        <a:xfrm>
          <a:off x="0" y="0"/>
          <a:ext cx="0" cy="0"/>
          <a:chOff x="0" y="0"/>
          <a:chExt cx="0" cy="0"/>
        </a:xfrm>
      </p:grpSpPr>
      <p:sp>
        <p:nvSpPr>
          <p:cNvPr id="1142" name="Google Shape;1142;p113"/>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DEMO</a:t>
            </a:r>
            <a:endParaRPr/>
          </a:p>
        </p:txBody>
      </p:sp>
      <p:sp>
        <p:nvSpPr>
          <p:cNvPr id="1143" name="Google Shape;1143;p113"/>
          <p:cNvSpPr txBox="1"/>
          <p:nvPr>
            <p:ph idx="1" type="body"/>
          </p:nvPr>
        </p:nvSpPr>
        <p:spPr>
          <a:xfrm>
            <a:off x="306150" y="1165683"/>
            <a:ext cx="8520600" cy="455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US"/>
              <a:t>SUBSTRING EXTRACTION</a:t>
            </a:r>
            <a:endParaRPr/>
          </a:p>
          <a:p>
            <a:pPr indent="0" lvl="0" marL="0" rtl="0" algn="l">
              <a:lnSpc>
                <a:spcPct val="100000"/>
              </a:lnSpc>
              <a:spcBef>
                <a:spcPts val="0"/>
              </a:spcBef>
              <a:spcAft>
                <a:spcPts val="0"/>
              </a:spcAft>
              <a:buSzPts val="2200"/>
              <a:buNone/>
            </a:pPr>
            <a:r>
              <a:rPr lang="en-US"/>
              <a:t>(starting position &amp; Number of characters --length)</a:t>
            </a:r>
            <a:endParaRPr/>
          </a:p>
          <a:p>
            <a:pPr indent="0" lvl="0" marL="0" rtl="0" algn="l">
              <a:lnSpc>
                <a:spcPct val="100000"/>
              </a:lnSpc>
              <a:spcBef>
                <a:spcPts val="0"/>
              </a:spcBef>
              <a:spcAft>
                <a:spcPts val="0"/>
              </a:spcAft>
              <a:buSzPts val="2200"/>
              <a:buNone/>
            </a:pPr>
            <a:r>
              <a:t/>
            </a:r>
            <a:endParaRPr/>
          </a:p>
          <a:p>
            <a:pPr indent="0" lvl="0" marL="0" rtl="0" algn="l">
              <a:lnSpc>
                <a:spcPct val="100000"/>
              </a:lnSpc>
              <a:spcBef>
                <a:spcPts val="0"/>
              </a:spcBef>
              <a:spcAft>
                <a:spcPts val="0"/>
              </a:spcAft>
              <a:buSzPts val="2200"/>
              <a:buNone/>
            </a:pPr>
            <a:r>
              <a:rPr lang="en-US"/>
              <a:t>SUBSTRING EXTRACTION USING POINTERS</a:t>
            </a:r>
            <a:endParaRPr/>
          </a:p>
          <a:p>
            <a:pPr indent="0" lvl="0" marL="0" rtl="0" algn="l">
              <a:lnSpc>
                <a:spcPct val="100000"/>
              </a:lnSpc>
              <a:spcBef>
                <a:spcPts val="0"/>
              </a:spcBef>
              <a:spcAft>
                <a:spcPts val="0"/>
              </a:spcAft>
              <a:buSzPts val="2200"/>
              <a:buNone/>
            </a:pPr>
            <a:r>
              <a:rPr lang="en-US"/>
              <a:t>(starting position &amp; ending position)</a:t>
            </a:r>
            <a:endParaRPr/>
          </a:p>
        </p:txBody>
      </p:sp>
      <p:sp>
        <p:nvSpPr>
          <p:cNvPr id="1144" name="Google Shape;1144;p113"/>
          <p:cNvSpPr txBox="1"/>
          <p:nvPr>
            <p:ph idx="12" type="sldNum"/>
          </p:nvPr>
        </p:nvSpPr>
        <p:spPr>
          <a:xfrm>
            <a:off x="8604208" y="5906447"/>
            <a:ext cx="548700" cy="52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chemeClr val="dk2"/>
              </a:buClr>
              <a:buSzPts val="1000"/>
              <a:buFont typeface="Arial"/>
              <a:buNone/>
            </a:pPr>
            <a:fld id="{00000000-1234-1234-1234-123412341234}" type="slidenum">
              <a:rPr lang="en-US"/>
              <a:t>‹#›</a:t>
            </a:fld>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8" name="Shape 1148"/>
        <p:cNvGrpSpPr/>
        <p:nvPr/>
      </p:nvGrpSpPr>
      <p:grpSpPr>
        <a:xfrm>
          <a:off x="0" y="0"/>
          <a:ext cx="0" cy="0"/>
          <a:chOff x="0" y="0"/>
          <a:chExt cx="0" cy="0"/>
        </a:xfrm>
      </p:grpSpPr>
      <p:sp>
        <p:nvSpPr>
          <p:cNvPr id="1149" name="Google Shape;1149;p114"/>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SUBSTRING FUNCTIONS IN &lt;string.h&gt;----index related operations in substring</a:t>
            </a:r>
            <a:br>
              <a:rPr lang="en-US"/>
            </a:br>
            <a:endParaRPr/>
          </a:p>
        </p:txBody>
      </p:sp>
      <p:sp>
        <p:nvSpPr>
          <p:cNvPr id="1150" name="Google Shape;1150;p114"/>
          <p:cNvSpPr txBox="1"/>
          <p:nvPr>
            <p:ph idx="12" type="sldNum"/>
          </p:nvPr>
        </p:nvSpPr>
        <p:spPr>
          <a:xfrm>
            <a:off x="8604208" y="5906447"/>
            <a:ext cx="548700" cy="52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chemeClr val="dk2"/>
              </a:buClr>
              <a:buSzPts val="1000"/>
              <a:buFont typeface="Arial"/>
              <a:buNone/>
            </a:pPr>
            <a:fld id="{00000000-1234-1234-1234-123412341234}" type="slidenum">
              <a:rPr lang="en-US"/>
              <a:t>‹#›</a:t>
            </a:fld>
            <a:endParaRPr/>
          </a:p>
        </p:txBody>
      </p:sp>
      <p:graphicFrame>
        <p:nvGraphicFramePr>
          <p:cNvPr id="1151" name="Google Shape;1151;p114"/>
          <p:cNvGraphicFramePr/>
          <p:nvPr/>
        </p:nvGraphicFramePr>
        <p:xfrm>
          <a:off x="1252275" y="1729375"/>
          <a:ext cx="3000000" cy="3000000"/>
        </p:xfrm>
        <a:graphic>
          <a:graphicData uri="http://schemas.openxmlformats.org/drawingml/2006/table">
            <a:tbl>
              <a:tblPr>
                <a:solidFill>
                  <a:srgbClr val="FBFBFB"/>
                </a:solidFill>
                <a:tableStyleId>{9B7D4A54-509D-485D-8964-E481649A2709}</a:tableStyleId>
              </a:tblPr>
              <a:tblGrid>
                <a:gridCol w="1619050"/>
                <a:gridCol w="5401575"/>
              </a:tblGrid>
              <a:tr h="792425">
                <a:tc>
                  <a:txBody>
                    <a:bodyPr/>
                    <a:lstStyle/>
                    <a:p>
                      <a:pPr indent="0" lvl="0" marL="0" marR="0" rtl="0" algn="l">
                        <a:lnSpc>
                          <a:spcPct val="115000"/>
                        </a:lnSpc>
                        <a:spcBef>
                          <a:spcPts val="0"/>
                        </a:spcBef>
                        <a:spcAft>
                          <a:spcPts val="0"/>
                        </a:spcAft>
                        <a:buClr>
                          <a:srgbClr val="000000"/>
                        </a:buClr>
                        <a:buSzPts val="1700"/>
                        <a:buFont typeface="Arial"/>
                        <a:buNone/>
                      </a:pPr>
                      <a:r>
                        <a:rPr lang="en-US" sz="1700" u="none" cap="none" strike="noStrike">
                          <a:highlight>
                            <a:srgbClr val="FBFBFB"/>
                          </a:highlight>
                        </a:rPr>
                        <a:t>strchr ( )</a:t>
                      </a:r>
                      <a:endParaRPr sz="1700" u="none" cap="none" strike="noStrike">
                        <a:highlight>
                          <a:srgbClr val="FBFBFB"/>
                        </a:highlight>
                      </a:endParaRPr>
                    </a:p>
                  </a:txBody>
                  <a:tcPr marT="66675" marB="66675" marR="142875" marL="1428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600"/>
                        <a:buFont typeface="Arial"/>
                        <a:buNone/>
                      </a:pPr>
                      <a:r>
                        <a:rPr lang="en-US" sz="1600" u="none" cap="none" strike="noStrike">
                          <a:solidFill>
                            <a:srgbClr val="444444"/>
                          </a:solidFill>
                          <a:highlight>
                            <a:srgbClr val="FBFBFB"/>
                          </a:highlight>
                          <a:latin typeface="Merriweather"/>
                          <a:ea typeface="Merriweather"/>
                          <a:cs typeface="Merriweather"/>
                          <a:sym typeface="Merriweather"/>
                        </a:rPr>
                        <a:t>Returns pointer to first occurrence of char in str1</a:t>
                      </a:r>
                      <a:endParaRPr sz="1600" u="none" cap="none" strike="noStrike">
                        <a:solidFill>
                          <a:srgbClr val="444444"/>
                        </a:solidFill>
                        <a:highlight>
                          <a:srgbClr val="FBFBFB"/>
                        </a:highlight>
                        <a:latin typeface="Merriweather"/>
                        <a:ea typeface="Merriweather"/>
                        <a:cs typeface="Merriweather"/>
                        <a:sym typeface="Merriweather"/>
                      </a:endParaRPr>
                    </a:p>
                  </a:txBody>
                  <a:tcPr marT="66675" marB="66675" marR="142875" marL="1428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r>
              <a:tr h="792425">
                <a:tc>
                  <a:txBody>
                    <a:bodyPr/>
                    <a:lstStyle/>
                    <a:p>
                      <a:pPr indent="0" lvl="0" marL="0" marR="0" rtl="0" algn="l">
                        <a:lnSpc>
                          <a:spcPct val="115000"/>
                        </a:lnSpc>
                        <a:spcBef>
                          <a:spcPts val="0"/>
                        </a:spcBef>
                        <a:spcAft>
                          <a:spcPts val="0"/>
                        </a:spcAft>
                        <a:buClr>
                          <a:srgbClr val="000000"/>
                        </a:buClr>
                        <a:buSzPts val="1700"/>
                        <a:buFont typeface="Arial"/>
                        <a:buNone/>
                      </a:pPr>
                      <a:r>
                        <a:rPr lang="en-US" sz="1700" u="none" cap="none" strike="noStrike">
                          <a:highlight>
                            <a:srgbClr val="FBFBFB"/>
                          </a:highlight>
                        </a:rPr>
                        <a:t>strrchr ( )</a:t>
                      </a:r>
                      <a:endParaRPr sz="1700" u="none" cap="none" strike="noStrike">
                        <a:highlight>
                          <a:srgbClr val="FBFBFB"/>
                        </a:highlight>
                      </a:endParaRPr>
                    </a:p>
                  </a:txBody>
                  <a:tcPr marT="66675" marB="66675" marR="142875" marL="1428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600"/>
                        <a:buFont typeface="Arial"/>
                        <a:buNone/>
                      </a:pPr>
                      <a:r>
                        <a:rPr lang="en-US" sz="1600" u="none" cap="none" strike="noStrike">
                          <a:solidFill>
                            <a:srgbClr val="444444"/>
                          </a:solidFill>
                          <a:highlight>
                            <a:srgbClr val="FBFBFB"/>
                          </a:highlight>
                          <a:latin typeface="Merriweather"/>
                          <a:ea typeface="Merriweather"/>
                          <a:cs typeface="Merriweather"/>
                          <a:sym typeface="Merriweather"/>
                        </a:rPr>
                        <a:t>last occurrence of given character in a string is found</a:t>
                      </a:r>
                      <a:endParaRPr sz="1600" u="none" cap="none" strike="noStrike">
                        <a:solidFill>
                          <a:srgbClr val="444444"/>
                        </a:solidFill>
                        <a:highlight>
                          <a:srgbClr val="FBFBFB"/>
                        </a:highlight>
                        <a:latin typeface="Merriweather"/>
                        <a:ea typeface="Merriweather"/>
                        <a:cs typeface="Merriweather"/>
                        <a:sym typeface="Merriweather"/>
                      </a:endParaRPr>
                    </a:p>
                  </a:txBody>
                  <a:tcPr marT="66675" marB="66675" marR="142875" marL="1428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r>
              <a:tr h="792425">
                <a:tc>
                  <a:txBody>
                    <a:bodyPr/>
                    <a:lstStyle/>
                    <a:p>
                      <a:pPr indent="0" lvl="0" marL="0" marR="0" rtl="0" algn="l">
                        <a:lnSpc>
                          <a:spcPct val="115000"/>
                        </a:lnSpc>
                        <a:spcBef>
                          <a:spcPts val="0"/>
                        </a:spcBef>
                        <a:spcAft>
                          <a:spcPts val="0"/>
                        </a:spcAft>
                        <a:buClr>
                          <a:srgbClr val="000000"/>
                        </a:buClr>
                        <a:buSzPts val="1700"/>
                        <a:buFont typeface="Arial"/>
                        <a:buNone/>
                      </a:pPr>
                      <a:r>
                        <a:rPr lang="en-US" sz="1700" u="none" cap="none" strike="noStrike">
                          <a:highlight>
                            <a:srgbClr val="FBFBFB"/>
                          </a:highlight>
                        </a:rPr>
                        <a:t>strstr ( )</a:t>
                      </a:r>
                      <a:endParaRPr sz="1700" u="none" cap="none" strike="noStrike">
                        <a:highlight>
                          <a:srgbClr val="FBFBFB"/>
                        </a:highlight>
                      </a:endParaRPr>
                    </a:p>
                  </a:txBody>
                  <a:tcPr marT="66675" marB="66675" marR="142875" marL="1428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600"/>
                        <a:buFont typeface="Arial"/>
                        <a:buNone/>
                      </a:pPr>
                      <a:r>
                        <a:rPr lang="en-US" sz="1600" u="none" cap="none" strike="noStrike">
                          <a:solidFill>
                            <a:srgbClr val="444444"/>
                          </a:solidFill>
                          <a:highlight>
                            <a:srgbClr val="FBFBFB"/>
                          </a:highlight>
                          <a:latin typeface="Merriweather"/>
                          <a:ea typeface="Merriweather"/>
                          <a:cs typeface="Merriweather"/>
                          <a:sym typeface="Merriweather"/>
                        </a:rPr>
                        <a:t>Returns pointer to first occurrence of str2 in str1</a:t>
                      </a:r>
                      <a:endParaRPr sz="1600" u="none" cap="none" strike="noStrike">
                        <a:solidFill>
                          <a:srgbClr val="444444"/>
                        </a:solidFill>
                        <a:highlight>
                          <a:srgbClr val="FBFBFB"/>
                        </a:highlight>
                        <a:latin typeface="Merriweather"/>
                        <a:ea typeface="Merriweather"/>
                        <a:cs typeface="Merriweather"/>
                        <a:sym typeface="Merriweather"/>
                      </a:endParaRPr>
                    </a:p>
                  </a:txBody>
                  <a:tcPr marT="66675" marB="66675" marR="142875" marL="1428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r>
              <a:tr h="792425">
                <a:tc>
                  <a:txBody>
                    <a:bodyPr/>
                    <a:lstStyle/>
                    <a:p>
                      <a:pPr indent="0" lvl="0" marL="0" marR="0" rtl="0" algn="l">
                        <a:lnSpc>
                          <a:spcPct val="115000"/>
                        </a:lnSpc>
                        <a:spcBef>
                          <a:spcPts val="0"/>
                        </a:spcBef>
                        <a:spcAft>
                          <a:spcPts val="0"/>
                        </a:spcAft>
                        <a:buClr>
                          <a:srgbClr val="000000"/>
                        </a:buClr>
                        <a:buSzPts val="1700"/>
                        <a:buFont typeface="Arial"/>
                        <a:buNone/>
                      </a:pPr>
                      <a:r>
                        <a:rPr lang="en-US" sz="1700" u="none" cap="none" strike="noStrike">
                          <a:highlight>
                            <a:srgbClr val="FBFBFB"/>
                          </a:highlight>
                        </a:rPr>
                        <a:t>strncat()</a:t>
                      </a:r>
                      <a:endParaRPr sz="1700" u="none" cap="none" strike="noStrike">
                        <a:highlight>
                          <a:srgbClr val="FBFBFB"/>
                        </a:highlight>
                      </a:endParaRPr>
                    </a:p>
                  </a:txBody>
                  <a:tcPr marT="66675" marB="66675" marR="142875" marL="1428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600"/>
                        <a:buFont typeface="Arial"/>
                        <a:buNone/>
                      </a:pPr>
                      <a:r>
                        <a:rPr lang="en-US" sz="1600" u="none" cap="none" strike="noStrike">
                          <a:solidFill>
                            <a:srgbClr val="444444"/>
                          </a:solidFill>
                          <a:highlight>
                            <a:srgbClr val="FBFBFB"/>
                          </a:highlight>
                          <a:latin typeface="Merriweather"/>
                          <a:ea typeface="Merriweather"/>
                          <a:cs typeface="Merriweather"/>
                          <a:sym typeface="Merriweather"/>
                        </a:rPr>
                        <a:t>concatenates n characters</a:t>
                      </a:r>
                      <a:endParaRPr sz="1600" u="none" cap="none" strike="noStrike">
                        <a:solidFill>
                          <a:srgbClr val="444444"/>
                        </a:solidFill>
                        <a:highlight>
                          <a:srgbClr val="FBFBFB"/>
                        </a:highlight>
                        <a:latin typeface="Merriweather"/>
                        <a:ea typeface="Merriweather"/>
                        <a:cs typeface="Merriweather"/>
                        <a:sym typeface="Merriweather"/>
                      </a:endParaRPr>
                    </a:p>
                  </a:txBody>
                  <a:tcPr marT="66675" marB="66675" marR="142875" marL="1428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r>
              <a:tr h="792425">
                <a:tc>
                  <a:txBody>
                    <a:bodyPr/>
                    <a:lstStyle/>
                    <a:p>
                      <a:pPr indent="0" lvl="0" marL="0" marR="0" rtl="0" algn="l">
                        <a:lnSpc>
                          <a:spcPct val="115000"/>
                        </a:lnSpc>
                        <a:spcBef>
                          <a:spcPts val="0"/>
                        </a:spcBef>
                        <a:spcAft>
                          <a:spcPts val="0"/>
                        </a:spcAft>
                        <a:buClr>
                          <a:srgbClr val="000000"/>
                        </a:buClr>
                        <a:buSzPts val="1700"/>
                        <a:buFont typeface="Arial"/>
                        <a:buNone/>
                      </a:pPr>
                      <a:r>
                        <a:rPr lang="en-US" sz="1700" u="none" cap="none" strike="noStrike">
                          <a:highlight>
                            <a:srgbClr val="FBFBFB"/>
                          </a:highlight>
                        </a:rPr>
                        <a:t>strncpy()</a:t>
                      </a:r>
                      <a:endParaRPr sz="1700" u="none" cap="none" strike="noStrike">
                        <a:highlight>
                          <a:srgbClr val="FBFBFB"/>
                        </a:highlight>
                      </a:endParaRPr>
                    </a:p>
                  </a:txBody>
                  <a:tcPr marT="66675" marB="66675" marR="142875" marL="1428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600"/>
                        <a:buFont typeface="Arial"/>
                        <a:buNone/>
                      </a:pPr>
                      <a:r>
                        <a:rPr lang="en-US" sz="1600" u="none" cap="none" strike="noStrike">
                          <a:solidFill>
                            <a:srgbClr val="444444"/>
                          </a:solidFill>
                          <a:highlight>
                            <a:srgbClr val="FBFBFB"/>
                          </a:highlight>
                          <a:latin typeface="Merriweather"/>
                          <a:ea typeface="Merriweather"/>
                          <a:cs typeface="Merriweather"/>
                          <a:sym typeface="Merriweather"/>
                        </a:rPr>
                        <a:t>copies n characters</a:t>
                      </a:r>
                      <a:endParaRPr sz="1600" u="none" cap="none" strike="noStrike">
                        <a:solidFill>
                          <a:srgbClr val="444444"/>
                        </a:solidFill>
                        <a:highlight>
                          <a:srgbClr val="FBFBFB"/>
                        </a:highlight>
                        <a:latin typeface="Merriweather"/>
                        <a:ea typeface="Merriweather"/>
                        <a:cs typeface="Merriweather"/>
                        <a:sym typeface="Merriweather"/>
                      </a:endParaRPr>
                    </a:p>
                  </a:txBody>
                  <a:tcPr marT="66675" marB="66675" marR="142875" marL="1428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r>
            </a:tbl>
          </a:graphicData>
        </a:graphic>
      </p:graphicFrame>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5" name="Shape 1155"/>
        <p:cNvGrpSpPr/>
        <p:nvPr/>
      </p:nvGrpSpPr>
      <p:grpSpPr>
        <a:xfrm>
          <a:off x="0" y="0"/>
          <a:ext cx="0" cy="0"/>
          <a:chOff x="0" y="0"/>
          <a:chExt cx="0" cy="0"/>
        </a:xfrm>
      </p:grpSpPr>
      <p:sp>
        <p:nvSpPr>
          <p:cNvPr id="1156" name="Google Shape;1156;p115"/>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strncpy</a:t>
            </a:r>
            <a:endParaRPr/>
          </a:p>
        </p:txBody>
      </p:sp>
      <p:sp>
        <p:nvSpPr>
          <p:cNvPr id="1157" name="Google Shape;1157;p115"/>
          <p:cNvSpPr txBox="1"/>
          <p:nvPr>
            <p:ph idx="1" type="body"/>
          </p:nvPr>
        </p:nvSpPr>
        <p:spPr>
          <a:xfrm>
            <a:off x="306150" y="1165683"/>
            <a:ext cx="8520600" cy="455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lang="en-US" sz="1850">
                <a:solidFill>
                  <a:schemeClr val="dk1"/>
                </a:solidFill>
                <a:latin typeface="Arial"/>
                <a:ea typeface="Arial"/>
                <a:cs typeface="Arial"/>
                <a:sym typeface="Arial"/>
              </a:rPr>
              <a:t>Description</a:t>
            </a:r>
            <a:endParaRPr sz="1850">
              <a:solidFill>
                <a:schemeClr val="dk1"/>
              </a:solidFill>
              <a:latin typeface="Arial"/>
              <a:ea typeface="Arial"/>
              <a:cs typeface="Arial"/>
              <a:sym typeface="Arial"/>
            </a:endParaRPr>
          </a:p>
          <a:p>
            <a:pPr indent="0" lvl="0" marL="25400" marR="25400" rtl="0" algn="just">
              <a:lnSpc>
                <a:spcPct val="115000"/>
              </a:lnSpc>
              <a:spcBef>
                <a:spcPts val="600"/>
              </a:spcBef>
              <a:spcAft>
                <a:spcPts val="0"/>
              </a:spcAft>
              <a:buClr>
                <a:schemeClr val="dk1"/>
              </a:buClr>
              <a:buSzPts val="1100"/>
              <a:buFont typeface="Arial"/>
              <a:buNone/>
            </a:pPr>
            <a:r>
              <a:rPr lang="en-US" sz="1300">
                <a:solidFill>
                  <a:schemeClr val="dk1"/>
                </a:solidFill>
                <a:latin typeface="Arial"/>
                <a:ea typeface="Arial"/>
                <a:cs typeface="Arial"/>
                <a:sym typeface="Arial"/>
              </a:rPr>
              <a:t>The C library function char *strncpy(char *dest, const char *src, size_t n) copies up to n characters from the string pointed to, by src to dest. In a case where the length of src is less than that of n, the remainder of dest will be padded with null bytes.</a:t>
            </a:r>
            <a:endParaRPr sz="1300">
              <a:solidFill>
                <a:schemeClr val="dk1"/>
              </a:solidFill>
              <a:latin typeface="Arial"/>
              <a:ea typeface="Arial"/>
              <a:cs typeface="Arial"/>
              <a:sym typeface="Arial"/>
            </a:endParaRPr>
          </a:p>
          <a:p>
            <a:pPr indent="0" lvl="0" marL="0" rtl="0" algn="l">
              <a:lnSpc>
                <a:spcPct val="115000"/>
              </a:lnSpc>
              <a:spcBef>
                <a:spcPts val="1800"/>
              </a:spcBef>
              <a:spcAft>
                <a:spcPts val="0"/>
              </a:spcAft>
              <a:buClr>
                <a:schemeClr val="dk1"/>
              </a:buClr>
              <a:buSzPts val="1100"/>
              <a:buFont typeface="Arial"/>
              <a:buNone/>
            </a:pPr>
            <a:r>
              <a:rPr lang="en-US" sz="1850">
                <a:solidFill>
                  <a:schemeClr val="dk1"/>
                </a:solidFill>
                <a:latin typeface="Arial"/>
                <a:ea typeface="Arial"/>
                <a:cs typeface="Arial"/>
                <a:sym typeface="Arial"/>
              </a:rPr>
              <a:t>Declaration</a:t>
            </a:r>
            <a:endParaRPr sz="1850">
              <a:solidFill>
                <a:schemeClr val="dk1"/>
              </a:solidFill>
              <a:latin typeface="Arial"/>
              <a:ea typeface="Arial"/>
              <a:cs typeface="Arial"/>
              <a:sym typeface="Arial"/>
            </a:endParaRPr>
          </a:p>
          <a:p>
            <a:pPr indent="0" lvl="0" marL="25400" marR="25400" rtl="0" algn="just">
              <a:lnSpc>
                <a:spcPct val="115000"/>
              </a:lnSpc>
              <a:spcBef>
                <a:spcPts val="600"/>
              </a:spcBef>
              <a:spcAft>
                <a:spcPts val="0"/>
              </a:spcAft>
              <a:buClr>
                <a:schemeClr val="dk1"/>
              </a:buClr>
              <a:buSzPts val="1100"/>
              <a:buFont typeface="Arial"/>
              <a:buNone/>
            </a:pPr>
            <a:r>
              <a:rPr lang="en-US" sz="1300">
                <a:solidFill>
                  <a:schemeClr val="dk1"/>
                </a:solidFill>
                <a:latin typeface="Arial"/>
                <a:ea typeface="Arial"/>
                <a:cs typeface="Arial"/>
                <a:sym typeface="Arial"/>
              </a:rPr>
              <a:t>Following is the declaration for strncpy() function.</a:t>
            </a:r>
            <a:endParaRPr sz="1300">
              <a:solidFill>
                <a:schemeClr val="dk1"/>
              </a:solidFill>
              <a:latin typeface="Arial"/>
              <a:ea typeface="Arial"/>
              <a:cs typeface="Arial"/>
              <a:sym typeface="Arial"/>
            </a:endParaRPr>
          </a:p>
          <a:p>
            <a:pPr indent="0" lvl="0" marL="25400" marR="25400" rtl="0" algn="l">
              <a:lnSpc>
                <a:spcPct val="115000"/>
              </a:lnSpc>
              <a:spcBef>
                <a:spcPts val="700"/>
              </a:spcBef>
              <a:spcAft>
                <a:spcPts val="0"/>
              </a:spcAft>
              <a:buClr>
                <a:schemeClr val="dk1"/>
              </a:buClr>
              <a:buSzPts val="1100"/>
              <a:buFont typeface="Arial"/>
              <a:buNone/>
            </a:pPr>
            <a:r>
              <a:rPr lang="en-US" sz="1250">
                <a:solidFill>
                  <a:srgbClr val="000088"/>
                </a:solidFill>
                <a:highlight>
                  <a:srgbClr val="EEEEEE"/>
                </a:highlight>
                <a:latin typeface="Courier New"/>
                <a:ea typeface="Courier New"/>
                <a:cs typeface="Courier New"/>
                <a:sym typeface="Courier New"/>
              </a:rPr>
              <a:t>char</a:t>
            </a:r>
            <a:r>
              <a:rPr lang="en-US" sz="1250">
                <a:solidFill>
                  <a:schemeClr val="dk1"/>
                </a:solidFill>
                <a:highlight>
                  <a:srgbClr val="EEEEEE"/>
                </a:highlight>
                <a:latin typeface="Courier New"/>
                <a:ea typeface="Courier New"/>
                <a:cs typeface="Courier New"/>
                <a:sym typeface="Courier New"/>
              </a:rPr>
              <a:t> </a:t>
            </a:r>
            <a:r>
              <a:rPr lang="en-US" sz="1250">
                <a:solidFill>
                  <a:srgbClr val="666600"/>
                </a:solidFill>
                <a:highlight>
                  <a:srgbClr val="EEEEEE"/>
                </a:highlight>
                <a:latin typeface="Courier New"/>
                <a:ea typeface="Courier New"/>
                <a:cs typeface="Courier New"/>
                <a:sym typeface="Courier New"/>
              </a:rPr>
              <a:t>*</a:t>
            </a:r>
            <a:r>
              <a:rPr lang="en-US" sz="1250">
                <a:solidFill>
                  <a:schemeClr val="dk1"/>
                </a:solidFill>
                <a:highlight>
                  <a:srgbClr val="EEEEEE"/>
                </a:highlight>
                <a:latin typeface="Courier New"/>
                <a:ea typeface="Courier New"/>
                <a:cs typeface="Courier New"/>
                <a:sym typeface="Courier New"/>
              </a:rPr>
              <a:t>strncpy</a:t>
            </a:r>
            <a:r>
              <a:rPr lang="en-US" sz="1250">
                <a:solidFill>
                  <a:srgbClr val="666600"/>
                </a:solidFill>
                <a:highlight>
                  <a:srgbClr val="EEEEEE"/>
                </a:highlight>
                <a:latin typeface="Courier New"/>
                <a:ea typeface="Courier New"/>
                <a:cs typeface="Courier New"/>
                <a:sym typeface="Courier New"/>
              </a:rPr>
              <a:t>(</a:t>
            </a:r>
            <a:r>
              <a:rPr lang="en-US" sz="1250">
                <a:solidFill>
                  <a:srgbClr val="000088"/>
                </a:solidFill>
                <a:highlight>
                  <a:srgbClr val="EEEEEE"/>
                </a:highlight>
                <a:latin typeface="Courier New"/>
                <a:ea typeface="Courier New"/>
                <a:cs typeface="Courier New"/>
                <a:sym typeface="Courier New"/>
              </a:rPr>
              <a:t>char</a:t>
            </a:r>
            <a:r>
              <a:rPr lang="en-US" sz="1250">
                <a:solidFill>
                  <a:schemeClr val="dk1"/>
                </a:solidFill>
                <a:highlight>
                  <a:srgbClr val="EEEEEE"/>
                </a:highlight>
                <a:latin typeface="Courier New"/>
                <a:ea typeface="Courier New"/>
                <a:cs typeface="Courier New"/>
                <a:sym typeface="Courier New"/>
              </a:rPr>
              <a:t> </a:t>
            </a:r>
            <a:r>
              <a:rPr lang="en-US" sz="1250">
                <a:solidFill>
                  <a:srgbClr val="666600"/>
                </a:solidFill>
                <a:highlight>
                  <a:srgbClr val="EEEEEE"/>
                </a:highlight>
                <a:latin typeface="Courier New"/>
                <a:ea typeface="Courier New"/>
                <a:cs typeface="Courier New"/>
                <a:sym typeface="Courier New"/>
              </a:rPr>
              <a:t>*</a:t>
            </a:r>
            <a:r>
              <a:rPr lang="en-US" sz="1250">
                <a:solidFill>
                  <a:schemeClr val="dk1"/>
                </a:solidFill>
                <a:highlight>
                  <a:srgbClr val="EEEEEE"/>
                </a:highlight>
                <a:latin typeface="Courier New"/>
                <a:ea typeface="Courier New"/>
                <a:cs typeface="Courier New"/>
                <a:sym typeface="Courier New"/>
              </a:rPr>
              <a:t>dest</a:t>
            </a:r>
            <a:r>
              <a:rPr lang="en-US" sz="1250">
                <a:solidFill>
                  <a:srgbClr val="666600"/>
                </a:solidFill>
                <a:highlight>
                  <a:srgbClr val="EEEEEE"/>
                </a:highlight>
                <a:latin typeface="Courier New"/>
                <a:ea typeface="Courier New"/>
                <a:cs typeface="Courier New"/>
                <a:sym typeface="Courier New"/>
              </a:rPr>
              <a:t>,</a:t>
            </a:r>
            <a:r>
              <a:rPr lang="en-US" sz="1250">
                <a:solidFill>
                  <a:schemeClr val="dk1"/>
                </a:solidFill>
                <a:highlight>
                  <a:srgbClr val="EEEEEE"/>
                </a:highlight>
                <a:latin typeface="Courier New"/>
                <a:ea typeface="Courier New"/>
                <a:cs typeface="Courier New"/>
                <a:sym typeface="Courier New"/>
              </a:rPr>
              <a:t> </a:t>
            </a:r>
            <a:r>
              <a:rPr lang="en-US" sz="1250">
                <a:solidFill>
                  <a:srgbClr val="000088"/>
                </a:solidFill>
                <a:highlight>
                  <a:srgbClr val="EEEEEE"/>
                </a:highlight>
                <a:latin typeface="Courier New"/>
                <a:ea typeface="Courier New"/>
                <a:cs typeface="Courier New"/>
                <a:sym typeface="Courier New"/>
              </a:rPr>
              <a:t>const</a:t>
            </a:r>
            <a:r>
              <a:rPr lang="en-US" sz="1250">
                <a:solidFill>
                  <a:schemeClr val="dk1"/>
                </a:solidFill>
                <a:highlight>
                  <a:srgbClr val="EEEEEE"/>
                </a:highlight>
                <a:latin typeface="Courier New"/>
                <a:ea typeface="Courier New"/>
                <a:cs typeface="Courier New"/>
                <a:sym typeface="Courier New"/>
              </a:rPr>
              <a:t> </a:t>
            </a:r>
            <a:r>
              <a:rPr lang="en-US" sz="1250">
                <a:solidFill>
                  <a:srgbClr val="000088"/>
                </a:solidFill>
                <a:highlight>
                  <a:srgbClr val="EEEEEE"/>
                </a:highlight>
                <a:latin typeface="Courier New"/>
                <a:ea typeface="Courier New"/>
                <a:cs typeface="Courier New"/>
                <a:sym typeface="Courier New"/>
              </a:rPr>
              <a:t>char</a:t>
            </a:r>
            <a:r>
              <a:rPr lang="en-US" sz="1250">
                <a:solidFill>
                  <a:schemeClr val="dk1"/>
                </a:solidFill>
                <a:highlight>
                  <a:srgbClr val="EEEEEE"/>
                </a:highlight>
                <a:latin typeface="Courier New"/>
                <a:ea typeface="Courier New"/>
                <a:cs typeface="Courier New"/>
                <a:sym typeface="Courier New"/>
              </a:rPr>
              <a:t> </a:t>
            </a:r>
            <a:r>
              <a:rPr lang="en-US" sz="1250">
                <a:solidFill>
                  <a:srgbClr val="666600"/>
                </a:solidFill>
                <a:highlight>
                  <a:srgbClr val="EEEEEE"/>
                </a:highlight>
                <a:latin typeface="Courier New"/>
                <a:ea typeface="Courier New"/>
                <a:cs typeface="Courier New"/>
                <a:sym typeface="Courier New"/>
              </a:rPr>
              <a:t>*</a:t>
            </a:r>
            <a:r>
              <a:rPr lang="en-US" sz="1250">
                <a:solidFill>
                  <a:schemeClr val="dk1"/>
                </a:solidFill>
                <a:highlight>
                  <a:srgbClr val="EEEEEE"/>
                </a:highlight>
                <a:latin typeface="Courier New"/>
                <a:ea typeface="Courier New"/>
                <a:cs typeface="Courier New"/>
                <a:sym typeface="Courier New"/>
              </a:rPr>
              <a:t>src</a:t>
            </a:r>
            <a:r>
              <a:rPr lang="en-US" sz="1250">
                <a:solidFill>
                  <a:srgbClr val="666600"/>
                </a:solidFill>
                <a:highlight>
                  <a:srgbClr val="EEEEEE"/>
                </a:highlight>
                <a:latin typeface="Courier New"/>
                <a:ea typeface="Courier New"/>
                <a:cs typeface="Courier New"/>
                <a:sym typeface="Courier New"/>
              </a:rPr>
              <a:t>,</a:t>
            </a:r>
            <a:r>
              <a:rPr lang="en-US" sz="1250">
                <a:solidFill>
                  <a:schemeClr val="dk1"/>
                </a:solidFill>
                <a:highlight>
                  <a:srgbClr val="EEEEEE"/>
                </a:highlight>
                <a:latin typeface="Courier New"/>
                <a:ea typeface="Courier New"/>
                <a:cs typeface="Courier New"/>
                <a:sym typeface="Courier New"/>
              </a:rPr>
              <a:t> </a:t>
            </a:r>
            <a:r>
              <a:rPr lang="en-US" sz="1250">
                <a:solidFill>
                  <a:srgbClr val="660066"/>
                </a:solidFill>
                <a:highlight>
                  <a:srgbClr val="EEEEEE"/>
                </a:highlight>
                <a:latin typeface="Courier New"/>
                <a:ea typeface="Courier New"/>
                <a:cs typeface="Courier New"/>
                <a:sym typeface="Courier New"/>
              </a:rPr>
              <a:t>size_t</a:t>
            </a:r>
            <a:r>
              <a:rPr lang="en-US" sz="1250">
                <a:solidFill>
                  <a:schemeClr val="dk1"/>
                </a:solidFill>
                <a:highlight>
                  <a:srgbClr val="EEEEEE"/>
                </a:highlight>
                <a:latin typeface="Courier New"/>
                <a:ea typeface="Courier New"/>
                <a:cs typeface="Courier New"/>
                <a:sym typeface="Courier New"/>
              </a:rPr>
              <a:t> n</a:t>
            </a:r>
            <a:r>
              <a:rPr lang="en-US" sz="1250">
                <a:solidFill>
                  <a:srgbClr val="666600"/>
                </a:solidFill>
                <a:highlight>
                  <a:srgbClr val="EEEEEE"/>
                </a:highlight>
                <a:latin typeface="Courier New"/>
                <a:ea typeface="Courier New"/>
                <a:cs typeface="Courier New"/>
                <a:sym typeface="Courier New"/>
              </a:rPr>
              <a:t>)</a:t>
            </a:r>
            <a:endParaRPr sz="1250">
              <a:solidFill>
                <a:srgbClr val="666600"/>
              </a:solidFill>
              <a:highlight>
                <a:srgbClr val="EEEEEE"/>
              </a:highlight>
              <a:latin typeface="Courier New"/>
              <a:ea typeface="Courier New"/>
              <a:cs typeface="Courier New"/>
              <a:sym typeface="Courier New"/>
            </a:endParaRPr>
          </a:p>
          <a:p>
            <a:pPr indent="0" lvl="0" marL="0" rtl="0" algn="l">
              <a:lnSpc>
                <a:spcPct val="115000"/>
              </a:lnSpc>
              <a:spcBef>
                <a:spcPts val="1800"/>
              </a:spcBef>
              <a:spcAft>
                <a:spcPts val="0"/>
              </a:spcAft>
              <a:buClr>
                <a:schemeClr val="dk1"/>
              </a:buClr>
              <a:buSzPts val="1100"/>
              <a:buFont typeface="Arial"/>
              <a:buNone/>
            </a:pPr>
            <a:r>
              <a:rPr lang="en-US" sz="1850">
                <a:solidFill>
                  <a:schemeClr val="dk1"/>
                </a:solidFill>
                <a:latin typeface="Arial"/>
                <a:ea typeface="Arial"/>
                <a:cs typeface="Arial"/>
                <a:sym typeface="Arial"/>
              </a:rPr>
              <a:t>Parameters</a:t>
            </a:r>
            <a:endParaRPr sz="1850">
              <a:solidFill>
                <a:schemeClr val="dk1"/>
              </a:solidFill>
              <a:latin typeface="Arial"/>
              <a:ea typeface="Arial"/>
              <a:cs typeface="Arial"/>
              <a:sym typeface="Arial"/>
            </a:endParaRPr>
          </a:p>
          <a:p>
            <a:pPr indent="-311150" lvl="0" marL="457200" rtl="0" algn="l">
              <a:lnSpc>
                <a:spcPct val="115000"/>
              </a:lnSpc>
              <a:spcBef>
                <a:spcPts val="400"/>
              </a:spcBef>
              <a:spcAft>
                <a:spcPts val="0"/>
              </a:spcAft>
              <a:buClr>
                <a:schemeClr val="dk1"/>
              </a:buClr>
              <a:buSzPts val="1300"/>
              <a:buFont typeface="Arial"/>
              <a:buChar char="●"/>
            </a:pPr>
            <a:r>
              <a:rPr lang="en-US" sz="1300">
                <a:solidFill>
                  <a:schemeClr val="dk1"/>
                </a:solidFill>
                <a:latin typeface="Arial"/>
                <a:ea typeface="Arial"/>
                <a:cs typeface="Arial"/>
                <a:sym typeface="Arial"/>
              </a:rPr>
              <a:t>dest − This is the pointer to the destination array where the content is to be copied.</a:t>
            </a:r>
            <a:endParaRPr sz="1300">
              <a:solidFill>
                <a:schemeClr val="dk1"/>
              </a:solidFill>
              <a:latin typeface="Arial"/>
              <a:ea typeface="Arial"/>
              <a:cs typeface="Arial"/>
              <a:sym typeface="Arial"/>
            </a:endParaRPr>
          </a:p>
          <a:p>
            <a:pPr indent="-311150" lvl="0" marL="457200" rtl="0" algn="l">
              <a:lnSpc>
                <a:spcPct val="115000"/>
              </a:lnSpc>
              <a:spcBef>
                <a:spcPts val="0"/>
              </a:spcBef>
              <a:spcAft>
                <a:spcPts val="0"/>
              </a:spcAft>
              <a:buClr>
                <a:schemeClr val="dk1"/>
              </a:buClr>
              <a:buSzPts val="1300"/>
              <a:buFont typeface="Arial"/>
              <a:buChar char="●"/>
            </a:pPr>
            <a:r>
              <a:rPr lang="en-US" sz="1300">
                <a:solidFill>
                  <a:schemeClr val="dk1"/>
                </a:solidFill>
                <a:latin typeface="Arial"/>
                <a:ea typeface="Arial"/>
                <a:cs typeface="Arial"/>
                <a:sym typeface="Arial"/>
              </a:rPr>
              <a:t>src − This is the string to be copied.</a:t>
            </a:r>
            <a:endParaRPr sz="1300">
              <a:solidFill>
                <a:schemeClr val="dk1"/>
              </a:solidFill>
              <a:latin typeface="Arial"/>
              <a:ea typeface="Arial"/>
              <a:cs typeface="Arial"/>
              <a:sym typeface="Arial"/>
            </a:endParaRPr>
          </a:p>
          <a:p>
            <a:pPr indent="-311150" lvl="0" marL="457200" rtl="0" algn="l">
              <a:lnSpc>
                <a:spcPct val="115000"/>
              </a:lnSpc>
              <a:spcBef>
                <a:spcPts val="0"/>
              </a:spcBef>
              <a:spcAft>
                <a:spcPts val="0"/>
              </a:spcAft>
              <a:buClr>
                <a:schemeClr val="dk1"/>
              </a:buClr>
              <a:buSzPts val="1300"/>
              <a:buFont typeface="Arial"/>
              <a:buChar char="●"/>
            </a:pPr>
            <a:r>
              <a:rPr lang="en-US" sz="1300">
                <a:solidFill>
                  <a:schemeClr val="dk1"/>
                </a:solidFill>
                <a:latin typeface="Arial"/>
                <a:ea typeface="Arial"/>
                <a:cs typeface="Arial"/>
                <a:sym typeface="Arial"/>
              </a:rPr>
              <a:t>n − The number of characters to be copied from source.</a:t>
            </a:r>
            <a:endParaRPr sz="1300">
              <a:solidFill>
                <a:schemeClr val="dk1"/>
              </a:solidFill>
              <a:latin typeface="Arial"/>
              <a:ea typeface="Arial"/>
              <a:cs typeface="Arial"/>
              <a:sym typeface="Arial"/>
            </a:endParaRPr>
          </a:p>
          <a:p>
            <a:pPr indent="0" lvl="0" marL="0" rtl="0" algn="l">
              <a:lnSpc>
                <a:spcPct val="115000"/>
              </a:lnSpc>
              <a:spcBef>
                <a:spcPts val="1800"/>
              </a:spcBef>
              <a:spcAft>
                <a:spcPts val="0"/>
              </a:spcAft>
              <a:buClr>
                <a:schemeClr val="dk1"/>
              </a:buClr>
              <a:buSzPts val="1100"/>
              <a:buFont typeface="Arial"/>
              <a:buNone/>
            </a:pPr>
            <a:r>
              <a:rPr lang="en-US" sz="1850">
                <a:solidFill>
                  <a:schemeClr val="dk1"/>
                </a:solidFill>
                <a:latin typeface="Arial"/>
                <a:ea typeface="Arial"/>
                <a:cs typeface="Arial"/>
                <a:sym typeface="Arial"/>
              </a:rPr>
              <a:t>Return Value</a:t>
            </a:r>
            <a:endParaRPr sz="1850">
              <a:solidFill>
                <a:schemeClr val="dk1"/>
              </a:solidFill>
              <a:latin typeface="Arial"/>
              <a:ea typeface="Arial"/>
              <a:cs typeface="Arial"/>
              <a:sym typeface="Arial"/>
            </a:endParaRPr>
          </a:p>
          <a:p>
            <a:pPr indent="0" lvl="0" marL="25400" marR="25400" rtl="0" algn="just">
              <a:lnSpc>
                <a:spcPct val="115000"/>
              </a:lnSpc>
              <a:spcBef>
                <a:spcPts val="600"/>
              </a:spcBef>
              <a:spcAft>
                <a:spcPts val="0"/>
              </a:spcAft>
              <a:buClr>
                <a:schemeClr val="dk1"/>
              </a:buClr>
              <a:buSzPts val="1100"/>
              <a:buFont typeface="Arial"/>
              <a:buNone/>
            </a:pPr>
            <a:r>
              <a:rPr lang="en-US" sz="1300">
                <a:solidFill>
                  <a:schemeClr val="dk1"/>
                </a:solidFill>
                <a:latin typeface="Arial"/>
                <a:ea typeface="Arial"/>
                <a:cs typeface="Arial"/>
                <a:sym typeface="Arial"/>
              </a:rPr>
              <a:t>This function returns the final copy of the copied string.</a:t>
            </a:r>
            <a:endParaRPr sz="1300">
              <a:solidFill>
                <a:schemeClr val="dk1"/>
              </a:solidFill>
              <a:latin typeface="Arial"/>
              <a:ea typeface="Arial"/>
              <a:cs typeface="Arial"/>
              <a:sym typeface="Arial"/>
            </a:endParaRPr>
          </a:p>
          <a:p>
            <a:pPr indent="0" lvl="0" marL="0" rtl="0" algn="l">
              <a:lnSpc>
                <a:spcPct val="100000"/>
              </a:lnSpc>
              <a:spcBef>
                <a:spcPts val="700"/>
              </a:spcBef>
              <a:spcAft>
                <a:spcPts val="0"/>
              </a:spcAft>
              <a:buSzPts val="2200"/>
              <a:buNone/>
            </a:pPr>
            <a:r>
              <a:t/>
            </a:r>
            <a:endParaRPr/>
          </a:p>
        </p:txBody>
      </p:sp>
      <p:sp>
        <p:nvSpPr>
          <p:cNvPr id="1158" name="Google Shape;1158;p115"/>
          <p:cNvSpPr txBox="1"/>
          <p:nvPr>
            <p:ph idx="12" type="sldNum"/>
          </p:nvPr>
        </p:nvSpPr>
        <p:spPr>
          <a:xfrm>
            <a:off x="8604208" y="5906447"/>
            <a:ext cx="548700" cy="52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chemeClr val="dk2"/>
              </a:buClr>
              <a:buSzPts val="1000"/>
              <a:buFont typeface="Arial"/>
              <a:buNone/>
            </a:pPr>
            <a:fld id="{00000000-1234-1234-1234-123412341234}" type="slidenum">
              <a:rPr lang="en-US"/>
              <a:t>‹#›</a:t>
            </a:fld>
            <a:endParaRPr/>
          </a:p>
        </p:txBody>
      </p:sp>
      <p:sp>
        <p:nvSpPr>
          <p:cNvPr id="1159" name="Google Shape;1159;p115"/>
          <p:cNvSpPr txBox="1"/>
          <p:nvPr/>
        </p:nvSpPr>
        <p:spPr>
          <a:xfrm>
            <a:off x="5661075" y="5499350"/>
            <a:ext cx="2313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chivo Narrow"/>
                <a:ea typeface="Archivo Narrow"/>
                <a:cs typeface="Archivo Narrow"/>
                <a:sym typeface="Archivo Narrow"/>
              </a:rPr>
              <a:t>demo----strncpy.c</a:t>
            </a:r>
            <a:endParaRPr b="0" i="0" sz="1400" u="none" cap="none" strike="noStrike">
              <a:solidFill>
                <a:srgbClr val="000000"/>
              </a:solidFill>
              <a:latin typeface="Archivo Narrow"/>
              <a:ea typeface="Archivo Narrow"/>
              <a:cs typeface="Archivo Narrow"/>
              <a:sym typeface="Archivo Narrow"/>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3" name="Shape 1163"/>
        <p:cNvGrpSpPr/>
        <p:nvPr/>
      </p:nvGrpSpPr>
      <p:grpSpPr>
        <a:xfrm>
          <a:off x="0" y="0"/>
          <a:ext cx="0" cy="0"/>
          <a:chOff x="0" y="0"/>
          <a:chExt cx="0" cy="0"/>
        </a:xfrm>
      </p:grpSpPr>
      <p:sp>
        <p:nvSpPr>
          <p:cNvPr id="1164" name="Google Shape;1164;p116"/>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strncat()</a:t>
            </a:r>
            <a:endParaRPr/>
          </a:p>
        </p:txBody>
      </p:sp>
      <p:sp>
        <p:nvSpPr>
          <p:cNvPr id="1165" name="Google Shape;1165;p116"/>
          <p:cNvSpPr txBox="1"/>
          <p:nvPr>
            <p:ph idx="1" type="body"/>
          </p:nvPr>
        </p:nvSpPr>
        <p:spPr>
          <a:xfrm>
            <a:off x="306150" y="1165683"/>
            <a:ext cx="8520600" cy="455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lang="en-US" sz="1750">
                <a:solidFill>
                  <a:schemeClr val="dk1"/>
                </a:solidFill>
                <a:latin typeface="Arial"/>
                <a:ea typeface="Arial"/>
                <a:cs typeface="Arial"/>
                <a:sym typeface="Arial"/>
              </a:rPr>
              <a:t>Description</a:t>
            </a:r>
            <a:endParaRPr sz="1750">
              <a:solidFill>
                <a:schemeClr val="dk1"/>
              </a:solidFill>
              <a:latin typeface="Arial"/>
              <a:ea typeface="Arial"/>
              <a:cs typeface="Arial"/>
              <a:sym typeface="Arial"/>
            </a:endParaRPr>
          </a:p>
          <a:p>
            <a:pPr indent="0" lvl="0" marL="25400" marR="25400" rtl="0" algn="just">
              <a:lnSpc>
                <a:spcPct val="115000"/>
              </a:lnSpc>
              <a:spcBef>
                <a:spcPts val="600"/>
              </a:spcBef>
              <a:spcAft>
                <a:spcPts val="0"/>
              </a:spcAft>
              <a:buClr>
                <a:schemeClr val="dk1"/>
              </a:buClr>
              <a:buSzPts val="1100"/>
              <a:buFont typeface="Arial"/>
              <a:buNone/>
            </a:pPr>
            <a:r>
              <a:rPr lang="en-US" sz="1200">
                <a:solidFill>
                  <a:schemeClr val="dk1"/>
                </a:solidFill>
                <a:latin typeface="Arial"/>
                <a:ea typeface="Arial"/>
                <a:cs typeface="Arial"/>
                <a:sym typeface="Arial"/>
              </a:rPr>
              <a:t>The C library function char *strncat(char *dest, const char *src, size_t n) appends the string pointed to by src to the end of the string pointed to by dest up to n characters long.</a:t>
            </a:r>
            <a:endParaRPr sz="1200">
              <a:solidFill>
                <a:schemeClr val="dk1"/>
              </a:solidFill>
              <a:latin typeface="Arial"/>
              <a:ea typeface="Arial"/>
              <a:cs typeface="Arial"/>
              <a:sym typeface="Arial"/>
            </a:endParaRPr>
          </a:p>
          <a:p>
            <a:pPr indent="0" lvl="0" marL="0" rtl="0" algn="l">
              <a:lnSpc>
                <a:spcPct val="115000"/>
              </a:lnSpc>
              <a:spcBef>
                <a:spcPts val="1800"/>
              </a:spcBef>
              <a:spcAft>
                <a:spcPts val="0"/>
              </a:spcAft>
              <a:buClr>
                <a:schemeClr val="dk1"/>
              </a:buClr>
              <a:buSzPts val="1100"/>
              <a:buFont typeface="Arial"/>
              <a:buNone/>
            </a:pPr>
            <a:r>
              <a:rPr lang="en-US" sz="1750">
                <a:solidFill>
                  <a:schemeClr val="dk1"/>
                </a:solidFill>
                <a:latin typeface="Arial"/>
                <a:ea typeface="Arial"/>
                <a:cs typeface="Arial"/>
                <a:sym typeface="Arial"/>
              </a:rPr>
              <a:t>Declaration</a:t>
            </a:r>
            <a:endParaRPr sz="1750">
              <a:solidFill>
                <a:schemeClr val="dk1"/>
              </a:solidFill>
              <a:latin typeface="Arial"/>
              <a:ea typeface="Arial"/>
              <a:cs typeface="Arial"/>
              <a:sym typeface="Arial"/>
            </a:endParaRPr>
          </a:p>
          <a:p>
            <a:pPr indent="0" lvl="0" marL="25400" marR="25400" rtl="0" algn="just">
              <a:lnSpc>
                <a:spcPct val="115000"/>
              </a:lnSpc>
              <a:spcBef>
                <a:spcPts val="600"/>
              </a:spcBef>
              <a:spcAft>
                <a:spcPts val="0"/>
              </a:spcAft>
              <a:buClr>
                <a:schemeClr val="dk1"/>
              </a:buClr>
              <a:buSzPts val="1100"/>
              <a:buFont typeface="Arial"/>
              <a:buNone/>
            </a:pPr>
            <a:r>
              <a:rPr lang="en-US" sz="1200">
                <a:solidFill>
                  <a:schemeClr val="dk1"/>
                </a:solidFill>
                <a:latin typeface="Arial"/>
                <a:ea typeface="Arial"/>
                <a:cs typeface="Arial"/>
                <a:sym typeface="Arial"/>
              </a:rPr>
              <a:t>Following is the declaration for strncat() function.</a:t>
            </a:r>
            <a:endParaRPr sz="1200">
              <a:solidFill>
                <a:schemeClr val="dk1"/>
              </a:solidFill>
              <a:latin typeface="Arial"/>
              <a:ea typeface="Arial"/>
              <a:cs typeface="Arial"/>
              <a:sym typeface="Arial"/>
            </a:endParaRPr>
          </a:p>
          <a:p>
            <a:pPr indent="0" lvl="0" marL="25400" marR="25400" rtl="0" algn="l">
              <a:lnSpc>
                <a:spcPct val="115000"/>
              </a:lnSpc>
              <a:spcBef>
                <a:spcPts val="700"/>
              </a:spcBef>
              <a:spcAft>
                <a:spcPts val="0"/>
              </a:spcAft>
              <a:buClr>
                <a:schemeClr val="dk1"/>
              </a:buClr>
              <a:buSzPts val="1100"/>
              <a:buFont typeface="Arial"/>
              <a:buNone/>
            </a:pPr>
            <a:r>
              <a:rPr lang="en-US" sz="1150">
                <a:solidFill>
                  <a:srgbClr val="000088"/>
                </a:solidFill>
                <a:highlight>
                  <a:srgbClr val="EEEEEE"/>
                </a:highlight>
                <a:latin typeface="Courier New"/>
                <a:ea typeface="Courier New"/>
                <a:cs typeface="Courier New"/>
                <a:sym typeface="Courier New"/>
              </a:rPr>
              <a:t>char</a:t>
            </a:r>
            <a:r>
              <a:rPr lang="en-US" sz="1150">
                <a:solidFill>
                  <a:schemeClr val="dk1"/>
                </a:solidFill>
                <a:highlight>
                  <a:srgbClr val="EEEEEE"/>
                </a:highlight>
                <a:latin typeface="Courier New"/>
                <a:ea typeface="Courier New"/>
                <a:cs typeface="Courier New"/>
                <a:sym typeface="Courier New"/>
              </a:rPr>
              <a:t> </a:t>
            </a:r>
            <a:r>
              <a:rPr lang="en-US" sz="1150">
                <a:solidFill>
                  <a:srgbClr val="666600"/>
                </a:solidFill>
                <a:highlight>
                  <a:srgbClr val="EEEEEE"/>
                </a:highlight>
                <a:latin typeface="Courier New"/>
                <a:ea typeface="Courier New"/>
                <a:cs typeface="Courier New"/>
                <a:sym typeface="Courier New"/>
              </a:rPr>
              <a:t>*</a:t>
            </a:r>
            <a:r>
              <a:rPr lang="en-US" sz="1150">
                <a:solidFill>
                  <a:schemeClr val="dk1"/>
                </a:solidFill>
                <a:highlight>
                  <a:srgbClr val="EEEEEE"/>
                </a:highlight>
                <a:latin typeface="Courier New"/>
                <a:ea typeface="Courier New"/>
                <a:cs typeface="Courier New"/>
                <a:sym typeface="Courier New"/>
              </a:rPr>
              <a:t>strncat</a:t>
            </a:r>
            <a:r>
              <a:rPr lang="en-US" sz="1150">
                <a:solidFill>
                  <a:srgbClr val="666600"/>
                </a:solidFill>
                <a:highlight>
                  <a:srgbClr val="EEEEEE"/>
                </a:highlight>
                <a:latin typeface="Courier New"/>
                <a:ea typeface="Courier New"/>
                <a:cs typeface="Courier New"/>
                <a:sym typeface="Courier New"/>
              </a:rPr>
              <a:t>(</a:t>
            </a:r>
            <a:r>
              <a:rPr lang="en-US" sz="1150">
                <a:solidFill>
                  <a:srgbClr val="000088"/>
                </a:solidFill>
                <a:highlight>
                  <a:srgbClr val="EEEEEE"/>
                </a:highlight>
                <a:latin typeface="Courier New"/>
                <a:ea typeface="Courier New"/>
                <a:cs typeface="Courier New"/>
                <a:sym typeface="Courier New"/>
              </a:rPr>
              <a:t>char</a:t>
            </a:r>
            <a:r>
              <a:rPr lang="en-US" sz="1150">
                <a:solidFill>
                  <a:schemeClr val="dk1"/>
                </a:solidFill>
                <a:highlight>
                  <a:srgbClr val="EEEEEE"/>
                </a:highlight>
                <a:latin typeface="Courier New"/>
                <a:ea typeface="Courier New"/>
                <a:cs typeface="Courier New"/>
                <a:sym typeface="Courier New"/>
              </a:rPr>
              <a:t> </a:t>
            </a:r>
            <a:r>
              <a:rPr lang="en-US" sz="1150">
                <a:solidFill>
                  <a:srgbClr val="666600"/>
                </a:solidFill>
                <a:highlight>
                  <a:srgbClr val="EEEEEE"/>
                </a:highlight>
                <a:latin typeface="Courier New"/>
                <a:ea typeface="Courier New"/>
                <a:cs typeface="Courier New"/>
                <a:sym typeface="Courier New"/>
              </a:rPr>
              <a:t>*</a:t>
            </a:r>
            <a:r>
              <a:rPr lang="en-US" sz="1150">
                <a:solidFill>
                  <a:schemeClr val="dk1"/>
                </a:solidFill>
                <a:highlight>
                  <a:srgbClr val="EEEEEE"/>
                </a:highlight>
                <a:latin typeface="Courier New"/>
                <a:ea typeface="Courier New"/>
                <a:cs typeface="Courier New"/>
                <a:sym typeface="Courier New"/>
              </a:rPr>
              <a:t>dest</a:t>
            </a:r>
            <a:r>
              <a:rPr lang="en-US" sz="1150">
                <a:solidFill>
                  <a:srgbClr val="666600"/>
                </a:solidFill>
                <a:highlight>
                  <a:srgbClr val="EEEEEE"/>
                </a:highlight>
                <a:latin typeface="Courier New"/>
                <a:ea typeface="Courier New"/>
                <a:cs typeface="Courier New"/>
                <a:sym typeface="Courier New"/>
              </a:rPr>
              <a:t>,</a:t>
            </a:r>
            <a:r>
              <a:rPr lang="en-US" sz="1150">
                <a:solidFill>
                  <a:schemeClr val="dk1"/>
                </a:solidFill>
                <a:highlight>
                  <a:srgbClr val="EEEEEE"/>
                </a:highlight>
                <a:latin typeface="Courier New"/>
                <a:ea typeface="Courier New"/>
                <a:cs typeface="Courier New"/>
                <a:sym typeface="Courier New"/>
              </a:rPr>
              <a:t> </a:t>
            </a:r>
            <a:r>
              <a:rPr lang="en-US" sz="1150">
                <a:solidFill>
                  <a:srgbClr val="000088"/>
                </a:solidFill>
                <a:highlight>
                  <a:srgbClr val="EEEEEE"/>
                </a:highlight>
                <a:latin typeface="Courier New"/>
                <a:ea typeface="Courier New"/>
                <a:cs typeface="Courier New"/>
                <a:sym typeface="Courier New"/>
              </a:rPr>
              <a:t>const</a:t>
            </a:r>
            <a:r>
              <a:rPr lang="en-US" sz="1150">
                <a:solidFill>
                  <a:schemeClr val="dk1"/>
                </a:solidFill>
                <a:highlight>
                  <a:srgbClr val="EEEEEE"/>
                </a:highlight>
                <a:latin typeface="Courier New"/>
                <a:ea typeface="Courier New"/>
                <a:cs typeface="Courier New"/>
                <a:sym typeface="Courier New"/>
              </a:rPr>
              <a:t> </a:t>
            </a:r>
            <a:r>
              <a:rPr lang="en-US" sz="1150">
                <a:solidFill>
                  <a:srgbClr val="000088"/>
                </a:solidFill>
                <a:highlight>
                  <a:srgbClr val="EEEEEE"/>
                </a:highlight>
                <a:latin typeface="Courier New"/>
                <a:ea typeface="Courier New"/>
                <a:cs typeface="Courier New"/>
                <a:sym typeface="Courier New"/>
              </a:rPr>
              <a:t>char</a:t>
            </a:r>
            <a:r>
              <a:rPr lang="en-US" sz="1150">
                <a:solidFill>
                  <a:schemeClr val="dk1"/>
                </a:solidFill>
                <a:highlight>
                  <a:srgbClr val="EEEEEE"/>
                </a:highlight>
                <a:latin typeface="Courier New"/>
                <a:ea typeface="Courier New"/>
                <a:cs typeface="Courier New"/>
                <a:sym typeface="Courier New"/>
              </a:rPr>
              <a:t> </a:t>
            </a:r>
            <a:r>
              <a:rPr lang="en-US" sz="1150">
                <a:solidFill>
                  <a:srgbClr val="666600"/>
                </a:solidFill>
                <a:highlight>
                  <a:srgbClr val="EEEEEE"/>
                </a:highlight>
                <a:latin typeface="Courier New"/>
                <a:ea typeface="Courier New"/>
                <a:cs typeface="Courier New"/>
                <a:sym typeface="Courier New"/>
              </a:rPr>
              <a:t>*</a:t>
            </a:r>
            <a:r>
              <a:rPr lang="en-US" sz="1150">
                <a:solidFill>
                  <a:schemeClr val="dk1"/>
                </a:solidFill>
                <a:highlight>
                  <a:srgbClr val="EEEEEE"/>
                </a:highlight>
                <a:latin typeface="Courier New"/>
                <a:ea typeface="Courier New"/>
                <a:cs typeface="Courier New"/>
                <a:sym typeface="Courier New"/>
              </a:rPr>
              <a:t>src</a:t>
            </a:r>
            <a:r>
              <a:rPr lang="en-US" sz="1150">
                <a:solidFill>
                  <a:srgbClr val="666600"/>
                </a:solidFill>
                <a:highlight>
                  <a:srgbClr val="EEEEEE"/>
                </a:highlight>
                <a:latin typeface="Courier New"/>
                <a:ea typeface="Courier New"/>
                <a:cs typeface="Courier New"/>
                <a:sym typeface="Courier New"/>
              </a:rPr>
              <a:t>,</a:t>
            </a:r>
            <a:r>
              <a:rPr lang="en-US" sz="1150">
                <a:solidFill>
                  <a:schemeClr val="dk1"/>
                </a:solidFill>
                <a:highlight>
                  <a:srgbClr val="EEEEEE"/>
                </a:highlight>
                <a:latin typeface="Courier New"/>
                <a:ea typeface="Courier New"/>
                <a:cs typeface="Courier New"/>
                <a:sym typeface="Courier New"/>
              </a:rPr>
              <a:t> </a:t>
            </a:r>
            <a:r>
              <a:rPr lang="en-US" sz="1150">
                <a:solidFill>
                  <a:srgbClr val="660066"/>
                </a:solidFill>
                <a:highlight>
                  <a:srgbClr val="EEEEEE"/>
                </a:highlight>
                <a:latin typeface="Courier New"/>
                <a:ea typeface="Courier New"/>
                <a:cs typeface="Courier New"/>
                <a:sym typeface="Courier New"/>
              </a:rPr>
              <a:t>size_t</a:t>
            </a:r>
            <a:r>
              <a:rPr lang="en-US" sz="1150">
                <a:solidFill>
                  <a:schemeClr val="dk1"/>
                </a:solidFill>
                <a:highlight>
                  <a:srgbClr val="EEEEEE"/>
                </a:highlight>
                <a:latin typeface="Courier New"/>
                <a:ea typeface="Courier New"/>
                <a:cs typeface="Courier New"/>
                <a:sym typeface="Courier New"/>
              </a:rPr>
              <a:t> n</a:t>
            </a:r>
            <a:r>
              <a:rPr lang="en-US" sz="1150">
                <a:solidFill>
                  <a:srgbClr val="666600"/>
                </a:solidFill>
                <a:highlight>
                  <a:srgbClr val="EEEEEE"/>
                </a:highlight>
                <a:latin typeface="Courier New"/>
                <a:ea typeface="Courier New"/>
                <a:cs typeface="Courier New"/>
                <a:sym typeface="Courier New"/>
              </a:rPr>
              <a:t>)</a:t>
            </a:r>
            <a:endParaRPr sz="1150">
              <a:solidFill>
                <a:srgbClr val="666600"/>
              </a:solidFill>
              <a:highlight>
                <a:srgbClr val="EEEEEE"/>
              </a:highlight>
              <a:latin typeface="Courier New"/>
              <a:ea typeface="Courier New"/>
              <a:cs typeface="Courier New"/>
              <a:sym typeface="Courier New"/>
            </a:endParaRPr>
          </a:p>
          <a:p>
            <a:pPr indent="0" lvl="0" marL="0" rtl="0" algn="l">
              <a:lnSpc>
                <a:spcPct val="115000"/>
              </a:lnSpc>
              <a:spcBef>
                <a:spcPts val="1800"/>
              </a:spcBef>
              <a:spcAft>
                <a:spcPts val="0"/>
              </a:spcAft>
              <a:buClr>
                <a:schemeClr val="dk1"/>
              </a:buClr>
              <a:buSzPts val="1100"/>
              <a:buFont typeface="Arial"/>
              <a:buNone/>
            </a:pPr>
            <a:r>
              <a:rPr lang="en-US" sz="1750">
                <a:solidFill>
                  <a:schemeClr val="dk1"/>
                </a:solidFill>
                <a:latin typeface="Arial"/>
                <a:ea typeface="Arial"/>
                <a:cs typeface="Arial"/>
                <a:sym typeface="Arial"/>
              </a:rPr>
              <a:t>Parameters</a:t>
            </a:r>
            <a:endParaRPr sz="1750">
              <a:solidFill>
                <a:schemeClr val="dk1"/>
              </a:solidFill>
              <a:latin typeface="Arial"/>
              <a:ea typeface="Arial"/>
              <a:cs typeface="Arial"/>
              <a:sym typeface="Arial"/>
            </a:endParaRPr>
          </a:p>
          <a:p>
            <a:pPr indent="-304800" lvl="0" marL="457200" rtl="0" algn="l">
              <a:lnSpc>
                <a:spcPct val="115000"/>
              </a:lnSpc>
              <a:spcBef>
                <a:spcPts val="400"/>
              </a:spcBef>
              <a:spcAft>
                <a:spcPts val="0"/>
              </a:spcAft>
              <a:buClr>
                <a:schemeClr val="dk1"/>
              </a:buClr>
              <a:buSzPts val="1200"/>
              <a:buFont typeface="Arial"/>
              <a:buChar char="●"/>
            </a:pPr>
            <a:r>
              <a:rPr lang="en-US" sz="1200">
                <a:solidFill>
                  <a:schemeClr val="dk1"/>
                </a:solidFill>
                <a:latin typeface="Arial"/>
                <a:ea typeface="Arial"/>
                <a:cs typeface="Arial"/>
                <a:sym typeface="Arial"/>
              </a:rPr>
              <a:t>dest − This is pointer to the destination array, which should contain a C string, and should be large enough to contain the concatenated resulting string which includes the additional null-character.</a:t>
            </a:r>
            <a:endParaRPr sz="1200">
              <a:solidFill>
                <a:schemeClr val="dk1"/>
              </a:solidFill>
              <a:latin typeface="Arial"/>
              <a:ea typeface="Arial"/>
              <a:cs typeface="Arial"/>
              <a:sym typeface="Arial"/>
            </a:endParaRPr>
          </a:p>
          <a:p>
            <a:pPr indent="-304800" lvl="0" marL="457200" rtl="0" algn="l">
              <a:lnSpc>
                <a:spcPct val="115000"/>
              </a:lnSpc>
              <a:spcBef>
                <a:spcPts val="0"/>
              </a:spcBef>
              <a:spcAft>
                <a:spcPts val="0"/>
              </a:spcAft>
              <a:buClr>
                <a:schemeClr val="dk1"/>
              </a:buClr>
              <a:buSzPts val="1200"/>
              <a:buFont typeface="Arial"/>
              <a:buChar char="●"/>
            </a:pPr>
            <a:r>
              <a:rPr lang="en-US" sz="1200">
                <a:solidFill>
                  <a:schemeClr val="dk1"/>
                </a:solidFill>
                <a:latin typeface="Arial"/>
                <a:ea typeface="Arial"/>
                <a:cs typeface="Arial"/>
                <a:sym typeface="Arial"/>
              </a:rPr>
              <a:t>src − This is the string to be appended.</a:t>
            </a:r>
            <a:endParaRPr sz="1200">
              <a:solidFill>
                <a:schemeClr val="dk1"/>
              </a:solidFill>
              <a:latin typeface="Arial"/>
              <a:ea typeface="Arial"/>
              <a:cs typeface="Arial"/>
              <a:sym typeface="Arial"/>
            </a:endParaRPr>
          </a:p>
          <a:p>
            <a:pPr indent="-304800" lvl="0" marL="457200" rtl="0" algn="l">
              <a:lnSpc>
                <a:spcPct val="115000"/>
              </a:lnSpc>
              <a:spcBef>
                <a:spcPts val="0"/>
              </a:spcBef>
              <a:spcAft>
                <a:spcPts val="0"/>
              </a:spcAft>
              <a:buClr>
                <a:schemeClr val="dk1"/>
              </a:buClr>
              <a:buSzPts val="1200"/>
              <a:buFont typeface="Arial"/>
              <a:buChar char="●"/>
            </a:pPr>
            <a:r>
              <a:rPr lang="en-US" sz="1200">
                <a:solidFill>
                  <a:schemeClr val="dk1"/>
                </a:solidFill>
                <a:latin typeface="Arial"/>
                <a:ea typeface="Arial"/>
                <a:cs typeface="Arial"/>
                <a:sym typeface="Arial"/>
              </a:rPr>
              <a:t>n − This is the maximum number of characters to be appended.</a:t>
            </a:r>
            <a:endParaRPr sz="1200">
              <a:solidFill>
                <a:schemeClr val="dk1"/>
              </a:solidFill>
              <a:latin typeface="Arial"/>
              <a:ea typeface="Arial"/>
              <a:cs typeface="Arial"/>
              <a:sym typeface="Arial"/>
            </a:endParaRPr>
          </a:p>
          <a:p>
            <a:pPr indent="0" lvl="0" marL="0" rtl="0" algn="l">
              <a:lnSpc>
                <a:spcPct val="115000"/>
              </a:lnSpc>
              <a:spcBef>
                <a:spcPts val="1800"/>
              </a:spcBef>
              <a:spcAft>
                <a:spcPts val="0"/>
              </a:spcAft>
              <a:buClr>
                <a:schemeClr val="dk1"/>
              </a:buClr>
              <a:buSzPts val="1100"/>
              <a:buFont typeface="Arial"/>
              <a:buNone/>
            </a:pPr>
            <a:r>
              <a:rPr lang="en-US" sz="1750">
                <a:solidFill>
                  <a:schemeClr val="dk1"/>
                </a:solidFill>
                <a:latin typeface="Arial"/>
                <a:ea typeface="Arial"/>
                <a:cs typeface="Arial"/>
                <a:sym typeface="Arial"/>
              </a:rPr>
              <a:t>Return Value</a:t>
            </a:r>
            <a:endParaRPr sz="1750">
              <a:solidFill>
                <a:schemeClr val="dk1"/>
              </a:solidFill>
              <a:latin typeface="Arial"/>
              <a:ea typeface="Arial"/>
              <a:cs typeface="Arial"/>
              <a:sym typeface="Arial"/>
            </a:endParaRPr>
          </a:p>
          <a:p>
            <a:pPr indent="0" lvl="0" marL="25400" marR="25400" rtl="0" algn="just">
              <a:lnSpc>
                <a:spcPct val="115000"/>
              </a:lnSpc>
              <a:spcBef>
                <a:spcPts val="600"/>
              </a:spcBef>
              <a:spcAft>
                <a:spcPts val="0"/>
              </a:spcAft>
              <a:buClr>
                <a:schemeClr val="dk1"/>
              </a:buClr>
              <a:buSzPts val="1100"/>
              <a:buFont typeface="Arial"/>
              <a:buNone/>
            </a:pPr>
            <a:r>
              <a:rPr lang="en-US" sz="1200">
                <a:solidFill>
                  <a:schemeClr val="dk1"/>
                </a:solidFill>
                <a:latin typeface="Arial"/>
                <a:ea typeface="Arial"/>
                <a:cs typeface="Arial"/>
                <a:sym typeface="Arial"/>
              </a:rPr>
              <a:t>This function returns a pointer to the resulting string dest.</a:t>
            </a:r>
            <a:endParaRPr sz="1200">
              <a:solidFill>
                <a:schemeClr val="dk1"/>
              </a:solidFill>
              <a:latin typeface="Arial"/>
              <a:ea typeface="Arial"/>
              <a:cs typeface="Arial"/>
              <a:sym typeface="Arial"/>
            </a:endParaRPr>
          </a:p>
          <a:p>
            <a:pPr indent="0" lvl="0" marL="0" rtl="0" algn="l">
              <a:lnSpc>
                <a:spcPct val="100000"/>
              </a:lnSpc>
              <a:spcBef>
                <a:spcPts val="700"/>
              </a:spcBef>
              <a:spcAft>
                <a:spcPts val="0"/>
              </a:spcAft>
              <a:buSzPts val="2200"/>
              <a:buNone/>
            </a:pPr>
            <a:r>
              <a:t/>
            </a:r>
            <a:endParaRPr/>
          </a:p>
        </p:txBody>
      </p:sp>
      <p:sp>
        <p:nvSpPr>
          <p:cNvPr id="1166" name="Google Shape;1166;p116"/>
          <p:cNvSpPr txBox="1"/>
          <p:nvPr>
            <p:ph idx="12" type="sldNum"/>
          </p:nvPr>
        </p:nvSpPr>
        <p:spPr>
          <a:xfrm>
            <a:off x="8604208" y="5906447"/>
            <a:ext cx="548700" cy="52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chemeClr val="dk2"/>
              </a:buClr>
              <a:buSzPts val="1000"/>
              <a:buFont typeface="Arial"/>
              <a:buNone/>
            </a:pPr>
            <a:fld id="{00000000-1234-1234-1234-123412341234}" type="slidenum">
              <a:rPr lang="en-US"/>
              <a:t>‹#›</a:t>
            </a:fld>
            <a:endParaRPr/>
          </a:p>
        </p:txBody>
      </p:sp>
      <p:sp>
        <p:nvSpPr>
          <p:cNvPr id="1167" name="Google Shape;1167;p116"/>
          <p:cNvSpPr txBox="1"/>
          <p:nvPr/>
        </p:nvSpPr>
        <p:spPr>
          <a:xfrm>
            <a:off x="5661075" y="5499350"/>
            <a:ext cx="2313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chivo Narrow"/>
                <a:ea typeface="Archivo Narrow"/>
                <a:cs typeface="Archivo Narrow"/>
                <a:sym typeface="Archivo Narrow"/>
              </a:rPr>
              <a:t>demo----strncat.c</a:t>
            </a:r>
            <a:endParaRPr b="0" i="0" sz="1400" u="none" cap="none" strike="noStrike">
              <a:solidFill>
                <a:srgbClr val="000000"/>
              </a:solidFill>
              <a:latin typeface="Archivo Narrow"/>
              <a:ea typeface="Archivo Narrow"/>
              <a:cs typeface="Archivo Narrow"/>
              <a:sym typeface="Archivo Narrow"/>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1" name="Shape 1171"/>
        <p:cNvGrpSpPr/>
        <p:nvPr/>
      </p:nvGrpSpPr>
      <p:grpSpPr>
        <a:xfrm>
          <a:off x="0" y="0"/>
          <a:ext cx="0" cy="0"/>
          <a:chOff x="0" y="0"/>
          <a:chExt cx="0" cy="0"/>
        </a:xfrm>
      </p:grpSpPr>
      <p:sp>
        <p:nvSpPr>
          <p:cNvPr id="1172" name="Google Shape;1172;p117"/>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strchr()</a:t>
            </a:r>
            <a:endParaRPr/>
          </a:p>
        </p:txBody>
      </p:sp>
      <p:sp>
        <p:nvSpPr>
          <p:cNvPr id="1173" name="Google Shape;1173;p117"/>
          <p:cNvSpPr txBox="1"/>
          <p:nvPr>
            <p:ph idx="1" type="body"/>
          </p:nvPr>
        </p:nvSpPr>
        <p:spPr>
          <a:xfrm>
            <a:off x="306150" y="1165683"/>
            <a:ext cx="8520600" cy="455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US" sz="2300">
                <a:solidFill>
                  <a:srgbClr val="222426"/>
                </a:solidFill>
                <a:highlight>
                  <a:srgbClr val="FFFFFF"/>
                </a:highlight>
                <a:latin typeface="Arial"/>
                <a:ea typeface="Arial"/>
                <a:cs typeface="Arial"/>
                <a:sym typeface="Arial"/>
              </a:rPr>
              <a:t>The function strchr() searches the occurrence of a specified character in the given string and returns the pointer to it.</a:t>
            </a:r>
            <a:endParaRPr sz="2300">
              <a:solidFill>
                <a:srgbClr val="222426"/>
              </a:solidFill>
              <a:highlight>
                <a:srgbClr val="FFFFFF"/>
              </a:highlight>
              <a:latin typeface="Arial"/>
              <a:ea typeface="Arial"/>
              <a:cs typeface="Arial"/>
              <a:sym typeface="Arial"/>
            </a:endParaRPr>
          </a:p>
          <a:p>
            <a:pPr indent="0" lvl="0" marL="0" rtl="0" algn="l">
              <a:lnSpc>
                <a:spcPct val="100000"/>
              </a:lnSpc>
              <a:spcBef>
                <a:spcPts val="0"/>
              </a:spcBef>
              <a:spcAft>
                <a:spcPts val="0"/>
              </a:spcAft>
              <a:buSzPts val="2200"/>
              <a:buNone/>
            </a:pPr>
            <a:r>
              <a:t/>
            </a:r>
            <a:endParaRPr sz="2300">
              <a:solidFill>
                <a:srgbClr val="222426"/>
              </a:solidFill>
              <a:highlight>
                <a:srgbClr val="FFFFFF"/>
              </a:highlight>
              <a:latin typeface="Arial"/>
              <a:ea typeface="Arial"/>
              <a:cs typeface="Arial"/>
              <a:sym typeface="Arial"/>
            </a:endParaRPr>
          </a:p>
          <a:p>
            <a:pPr indent="0" lvl="0" marL="25400" marR="25400" rtl="0" algn="l">
              <a:lnSpc>
                <a:spcPct val="115000"/>
              </a:lnSpc>
              <a:spcBef>
                <a:spcPts val="0"/>
              </a:spcBef>
              <a:spcAft>
                <a:spcPts val="0"/>
              </a:spcAft>
              <a:buSzPts val="2200"/>
              <a:buNone/>
            </a:pPr>
            <a:r>
              <a:rPr lang="en-US" sz="2000">
                <a:solidFill>
                  <a:srgbClr val="00008B"/>
                </a:solidFill>
                <a:highlight>
                  <a:srgbClr val="EEEEEE"/>
                </a:highlight>
                <a:latin typeface="Consolas"/>
                <a:ea typeface="Consolas"/>
                <a:cs typeface="Consolas"/>
                <a:sym typeface="Consolas"/>
              </a:rPr>
              <a:t>char</a:t>
            </a:r>
            <a:r>
              <a:rPr lang="en-US" sz="2000">
                <a:solidFill>
                  <a:schemeClr val="dk1"/>
                </a:solidFill>
                <a:highlight>
                  <a:srgbClr val="EEEEEE"/>
                </a:highlight>
                <a:latin typeface="Consolas"/>
                <a:ea typeface="Consolas"/>
                <a:cs typeface="Consolas"/>
                <a:sym typeface="Consolas"/>
              </a:rPr>
              <a:t> *strchr(</a:t>
            </a:r>
            <a:r>
              <a:rPr lang="en-US" sz="2000">
                <a:solidFill>
                  <a:srgbClr val="00008B"/>
                </a:solidFill>
                <a:highlight>
                  <a:srgbClr val="EEEEEE"/>
                </a:highlight>
                <a:latin typeface="Consolas"/>
                <a:ea typeface="Consolas"/>
                <a:cs typeface="Consolas"/>
                <a:sym typeface="Consolas"/>
              </a:rPr>
              <a:t>const</a:t>
            </a:r>
            <a:r>
              <a:rPr lang="en-US" sz="2000">
                <a:solidFill>
                  <a:schemeClr val="dk1"/>
                </a:solidFill>
                <a:highlight>
                  <a:srgbClr val="EEEEEE"/>
                </a:highlight>
                <a:latin typeface="Consolas"/>
                <a:ea typeface="Consolas"/>
                <a:cs typeface="Consolas"/>
                <a:sym typeface="Consolas"/>
              </a:rPr>
              <a:t> </a:t>
            </a:r>
            <a:r>
              <a:rPr lang="en-US" sz="2000">
                <a:solidFill>
                  <a:srgbClr val="00008B"/>
                </a:solidFill>
                <a:highlight>
                  <a:srgbClr val="EEEEEE"/>
                </a:highlight>
                <a:latin typeface="Consolas"/>
                <a:ea typeface="Consolas"/>
                <a:cs typeface="Consolas"/>
                <a:sym typeface="Consolas"/>
              </a:rPr>
              <a:t>char</a:t>
            </a:r>
            <a:r>
              <a:rPr lang="en-US" sz="2000">
                <a:solidFill>
                  <a:schemeClr val="dk1"/>
                </a:solidFill>
                <a:highlight>
                  <a:srgbClr val="EEEEEE"/>
                </a:highlight>
                <a:latin typeface="Consolas"/>
                <a:ea typeface="Consolas"/>
                <a:cs typeface="Consolas"/>
                <a:sym typeface="Consolas"/>
              </a:rPr>
              <a:t> *str, </a:t>
            </a:r>
            <a:r>
              <a:rPr lang="en-US" sz="2000">
                <a:solidFill>
                  <a:srgbClr val="00008B"/>
                </a:solidFill>
                <a:highlight>
                  <a:srgbClr val="EEEEEE"/>
                </a:highlight>
                <a:latin typeface="Consolas"/>
                <a:ea typeface="Consolas"/>
                <a:cs typeface="Consolas"/>
                <a:sym typeface="Consolas"/>
              </a:rPr>
              <a:t>int</a:t>
            </a:r>
            <a:r>
              <a:rPr lang="en-US" sz="2000">
                <a:solidFill>
                  <a:schemeClr val="dk1"/>
                </a:solidFill>
                <a:highlight>
                  <a:srgbClr val="EEEEEE"/>
                </a:highlight>
                <a:latin typeface="Consolas"/>
                <a:ea typeface="Consolas"/>
                <a:cs typeface="Consolas"/>
                <a:sym typeface="Consolas"/>
              </a:rPr>
              <a:t> ch)</a:t>
            </a:r>
            <a:endParaRPr sz="2000">
              <a:solidFill>
                <a:schemeClr val="dk1"/>
              </a:solidFill>
              <a:highlight>
                <a:srgbClr val="EEEEEE"/>
              </a:highlight>
              <a:latin typeface="Consolas"/>
              <a:ea typeface="Consolas"/>
              <a:cs typeface="Consolas"/>
              <a:sym typeface="Consolas"/>
            </a:endParaRPr>
          </a:p>
          <a:p>
            <a:pPr indent="0" lvl="0" marL="25400" marR="25400" rtl="0" algn="l">
              <a:lnSpc>
                <a:spcPct val="115000"/>
              </a:lnSpc>
              <a:spcBef>
                <a:spcPts val="0"/>
              </a:spcBef>
              <a:spcAft>
                <a:spcPts val="0"/>
              </a:spcAft>
              <a:buClr>
                <a:schemeClr val="dk1"/>
              </a:buClr>
              <a:buSzPts val="1100"/>
              <a:buFont typeface="Arial"/>
              <a:buNone/>
            </a:pPr>
            <a:r>
              <a:t/>
            </a:r>
            <a:endParaRPr sz="2000">
              <a:solidFill>
                <a:schemeClr val="dk1"/>
              </a:solidFill>
              <a:highlight>
                <a:srgbClr val="EEEEEE"/>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US" sz="2300">
                <a:solidFill>
                  <a:srgbClr val="222426"/>
                </a:solidFill>
                <a:highlight>
                  <a:srgbClr val="FFFFFF"/>
                </a:highlight>
                <a:latin typeface="Arial"/>
                <a:ea typeface="Arial"/>
                <a:cs typeface="Arial"/>
                <a:sym typeface="Arial"/>
              </a:rPr>
              <a:t>str – The string in which the character is searched.</a:t>
            </a:r>
            <a:endParaRPr sz="2300">
              <a:solidFill>
                <a:srgbClr val="222426"/>
              </a:solidFill>
              <a:highlight>
                <a:srgbClr val="FFFFFF"/>
              </a:highlight>
              <a:latin typeface="Arial"/>
              <a:ea typeface="Arial"/>
              <a:cs typeface="Arial"/>
              <a:sym typeface="Arial"/>
            </a:endParaRPr>
          </a:p>
          <a:p>
            <a:pPr indent="0" lvl="0" marL="0" rtl="0" algn="l">
              <a:lnSpc>
                <a:spcPct val="115000"/>
              </a:lnSpc>
              <a:spcBef>
                <a:spcPts val="2000"/>
              </a:spcBef>
              <a:spcAft>
                <a:spcPts val="0"/>
              </a:spcAft>
              <a:buSzPts val="2200"/>
              <a:buNone/>
            </a:pPr>
            <a:r>
              <a:rPr lang="en-US" sz="2300">
                <a:solidFill>
                  <a:srgbClr val="222426"/>
                </a:solidFill>
                <a:highlight>
                  <a:srgbClr val="FFFFFF"/>
                </a:highlight>
                <a:latin typeface="Arial"/>
                <a:ea typeface="Arial"/>
                <a:cs typeface="Arial"/>
                <a:sym typeface="Arial"/>
              </a:rPr>
              <a:t>ch – The character that is searched in the string str.</a:t>
            </a:r>
            <a:endParaRPr sz="2300">
              <a:solidFill>
                <a:srgbClr val="222426"/>
              </a:solidFill>
              <a:highlight>
                <a:srgbClr val="FFFFFF"/>
              </a:highlight>
              <a:latin typeface="Arial"/>
              <a:ea typeface="Arial"/>
              <a:cs typeface="Arial"/>
              <a:sym typeface="Arial"/>
            </a:endParaRPr>
          </a:p>
          <a:p>
            <a:pPr indent="0" lvl="0" marL="0" rtl="0" algn="l">
              <a:lnSpc>
                <a:spcPct val="120000"/>
              </a:lnSpc>
              <a:spcBef>
                <a:spcPts val="2000"/>
              </a:spcBef>
              <a:spcAft>
                <a:spcPts val="0"/>
              </a:spcAft>
              <a:buSzPts val="2200"/>
              <a:buNone/>
            </a:pPr>
            <a:r>
              <a:rPr b="1" lang="en-US" sz="1950">
                <a:solidFill>
                  <a:srgbClr val="444542"/>
                </a:solidFill>
                <a:highlight>
                  <a:srgbClr val="FFFFFF"/>
                </a:highlight>
                <a:latin typeface="Trebuchet MS"/>
                <a:ea typeface="Trebuchet MS"/>
                <a:cs typeface="Trebuchet MS"/>
                <a:sym typeface="Trebuchet MS"/>
              </a:rPr>
              <a:t>Return Value of strchr()</a:t>
            </a:r>
            <a:endParaRPr b="1" sz="1950">
              <a:solidFill>
                <a:srgbClr val="444542"/>
              </a:solidFill>
              <a:highlight>
                <a:srgbClr val="FFFFFF"/>
              </a:highlight>
              <a:latin typeface="Trebuchet MS"/>
              <a:ea typeface="Trebuchet MS"/>
              <a:cs typeface="Trebuchet MS"/>
              <a:sym typeface="Trebuchet MS"/>
            </a:endParaRPr>
          </a:p>
          <a:p>
            <a:pPr indent="0" lvl="0" marL="0" rtl="0" algn="l">
              <a:lnSpc>
                <a:spcPct val="115000"/>
              </a:lnSpc>
              <a:spcBef>
                <a:spcPts val="1200"/>
              </a:spcBef>
              <a:spcAft>
                <a:spcPts val="0"/>
              </a:spcAft>
              <a:buSzPts val="2200"/>
              <a:buNone/>
            </a:pPr>
            <a:r>
              <a:rPr lang="en-US" sz="1300">
                <a:solidFill>
                  <a:srgbClr val="222426"/>
                </a:solidFill>
                <a:highlight>
                  <a:srgbClr val="FFFFFF"/>
                </a:highlight>
                <a:latin typeface="Arial"/>
                <a:ea typeface="Arial"/>
                <a:cs typeface="Arial"/>
                <a:sym typeface="Arial"/>
              </a:rPr>
              <a:t>It returns the pointer to the first occurrence of the character in the given string, which means that if we display the string value of the pointer then it should display the part of the input string starting from the first occurrence of the specified character.</a:t>
            </a:r>
            <a:endParaRPr sz="1300">
              <a:solidFill>
                <a:srgbClr val="222426"/>
              </a:solidFill>
              <a:highlight>
                <a:srgbClr val="FFFFFF"/>
              </a:highlight>
              <a:latin typeface="Arial"/>
              <a:ea typeface="Arial"/>
              <a:cs typeface="Arial"/>
              <a:sym typeface="Arial"/>
            </a:endParaRPr>
          </a:p>
          <a:p>
            <a:pPr indent="0" lvl="0" marL="0" rtl="0" algn="l">
              <a:lnSpc>
                <a:spcPct val="115000"/>
              </a:lnSpc>
              <a:spcBef>
                <a:spcPts val="2000"/>
              </a:spcBef>
              <a:spcAft>
                <a:spcPts val="0"/>
              </a:spcAft>
              <a:buClr>
                <a:schemeClr val="dk1"/>
              </a:buClr>
              <a:buSzPts val="1100"/>
              <a:buFont typeface="Arial"/>
              <a:buNone/>
            </a:pPr>
            <a:r>
              <a:t/>
            </a:r>
            <a:endParaRPr sz="2300">
              <a:solidFill>
                <a:srgbClr val="222426"/>
              </a:solidFill>
              <a:highlight>
                <a:srgbClr val="FFFFFF"/>
              </a:highlight>
              <a:latin typeface="Arial"/>
              <a:ea typeface="Arial"/>
              <a:cs typeface="Arial"/>
              <a:sym typeface="Arial"/>
            </a:endParaRPr>
          </a:p>
          <a:p>
            <a:pPr indent="0" lvl="0" marL="0" rtl="0" algn="l">
              <a:lnSpc>
                <a:spcPct val="100000"/>
              </a:lnSpc>
              <a:spcBef>
                <a:spcPts val="2000"/>
              </a:spcBef>
              <a:spcAft>
                <a:spcPts val="0"/>
              </a:spcAft>
              <a:buSzPts val="2200"/>
              <a:buNone/>
            </a:pPr>
            <a:r>
              <a:t/>
            </a:r>
            <a:endParaRPr sz="1300">
              <a:solidFill>
                <a:srgbClr val="222426"/>
              </a:solidFill>
              <a:highlight>
                <a:srgbClr val="FFFFFF"/>
              </a:highlight>
              <a:latin typeface="Arial"/>
              <a:ea typeface="Arial"/>
              <a:cs typeface="Arial"/>
              <a:sym typeface="Arial"/>
            </a:endParaRPr>
          </a:p>
        </p:txBody>
      </p:sp>
      <p:sp>
        <p:nvSpPr>
          <p:cNvPr id="1174" name="Google Shape;1174;p117"/>
          <p:cNvSpPr txBox="1"/>
          <p:nvPr>
            <p:ph idx="12" type="sldNum"/>
          </p:nvPr>
        </p:nvSpPr>
        <p:spPr>
          <a:xfrm>
            <a:off x="8604208" y="5906447"/>
            <a:ext cx="548700" cy="52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chemeClr val="dk2"/>
              </a:buClr>
              <a:buSzPts val="1000"/>
              <a:buFont typeface="Arial"/>
              <a:buNone/>
            </a:pPr>
            <a:fld id="{00000000-1234-1234-1234-123412341234}" type="slidenum">
              <a:rPr lang="en-US"/>
              <a:t>‹#›</a:t>
            </a:fld>
            <a:endParaRPr/>
          </a:p>
        </p:txBody>
      </p:sp>
      <p:sp>
        <p:nvSpPr>
          <p:cNvPr id="1175" name="Google Shape;1175;p117"/>
          <p:cNvSpPr txBox="1"/>
          <p:nvPr/>
        </p:nvSpPr>
        <p:spPr>
          <a:xfrm>
            <a:off x="5661075" y="5499350"/>
            <a:ext cx="2313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chivo Narrow"/>
                <a:ea typeface="Archivo Narrow"/>
                <a:cs typeface="Archivo Narrow"/>
                <a:sym typeface="Archivo Narrow"/>
              </a:rPr>
              <a:t>demo----strchr.c</a:t>
            </a:r>
            <a:endParaRPr b="0" i="0" sz="1400" u="none" cap="none" strike="noStrike">
              <a:solidFill>
                <a:srgbClr val="000000"/>
              </a:solidFill>
              <a:latin typeface="Archivo Narrow"/>
              <a:ea typeface="Archivo Narrow"/>
              <a:cs typeface="Archivo Narrow"/>
              <a:sym typeface="Archivo Narrow"/>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9" name="Shape 1179"/>
        <p:cNvGrpSpPr/>
        <p:nvPr/>
      </p:nvGrpSpPr>
      <p:grpSpPr>
        <a:xfrm>
          <a:off x="0" y="0"/>
          <a:ext cx="0" cy="0"/>
          <a:chOff x="0" y="0"/>
          <a:chExt cx="0" cy="0"/>
        </a:xfrm>
      </p:grpSpPr>
      <p:sp>
        <p:nvSpPr>
          <p:cNvPr id="1180" name="Google Shape;1180;p118"/>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strrchr()</a:t>
            </a:r>
            <a:endParaRPr/>
          </a:p>
        </p:txBody>
      </p:sp>
      <p:sp>
        <p:nvSpPr>
          <p:cNvPr id="1181" name="Google Shape;1181;p118"/>
          <p:cNvSpPr txBox="1"/>
          <p:nvPr>
            <p:ph idx="1" type="body"/>
          </p:nvPr>
        </p:nvSpPr>
        <p:spPr>
          <a:xfrm>
            <a:off x="306150" y="1165683"/>
            <a:ext cx="8520600" cy="455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700">
                <a:solidFill>
                  <a:srgbClr val="222426"/>
                </a:solidFill>
                <a:highlight>
                  <a:srgbClr val="FFFFFF"/>
                </a:highlight>
                <a:latin typeface="Arial"/>
                <a:ea typeface="Arial"/>
                <a:cs typeface="Arial"/>
                <a:sym typeface="Arial"/>
              </a:rPr>
              <a:t>The </a:t>
            </a:r>
            <a:r>
              <a:rPr b="1" lang="en-US" sz="1700">
                <a:solidFill>
                  <a:srgbClr val="222426"/>
                </a:solidFill>
                <a:highlight>
                  <a:srgbClr val="FFFFFF"/>
                </a:highlight>
                <a:latin typeface="Arial"/>
                <a:ea typeface="Arial"/>
                <a:cs typeface="Arial"/>
                <a:sym typeface="Arial"/>
              </a:rPr>
              <a:t>strrchr() function</a:t>
            </a:r>
            <a:r>
              <a:rPr lang="en-US" sz="1700">
                <a:solidFill>
                  <a:srgbClr val="222426"/>
                </a:solidFill>
                <a:highlight>
                  <a:srgbClr val="FFFFFF"/>
                </a:highlight>
                <a:latin typeface="Arial"/>
                <a:ea typeface="Arial"/>
                <a:cs typeface="Arial"/>
                <a:sym typeface="Arial"/>
              </a:rPr>
              <a:t> searches the last occurrence of the specified character in the given string. This function works quite opposite to the </a:t>
            </a:r>
            <a:r>
              <a:rPr lang="en-US" sz="1700">
                <a:solidFill>
                  <a:schemeClr val="hlink"/>
                </a:solidFill>
                <a:highlight>
                  <a:srgbClr val="FFFFFF"/>
                </a:highlight>
                <a:uFill>
                  <a:noFill/>
                </a:uFill>
                <a:latin typeface="Arial"/>
                <a:ea typeface="Arial"/>
                <a:cs typeface="Arial"/>
                <a:sym typeface="Arial"/>
                <a:hlinkClick r:id="rId3"/>
              </a:rPr>
              <a:t>function strchr()</a:t>
            </a:r>
            <a:r>
              <a:rPr lang="en-US" sz="1700">
                <a:solidFill>
                  <a:srgbClr val="222426"/>
                </a:solidFill>
                <a:highlight>
                  <a:srgbClr val="FFFFFF"/>
                </a:highlight>
                <a:latin typeface="Arial"/>
                <a:ea typeface="Arial"/>
                <a:cs typeface="Arial"/>
                <a:sym typeface="Arial"/>
              </a:rPr>
              <a:t> which searches the first occurrence of the character in the string.</a:t>
            </a:r>
            <a:endParaRPr sz="1700">
              <a:solidFill>
                <a:srgbClr val="222426"/>
              </a:solidFill>
              <a:highlight>
                <a:srgbClr val="FFFFFF"/>
              </a:highlight>
              <a:latin typeface="Arial"/>
              <a:ea typeface="Arial"/>
              <a:cs typeface="Arial"/>
              <a:sym typeface="Arial"/>
            </a:endParaRPr>
          </a:p>
          <a:p>
            <a:pPr indent="0" lvl="0" marL="25400" marR="25400" rtl="0" algn="l">
              <a:lnSpc>
                <a:spcPct val="115000"/>
              </a:lnSpc>
              <a:spcBef>
                <a:spcPts val="2000"/>
              </a:spcBef>
              <a:spcAft>
                <a:spcPts val="0"/>
              </a:spcAft>
              <a:buClr>
                <a:schemeClr val="dk1"/>
              </a:buClr>
              <a:buSzPts val="1100"/>
              <a:buFont typeface="Arial"/>
              <a:buNone/>
            </a:pPr>
            <a:r>
              <a:rPr lang="en-US" sz="2000">
                <a:solidFill>
                  <a:srgbClr val="00008B"/>
                </a:solidFill>
                <a:highlight>
                  <a:srgbClr val="EEEEEE"/>
                </a:highlight>
                <a:latin typeface="Consolas"/>
                <a:ea typeface="Consolas"/>
                <a:cs typeface="Consolas"/>
                <a:sym typeface="Consolas"/>
              </a:rPr>
              <a:t>char</a:t>
            </a:r>
            <a:r>
              <a:rPr lang="en-US" sz="2000">
                <a:solidFill>
                  <a:schemeClr val="dk1"/>
                </a:solidFill>
                <a:highlight>
                  <a:srgbClr val="EEEEEE"/>
                </a:highlight>
                <a:latin typeface="Consolas"/>
                <a:ea typeface="Consolas"/>
                <a:cs typeface="Consolas"/>
                <a:sym typeface="Consolas"/>
              </a:rPr>
              <a:t> *strrchr(</a:t>
            </a:r>
            <a:r>
              <a:rPr lang="en-US" sz="2000">
                <a:solidFill>
                  <a:srgbClr val="00008B"/>
                </a:solidFill>
                <a:highlight>
                  <a:srgbClr val="EEEEEE"/>
                </a:highlight>
                <a:latin typeface="Consolas"/>
                <a:ea typeface="Consolas"/>
                <a:cs typeface="Consolas"/>
                <a:sym typeface="Consolas"/>
              </a:rPr>
              <a:t>const</a:t>
            </a:r>
            <a:r>
              <a:rPr lang="en-US" sz="2000">
                <a:solidFill>
                  <a:schemeClr val="dk1"/>
                </a:solidFill>
                <a:highlight>
                  <a:srgbClr val="EEEEEE"/>
                </a:highlight>
                <a:latin typeface="Consolas"/>
                <a:ea typeface="Consolas"/>
                <a:cs typeface="Consolas"/>
                <a:sym typeface="Consolas"/>
              </a:rPr>
              <a:t> </a:t>
            </a:r>
            <a:r>
              <a:rPr lang="en-US" sz="2000">
                <a:solidFill>
                  <a:srgbClr val="00008B"/>
                </a:solidFill>
                <a:highlight>
                  <a:srgbClr val="EEEEEE"/>
                </a:highlight>
                <a:latin typeface="Consolas"/>
                <a:ea typeface="Consolas"/>
                <a:cs typeface="Consolas"/>
                <a:sym typeface="Consolas"/>
              </a:rPr>
              <a:t>char</a:t>
            </a:r>
            <a:r>
              <a:rPr lang="en-US" sz="2000">
                <a:solidFill>
                  <a:schemeClr val="dk1"/>
                </a:solidFill>
                <a:highlight>
                  <a:srgbClr val="EEEEEE"/>
                </a:highlight>
                <a:latin typeface="Consolas"/>
                <a:ea typeface="Consolas"/>
                <a:cs typeface="Consolas"/>
                <a:sym typeface="Consolas"/>
              </a:rPr>
              <a:t> *str, </a:t>
            </a:r>
            <a:r>
              <a:rPr lang="en-US" sz="2000">
                <a:solidFill>
                  <a:srgbClr val="00008B"/>
                </a:solidFill>
                <a:highlight>
                  <a:srgbClr val="EEEEEE"/>
                </a:highlight>
                <a:latin typeface="Consolas"/>
                <a:ea typeface="Consolas"/>
                <a:cs typeface="Consolas"/>
                <a:sym typeface="Consolas"/>
              </a:rPr>
              <a:t>int</a:t>
            </a:r>
            <a:r>
              <a:rPr lang="en-US" sz="2000">
                <a:solidFill>
                  <a:schemeClr val="dk1"/>
                </a:solidFill>
                <a:highlight>
                  <a:srgbClr val="EEEEEE"/>
                </a:highlight>
                <a:latin typeface="Consolas"/>
                <a:ea typeface="Consolas"/>
                <a:cs typeface="Consolas"/>
                <a:sym typeface="Consolas"/>
              </a:rPr>
              <a:t> ch)</a:t>
            </a:r>
            <a:endParaRPr sz="2000">
              <a:solidFill>
                <a:schemeClr val="dk1"/>
              </a:solidFill>
              <a:highlight>
                <a:srgbClr val="EEEEEE"/>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US" sz="2300">
                <a:solidFill>
                  <a:srgbClr val="222426"/>
                </a:solidFill>
                <a:highlight>
                  <a:srgbClr val="FFFFFF"/>
                </a:highlight>
                <a:latin typeface="Arial"/>
                <a:ea typeface="Arial"/>
                <a:cs typeface="Arial"/>
                <a:sym typeface="Arial"/>
              </a:rPr>
              <a:t>str – The string in which the character ch is searc</a:t>
            </a:r>
            <a:r>
              <a:rPr lang="en-US" sz="1900">
                <a:solidFill>
                  <a:srgbClr val="222426"/>
                </a:solidFill>
                <a:highlight>
                  <a:srgbClr val="FFFFFF"/>
                </a:highlight>
                <a:latin typeface="Arial"/>
                <a:ea typeface="Arial"/>
                <a:cs typeface="Arial"/>
                <a:sym typeface="Arial"/>
              </a:rPr>
              <a:t>hed.</a:t>
            </a:r>
            <a:endParaRPr sz="1900">
              <a:solidFill>
                <a:srgbClr val="222426"/>
              </a:solidFill>
              <a:highlight>
                <a:srgbClr val="FFFFFF"/>
              </a:highlight>
              <a:latin typeface="Arial"/>
              <a:ea typeface="Arial"/>
              <a:cs typeface="Arial"/>
              <a:sym typeface="Arial"/>
            </a:endParaRPr>
          </a:p>
          <a:p>
            <a:pPr indent="0" lvl="0" marL="0" rtl="0" algn="l">
              <a:lnSpc>
                <a:spcPct val="115000"/>
              </a:lnSpc>
              <a:spcBef>
                <a:spcPts val="2000"/>
              </a:spcBef>
              <a:spcAft>
                <a:spcPts val="0"/>
              </a:spcAft>
              <a:buClr>
                <a:schemeClr val="dk1"/>
              </a:buClr>
              <a:buSzPts val="1100"/>
              <a:buFont typeface="Arial"/>
              <a:buNone/>
            </a:pPr>
            <a:r>
              <a:rPr lang="en-US" sz="1900">
                <a:solidFill>
                  <a:srgbClr val="222426"/>
                </a:solidFill>
                <a:highlight>
                  <a:srgbClr val="FFFFFF"/>
                </a:highlight>
                <a:latin typeface="Arial"/>
                <a:ea typeface="Arial"/>
                <a:cs typeface="Arial"/>
                <a:sym typeface="Arial"/>
              </a:rPr>
              <a:t>ch – The character that needs to be searched</a:t>
            </a:r>
            <a:endParaRPr sz="1900">
              <a:solidFill>
                <a:srgbClr val="222426"/>
              </a:solidFill>
              <a:highlight>
                <a:srgbClr val="FFFFFF"/>
              </a:highlight>
              <a:latin typeface="Arial"/>
              <a:ea typeface="Arial"/>
              <a:cs typeface="Arial"/>
              <a:sym typeface="Arial"/>
            </a:endParaRPr>
          </a:p>
          <a:p>
            <a:pPr indent="0" lvl="0" marL="0" rtl="0" algn="l">
              <a:lnSpc>
                <a:spcPct val="120000"/>
              </a:lnSpc>
              <a:spcBef>
                <a:spcPts val="2000"/>
              </a:spcBef>
              <a:spcAft>
                <a:spcPts val="0"/>
              </a:spcAft>
              <a:buClr>
                <a:schemeClr val="dk1"/>
              </a:buClr>
              <a:buSzPts val="1100"/>
              <a:buFont typeface="Arial"/>
              <a:buNone/>
            </a:pPr>
            <a:r>
              <a:rPr b="1" lang="en-US" sz="1950">
                <a:solidFill>
                  <a:srgbClr val="444542"/>
                </a:solidFill>
                <a:highlight>
                  <a:srgbClr val="FFFFFF"/>
                </a:highlight>
                <a:latin typeface="Trebuchet MS"/>
                <a:ea typeface="Trebuchet MS"/>
                <a:cs typeface="Trebuchet MS"/>
                <a:sym typeface="Trebuchet MS"/>
              </a:rPr>
              <a:t>Return value of strrchr()</a:t>
            </a:r>
            <a:endParaRPr b="1" sz="1950">
              <a:solidFill>
                <a:srgbClr val="444542"/>
              </a:solidFill>
              <a:highlight>
                <a:srgbClr val="FFFFFF"/>
              </a:highlight>
              <a:latin typeface="Trebuchet MS"/>
              <a:ea typeface="Trebuchet MS"/>
              <a:cs typeface="Trebuchet MS"/>
              <a:sym typeface="Trebuchet MS"/>
            </a:endParaRPr>
          </a:p>
          <a:p>
            <a:pPr indent="0" lvl="0" marL="0" rtl="0" algn="l">
              <a:lnSpc>
                <a:spcPct val="115000"/>
              </a:lnSpc>
              <a:spcBef>
                <a:spcPts val="1200"/>
              </a:spcBef>
              <a:spcAft>
                <a:spcPts val="0"/>
              </a:spcAft>
              <a:buClr>
                <a:schemeClr val="dk1"/>
              </a:buClr>
              <a:buSzPts val="1100"/>
              <a:buFont typeface="Arial"/>
              <a:buNone/>
            </a:pPr>
            <a:r>
              <a:rPr lang="en-US" sz="1300">
                <a:solidFill>
                  <a:srgbClr val="222426"/>
                </a:solidFill>
                <a:highlight>
                  <a:srgbClr val="FFFFFF"/>
                </a:highlight>
                <a:latin typeface="Arial"/>
                <a:ea typeface="Arial"/>
                <a:cs typeface="Arial"/>
                <a:sym typeface="Arial"/>
              </a:rPr>
              <a:t>It returns the pointer to the last occurrence of the character in the string. Which means if we display the return value of the strrchr() then it should display the part of the string starting from the last occurrence of the specified character.</a:t>
            </a:r>
            <a:endParaRPr sz="1300">
              <a:solidFill>
                <a:srgbClr val="222426"/>
              </a:solidFill>
              <a:highlight>
                <a:srgbClr val="FFFFFF"/>
              </a:highlight>
              <a:latin typeface="Arial"/>
              <a:ea typeface="Arial"/>
              <a:cs typeface="Arial"/>
              <a:sym typeface="Arial"/>
            </a:endParaRPr>
          </a:p>
          <a:p>
            <a:pPr indent="0" lvl="0" marL="0" rtl="0" algn="l">
              <a:lnSpc>
                <a:spcPct val="100000"/>
              </a:lnSpc>
              <a:spcBef>
                <a:spcPts val="2000"/>
              </a:spcBef>
              <a:spcAft>
                <a:spcPts val="0"/>
              </a:spcAft>
              <a:buSzPts val="2200"/>
              <a:buNone/>
            </a:pPr>
            <a:r>
              <a:t/>
            </a:r>
            <a:endParaRPr/>
          </a:p>
        </p:txBody>
      </p:sp>
      <p:sp>
        <p:nvSpPr>
          <p:cNvPr id="1182" name="Google Shape;1182;p118"/>
          <p:cNvSpPr txBox="1"/>
          <p:nvPr>
            <p:ph idx="12" type="sldNum"/>
          </p:nvPr>
        </p:nvSpPr>
        <p:spPr>
          <a:xfrm>
            <a:off x="8604208" y="5906447"/>
            <a:ext cx="548700" cy="52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chemeClr val="dk2"/>
              </a:buClr>
              <a:buSzPts val="1000"/>
              <a:buFont typeface="Arial"/>
              <a:buNone/>
            </a:pPr>
            <a:fld id="{00000000-1234-1234-1234-123412341234}" type="slidenum">
              <a:rPr lang="en-US"/>
              <a:t>‹#›</a:t>
            </a:fld>
            <a:endParaRPr/>
          </a:p>
        </p:txBody>
      </p:sp>
      <p:sp>
        <p:nvSpPr>
          <p:cNvPr id="1183" name="Google Shape;1183;p118"/>
          <p:cNvSpPr txBox="1"/>
          <p:nvPr/>
        </p:nvSpPr>
        <p:spPr>
          <a:xfrm>
            <a:off x="5661075" y="5499350"/>
            <a:ext cx="2313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chivo Narrow"/>
                <a:ea typeface="Archivo Narrow"/>
                <a:cs typeface="Archivo Narrow"/>
                <a:sym typeface="Archivo Narrow"/>
              </a:rPr>
              <a:t>demo----strrchr.c</a:t>
            </a:r>
            <a:endParaRPr b="0" i="0" sz="1400" u="none" cap="none" strike="noStrike">
              <a:solidFill>
                <a:srgbClr val="000000"/>
              </a:solidFill>
              <a:latin typeface="Archivo Narrow"/>
              <a:ea typeface="Archivo Narrow"/>
              <a:cs typeface="Archivo Narrow"/>
              <a:sym typeface="Archivo Narrow"/>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7" name="Shape 1187"/>
        <p:cNvGrpSpPr/>
        <p:nvPr/>
      </p:nvGrpSpPr>
      <p:grpSpPr>
        <a:xfrm>
          <a:off x="0" y="0"/>
          <a:ext cx="0" cy="0"/>
          <a:chOff x="0" y="0"/>
          <a:chExt cx="0" cy="0"/>
        </a:xfrm>
      </p:grpSpPr>
      <p:sp>
        <p:nvSpPr>
          <p:cNvPr id="1188" name="Google Shape;1188;p119"/>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strstr()</a:t>
            </a:r>
            <a:endParaRPr/>
          </a:p>
        </p:txBody>
      </p:sp>
      <p:sp>
        <p:nvSpPr>
          <p:cNvPr id="1189" name="Google Shape;1189;p119"/>
          <p:cNvSpPr txBox="1"/>
          <p:nvPr>
            <p:ph idx="1" type="body"/>
          </p:nvPr>
        </p:nvSpPr>
        <p:spPr>
          <a:xfrm>
            <a:off x="311700" y="1151408"/>
            <a:ext cx="8520600" cy="455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600">
                <a:solidFill>
                  <a:srgbClr val="222426"/>
                </a:solidFill>
                <a:highlight>
                  <a:srgbClr val="FFFFFF"/>
                </a:highlight>
                <a:latin typeface="Arial"/>
                <a:ea typeface="Arial"/>
                <a:cs typeface="Arial"/>
                <a:sym typeface="Arial"/>
              </a:rPr>
              <a:t>The </a:t>
            </a:r>
            <a:r>
              <a:rPr b="1" lang="en-US" sz="1600">
                <a:solidFill>
                  <a:srgbClr val="222426"/>
                </a:solidFill>
                <a:highlight>
                  <a:srgbClr val="FFFFFF"/>
                </a:highlight>
                <a:latin typeface="Arial"/>
                <a:ea typeface="Arial"/>
                <a:cs typeface="Arial"/>
                <a:sym typeface="Arial"/>
              </a:rPr>
              <a:t>strstr() function</a:t>
            </a:r>
            <a:r>
              <a:rPr lang="en-US" sz="1600">
                <a:solidFill>
                  <a:srgbClr val="222426"/>
                </a:solidFill>
                <a:highlight>
                  <a:srgbClr val="FFFFFF"/>
                </a:highlight>
                <a:latin typeface="Arial"/>
                <a:ea typeface="Arial"/>
                <a:cs typeface="Arial"/>
                <a:sym typeface="Arial"/>
              </a:rPr>
              <a:t> searches the given string in the specified main string and returns the pointer to the first occurrence of the given string.</a:t>
            </a:r>
            <a:endParaRPr sz="1600">
              <a:solidFill>
                <a:srgbClr val="222426"/>
              </a:solidFill>
              <a:highlight>
                <a:srgbClr val="FFFFFF"/>
              </a:highlight>
              <a:latin typeface="Arial"/>
              <a:ea typeface="Arial"/>
              <a:cs typeface="Arial"/>
              <a:sym typeface="Arial"/>
            </a:endParaRPr>
          </a:p>
          <a:p>
            <a:pPr indent="0" lvl="0" marL="25400" marR="25400" rtl="0" algn="l">
              <a:lnSpc>
                <a:spcPct val="115000"/>
              </a:lnSpc>
              <a:spcBef>
                <a:spcPts val="2000"/>
              </a:spcBef>
              <a:spcAft>
                <a:spcPts val="0"/>
              </a:spcAft>
              <a:buClr>
                <a:schemeClr val="dk1"/>
              </a:buClr>
              <a:buSzPts val="1100"/>
              <a:buFont typeface="Arial"/>
              <a:buNone/>
            </a:pPr>
            <a:r>
              <a:rPr lang="en-US" sz="1700">
                <a:solidFill>
                  <a:srgbClr val="00008B"/>
                </a:solidFill>
                <a:highlight>
                  <a:srgbClr val="EEEEEE"/>
                </a:highlight>
                <a:latin typeface="Consolas"/>
                <a:ea typeface="Consolas"/>
                <a:cs typeface="Consolas"/>
                <a:sym typeface="Consolas"/>
              </a:rPr>
              <a:t>char</a:t>
            </a:r>
            <a:r>
              <a:rPr lang="en-US" sz="1700">
                <a:solidFill>
                  <a:schemeClr val="dk1"/>
                </a:solidFill>
                <a:highlight>
                  <a:srgbClr val="EEEEEE"/>
                </a:highlight>
                <a:latin typeface="Consolas"/>
                <a:ea typeface="Consolas"/>
                <a:cs typeface="Consolas"/>
                <a:sym typeface="Consolas"/>
              </a:rPr>
              <a:t> *strstr(</a:t>
            </a:r>
            <a:r>
              <a:rPr lang="en-US" sz="1700">
                <a:solidFill>
                  <a:srgbClr val="00008B"/>
                </a:solidFill>
                <a:highlight>
                  <a:srgbClr val="EEEEEE"/>
                </a:highlight>
                <a:latin typeface="Consolas"/>
                <a:ea typeface="Consolas"/>
                <a:cs typeface="Consolas"/>
                <a:sym typeface="Consolas"/>
              </a:rPr>
              <a:t>const</a:t>
            </a:r>
            <a:r>
              <a:rPr lang="en-US" sz="1700">
                <a:solidFill>
                  <a:schemeClr val="dk1"/>
                </a:solidFill>
                <a:highlight>
                  <a:srgbClr val="EEEEEE"/>
                </a:highlight>
                <a:latin typeface="Consolas"/>
                <a:ea typeface="Consolas"/>
                <a:cs typeface="Consolas"/>
                <a:sym typeface="Consolas"/>
              </a:rPr>
              <a:t> </a:t>
            </a:r>
            <a:r>
              <a:rPr lang="en-US" sz="1700">
                <a:solidFill>
                  <a:srgbClr val="00008B"/>
                </a:solidFill>
                <a:highlight>
                  <a:srgbClr val="EEEEEE"/>
                </a:highlight>
                <a:latin typeface="Consolas"/>
                <a:ea typeface="Consolas"/>
                <a:cs typeface="Consolas"/>
                <a:sym typeface="Consolas"/>
              </a:rPr>
              <a:t>char</a:t>
            </a:r>
            <a:r>
              <a:rPr lang="en-US" sz="1700">
                <a:solidFill>
                  <a:schemeClr val="dk1"/>
                </a:solidFill>
                <a:highlight>
                  <a:srgbClr val="EEEEEE"/>
                </a:highlight>
                <a:latin typeface="Consolas"/>
                <a:ea typeface="Consolas"/>
                <a:cs typeface="Consolas"/>
                <a:sym typeface="Consolas"/>
              </a:rPr>
              <a:t> *str, </a:t>
            </a:r>
            <a:r>
              <a:rPr lang="en-US" sz="1700">
                <a:solidFill>
                  <a:srgbClr val="00008B"/>
                </a:solidFill>
                <a:highlight>
                  <a:srgbClr val="EEEEEE"/>
                </a:highlight>
                <a:latin typeface="Consolas"/>
                <a:ea typeface="Consolas"/>
                <a:cs typeface="Consolas"/>
                <a:sym typeface="Consolas"/>
              </a:rPr>
              <a:t>const</a:t>
            </a:r>
            <a:r>
              <a:rPr lang="en-US" sz="1700">
                <a:solidFill>
                  <a:schemeClr val="dk1"/>
                </a:solidFill>
                <a:highlight>
                  <a:srgbClr val="EEEEEE"/>
                </a:highlight>
                <a:latin typeface="Consolas"/>
                <a:ea typeface="Consolas"/>
                <a:cs typeface="Consolas"/>
                <a:sym typeface="Consolas"/>
              </a:rPr>
              <a:t> </a:t>
            </a:r>
            <a:r>
              <a:rPr lang="en-US" sz="1700">
                <a:solidFill>
                  <a:srgbClr val="00008B"/>
                </a:solidFill>
                <a:highlight>
                  <a:srgbClr val="EEEEEE"/>
                </a:highlight>
                <a:latin typeface="Consolas"/>
                <a:ea typeface="Consolas"/>
                <a:cs typeface="Consolas"/>
                <a:sym typeface="Consolas"/>
              </a:rPr>
              <a:t>char</a:t>
            </a:r>
            <a:r>
              <a:rPr lang="en-US" sz="1700">
                <a:solidFill>
                  <a:schemeClr val="dk1"/>
                </a:solidFill>
                <a:highlight>
                  <a:srgbClr val="EEEEEE"/>
                </a:highlight>
                <a:latin typeface="Consolas"/>
                <a:ea typeface="Consolas"/>
                <a:cs typeface="Consolas"/>
                <a:sym typeface="Consolas"/>
              </a:rPr>
              <a:t> *searchString)</a:t>
            </a:r>
            <a:endParaRPr sz="1700">
              <a:solidFill>
                <a:schemeClr val="dk1"/>
              </a:solidFill>
              <a:highlight>
                <a:srgbClr val="EEEEEE"/>
              </a:highlight>
              <a:latin typeface="Consolas"/>
              <a:ea typeface="Consolas"/>
              <a:cs typeface="Consolas"/>
              <a:sym typeface="Consolas"/>
            </a:endParaRPr>
          </a:p>
          <a:p>
            <a:pPr indent="0" lvl="0" marL="0" rtl="0" algn="l">
              <a:lnSpc>
                <a:spcPct val="115000"/>
              </a:lnSpc>
              <a:spcBef>
                <a:spcPts val="0"/>
              </a:spcBef>
              <a:spcAft>
                <a:spcPts val="0"/>
              </a:spcAft>
              <a:buSzPts val="2200"/>
              <a:buNone/>
            </a:pPr>
            <a:r>
              <a:t/>
            </a:r>
            <a:endParaRPr sz="2000">
              <a:solidFill>
                <a:srgbClr val="222426"/>
              </a:solidFill>
              <a:highlight>
                <a:srgbClr val="FFFFFF"/>
              </a:highlight>
              <a:latin typeface="Arial"/>
              <a:ea typeface="Arial"/>
              <a:cs typeface="Arial"/>
              <a:sym typeface="Arial"/>
            </a:endParaRPr>
          </a:p>
          <a:p>
            <a:pPr indent="0" lvl="0" marL="0" rtl="0" algn="l">
              <a:lnSpc>
                <a:spcPct val="115000"/>
              </a:lnSpc>
              <a:spcBef>
                <a:spcPts val="2000"/>
              </a:spcBef>
              <a:spcAft>
                <a:spcPts val="0"/>
              </a:spcAft>
              <a:buClr>
                <a:schemeClr val="dk1"/>
              </a:buClr>
              <a:buSzPts val="1100"/>
              <a:buFont typeface="Arial"/>
              <a:buNone/>
            </a:pPr>
            <a:r>
              <a:rPr lang="en-US" sz="2000">
                <a:solidFill>
                  <a:srgbClr val="222426"/>
                </a:solidFill>
                <a:highlight>
                  <a:srgbClr val="FFFFFF"/>
                </a:highlight>
                <a:latin typeface="Arial"/>
                <a:ea typeface="Arial"/>
                <a:cs typeface="Arial"/>
                <a:sym typeface="Arial"/>
              </a:rPr>
              <a:t>str – The string to be searched.</a:t>
            </a:r>
            <a:endParaRPr sz="2000">
              <a:solidFill>
                <a:srgbClr val="222426"/>
              </a:solidFill>
              <a:highlight>
                <a:srgbClr val="FFFFFF"/>
              </a:highlight>
              <a:latin typeface="Arial"/>
              <a:ea typeface="Arial"/>
              <a:cs typeface="Arial"/>
              <a:sym typeface="Arial"/>
            </a:endParaRPr>
          </a:p>
          <a:p>
            <a:pPr indent="0" lvl="0" marL="0" rtl="0" algn="l">
              <a:lnSpc>
                <a:spcPct val="115000"/>
              </a:lnSpc>
              <a:spcBef>
                <a:spcPts val="2000"/>
              </a:spcBef>
              <a:spcAft>
                <a:spcPts val="0"/>
              </a:spcAft>
              <a:buClr>
                <a:schemeClr val="dk1"/>
              </a:buClr>
              <a:buSzPts val="1100"/>
              <a:buFont typeface="Arial"/>
              <a:buNone/>
            </a:pPr>
            <a:r>
              <a:rPr lang="en-US" sz="2000">
                <a:solidFill>
                  <a:srgbClr val="222426"/>
                </a:solidFill>
                <a:highlight>
                  <a:srgbClr val="FFFFFF"/>
                </a:highlight>
                <a:latin typeface="Arial"/>
                <a:ea typeface="Arial"/>
                <a:cs typeface="Arial"/>
                <a:sym typeface="Arial"/>
              </a:rPr>
              <a:t>searchString – The string that we need to search in string str</a:t>
            </a:r>
            <a:endParaRPr sz="2000">
              <a:solidFill>
                <a:srgbClr val="222426"/>
              </a:solidFill>
              <a:highlight>
                <a:srgbClr val="FFFFFF"/>
              </a:highlight>
              <a:latin typeface="Arial"/>
              <a:ea typeface="Arial"/>
              <a:cs typeface="Arial"/>
              <a:sym typeface="Arial"/>
            </a:endParaRPr>
          </a:p>
          <a:p>
            <a:pPr indent="0" lvl="0" marL="0" rtl="0" algn="l">
              <a:lnSpc>
                <a:spcPct val="120000"/>
              </a:lnSpc>
              <a:spcBef>
                <a:spcPts val="2000"/>
              </a:spcBef>
              <a:spcAft>
                <a:spcPts val="0"/>
              </a:spcAft>
              <a:buClr>
                <a:schemeClr val="dk1"/>
              </a:buClr>
              <a:buSzPts val="1100"/>
              <a:buFont typeface="Arial"/>
              <a:buNone/>
            </a:pPr>
            <a:r>
              <a:rPr b="1" lang="en-US" sz="2250">
                <a:solidFill>
                  <a:srgbClr val="444542"/>
                </a:solidFill>
                <a:highlight>
                  <a:srgbClr val="FFFFFF"/>
                </a:highlight>
                <a:latin typeface="Trebuchet MS"/>
                <a:ea typeface="Trebuchet MS"/>
                <a:cs typeface="Trebuchet MS"/>
                <a:sym typeface="Trebuchet MS"/>
              </a:rPr>
              <a:t>Return value of strstr()</a:t>
            </a:r>
            <a:endParaRPr b="1" sz="2250">
              <a:solidFill>
                <a:srgbClr val="444542"/>
              </a:solidFill>
              <a:highlight>
                <a:srgbClr val="FFFFFF"/>
              </a:highlight>
              <a:latin typeface="Trebuchet MS"/>
              <a:ea typeface="Trebuchet MS"/>
              <a:cs typeface="Trebuchet MS"/>
              <a:sym typeface="Trebuchet MS"/>
            </a:endParaRPr>
          </a:p>
          <a:p>
            <a:pPr indent="0" lvl="0" marL="0" rtl="0" algn="l">
              <a:lnSpc>
                <a:spcPct val="115000"/>
              </a:lnSpc>
              <a:spcBef>
                <a:spcPts val="1200"/>
              </a:spcBef>
              <a:spcAft>
                <a:spcPts val="0"/>
              </a:spcAft>
              <a:buClr>
                <a:schemeClr val="dk1"/>
              </a:buClr>
              <a:buSzPts val="1100"/>
              <a:buFont typeface="Arial"/>
              <a:buNone/>
            </a:pPr>
            <a:r>
              <a:rPr lang="en-US" sz="1600">
                <a:solidFill>
                  <a:srgbClr val="222426"/>
                </a:solidFill>
                <a:highlight>
                  <a:srgbClr val="FFFFFF"/>
                </a:highlight>
                <a:latin typeface="Arial"/>
                <a:ea typeface="Arial"/>
                <a:cs typeface="Arial"/>
                <a:sym typeface="Arial"/>
              </a:rPr>
              <a:t>This function returns the pointer to the first occurrence of the given string, which means if we print the return value of this function, it should display the part of the main string, starting from the given string till the end of main string.</a:t>
            </a:r>
            <a:endParaRPr sz="1600">
              <a:solidFill>
                <a:srgbClr val="222426"/>
              </a:solidFill>
              <a:highlight>
                <a:srgbClr val="FFFFFF"/>
              </a:highlight>
              <a:latin typeface="Arial"/>
              <a:ea typeface="Arial"/>
              <a:cs typeface="Arial"/>
              <a:sym typeface="Arial"/>
            </a:endParaRPr>
          </a:p>
          <a:p>
            <a:pPr indent="0" lvl="0" marL="0" rtl="0" algn="l">
              <a:lnSpc>
                <a:spcPct val="100000"/>
              </a:lnSpc>
              <a:spcBef>
                <a:spcPts val="2000"/>
              </a:spcBef>
              <a:spcAft>
                <a:spcPts val="0"/>
              </a:spcAft>
              <a:buSzPts val="2200"/>
              <a:buNone/>
            </a:pPr>
            <a:r>
              <a:t/>
            </a:r>
            <a:endParaRPr sz="2500"/>
          </a:p>
        </p:txBody>
      </p:sp>
      <p:sp>
        <p:nvSpPr>
          <p:cNvPr id="1190" name="Google Shape;1190;p119"/>
          <p:cNvSpPr txBox="1"/>
          <p:nvPr>
            <p:ph idx="12" type="sldNum"/>
          </p:nvPr>
        </p:nvSpPr>
        <p:spPr>
          <a:xfrm>
            <a:off x="8604208" y="5906447"/>
            <a:ext cx="548700" cy="52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chemeClr val="dk2"/>
              </a:buClr>
              <a:buSzPts val="1000"/>
              <a:buFont typeface="Arial"/>
              <a:buNone/>
            </a:pPr>
            <a:fld id="{00000000-1234-1234-1234-123412341234}" type="slidenum">
              <a:rPr lang="en-US"/>
              <a:t>‹#›</a:t>
            </a:fld>
            <a:endParaRPr/>
          </a:p>
        </p:txBody>
      </p:sp>
      <p:sp>
        <p:nvSpPr>
          <p:cNvPr id="1191" name="Google Shape;1191;p119"/>
          <p:cNvSpPr txBox="1"/>
          <p:nvPr/>
        </p:nvSpPr>
        <p:spPr>
          <a:xfrm>
            <a:off x="5661075" y="5499350"/>
            <a:ext cx="2313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chivo Narrow"/>
                <a:ea typeface="Archivo Narrow"/>
                <a:cs typeface="Archivo Narrow"/>
                <a:sym typeface="Archivo Narrow"/>
              </a:rPr>
              <a:t>demo----strstr.c</a:t>
            </a:r>
            <a:endParaRPr b="0" i="0" sz="1400" u="none" cap="none" strike="noStrike">
              <a:solidFill>
                <a:srgbClr val="000000"/>
              </a:solidFill>
              <a:latin typeface="Archivo Narrow"/>
              <a:ea typeface="Archivo Narrow"/>
              <a:cs typeface="Archivo Narrow"/>
              <a:sym typeface="Archivo Narro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12"/>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rPr lang="en-US"/>
              <a:t>Example</a:t>
            </a:r>
            <a:endParaRPr/>
          </a:p>
        </p:txBody>
      </p:sp>
      <p:sp>
        <p:nvSpPr>
          <p:cNvPr id="416" name="Google Shape;416;p12"/>
          <p:cNvSpPr txBox="1"/>
          <p:nvPr/>
        </p:nvSpPr>
        <p:spPr>
          <a:xfrm>
            <a:off x="576606" y="1606624"/>
            <a:ext cx="3251632" cy="3766653"/>
          </a:xfrm>
          <a:prstGeom prst="rect">
            <a:avLst/>
          </a:prstGeom>
          <a:noFill/>
          <a:ln cap="flat" cmpd="sng" w="7620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368300" lvl="0" marL="457200" marR="0" rtl="0" algn="l">
              <a:lnSpc>
                <a:spcPct val="100000"/>
              </a:lnSpc>
              <a:spcBef>
                <a:spcPts val="0"/>
              </a:spcBef>
              <a:spcAft>
                <a:spcPts val="0"/>
              </a:spcAft>
              <a:buClr>
                <a:srgbClr val="000000"/>
              </a:buClr>
              <a:buSzPts val="2200"/>
              <a:buFont typeface="Archivo Narrow"/>
              <a:buChar char="●"/>
            </a:pPr>
            <a:r>
              <a:rPr b="0" i="0" lang="en-US" sz="2200" u="none" cap="none" strike="noStrike">
                <a:solidFill>
                  <a:srgbClr val="000000"/>
                </a:solidFill>
                <a:latin typeface="Archivo Narrow"/>
                <a:ea typeface="Archivo Narrow"/>
                <a:cs typeface="Archivo Narrow"/>
                <a:sym typeface="Archivo Narrow"/>
              </a:rPr>
              <a:t>second  iteration</a:t>
            </a:r>
            <a:endParaRPr b="0" i="0" sz="2200" u="none" cap="none" strike="noStrike">
              <a:solidFill>
                <a:srgbClr val="000000"/>
              </a:solidFill>
              <a:latin typeface="Archivo Narrow"/>
              <a:ea typeface="Archivo Narrow"/>
              <a:cs typeface="Archivo Narrow"/>
              <a:sym typeface="Archivo Narrow"/>
            </a:endParaRPr>
          </a:p>
        </p:txBody>
      </p:sp>
      <p:graphicFrame>
        <p:nvGraphicFramePr>
          <p:cNvPr id="417" name="Google Shape;417;p12"/>
          <p:cNvGraphicFramePr/>
          <p:nvPr/>
        </p:nvGraphicFramePr>
        <p:xfrm>
          <a:off x="791854" y="2936426"/>
          <a:ext cx="3000000" cy="3000000"/>
        </p:xfrm>
        <a:graphic>
          <a:graphicData uri="http://schemas.openxmlformats.org/drawingml/2006/table">
            <a:tbl>
              <a:tblPr bandRow="1" firstRow="1">
                <a:noFill/>
                <a:tableStyleId>{311B329C-BEB2-4544-B66C-C6F58A61D3AA}</a:tableStyleId>
              </a:tblPr>
              <a:tblGrid>
                <a:gridCol w="358225"/>
                <a:gridCol w="401725"/>
                <a:gridCol w="523150"/>
                <a:gridCol w="362350"/>
                <a:gridCol w="475600"/>
              </a:tblGrid>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accent2"/>
                        </a:buClr>
                        <a:buSzPts val="1400"/>
                        <a:buFont typeface="Arial"/>
                        <a:buNone/>
                      </a:pPr>
                      <a:r>
                        <a:rPr lang="en-US" sz="1400" u="none" cap="none" strike="noStrike">
                          <a:solidFill>
                            <a:schemeClr val="accent2"/>
                          </a:solidFill>
                        </a:rPr>
                        <a:t>10</a:t>
                      </a:r>
                      <a:endParaRPr sz="1400" u="none" cap="none" strike="noStrike">
                        <a:solidFill>
                          <a:schemeClr val="accent2"/>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5</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45725" marB="45725" marR="91450" marL="91450"/>
                </a:tc>
              </a:tr>
            </a:tbl>
          </a:graphicData>
        </a:graphic>
      </p:graphicFrame>
      <p:cxnSp>
        <p:nvCxnSpPr>
          <p:cNvPr id="418" name="Google Shape;418;p12"/>
          <p:cNvCxnSpPr/>
          <p:nvPr/>
        </p:nvCxnSpPr>
        <p:spPr>
          <a:xfrm>
            <a:off x="1566419" y="2686668"/>
            <a:ext cx="0" cy="1178351"/>
          </a:xfrm>
          <a:prstGeom prst="straightConnector1">
            <a:avLst/>
          </a:prstGeom>
          <a:noFill/>
          <a:ln cap="flat" cmpd="sng" w="9525">
            <a:solidFill>
              <a:srgbClr val="FDA739"/>
            </a:solidFill>
            <a:prstDash val="solid"/>
            <a:round/>
            <a:headEnd len="sm" w="sm" type="none"/>
            <a:tailEnd len="sm" w="sm" type="none"/>
          </a:ln>
        </p:spPr>
      </p:cxnSp>
      <p:graphicFrame>
        <p:nvGraphicFramePr>
          <p:cNvPr id="419" name="Google Shape;419;p12"/>
          <p:cNvGraphicFramePr/>
          <p:nvPr/>
        </p:nvGraphicFramePr>
        <p:xfrm>
          <a:off x="848414" y="4230754"/>
          <a:ext cx="3000000" cy="3000000"/>
        </p:xfrm>
        <a:graphic>
          <a:graphicData uri="http://schemas.openxmlformats.org/drawingml/2006/table">
            <a:tbl>
              <a:tblPr bandRow="1" firstRow="1">
                <a:noFill/>
                <a:tableStyleId>{311B329C-BEB2-4544-B66C-C6F58A61D3AA}</a:tableStyleId>
              </a:tblPr>
              <a:tblGrid>
                <a:gridCol w="358225"/>
                <a:gridCol w="401725"/>
                <a:gridCol w="523150"/>
                <a:gridCol w="362350"/>
                <a:gridCol w="475600"/>
              </a:tblGrid>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accent2"/>
                        </a:buClr>
                        <a:buSzPts val="1400"/>
                        <a:buFont typeface="Arial"/>
                        <a:buNone/>
                      </a:pPr>
                      <a:r>
                        <a:rPr lang="en-US" sz="1400" u="none" cap="none" strike="noStrike"/>
                        <a:t>23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5</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45725" marB="45725" marR="91450" marL="91450"/>
                </a:tc>
              </a:tr>
            </a:tbl>
          </a:graphicData>
        </a:graphic>
      </p:graphicFrame>
      <p:cxnSp>
        <p:nvCxnSpPr>
          <p:cNvPr id="420" name="Google Shape;420;p12"/>
          <p:cNvCxnSpPr/>
          <p:nvPr/>
        </p:nvCxnSpPr>
        <p:spPr>
          <a:xfrm>
            <a:off x="2103746" y="3840908"/>
            <a:ext cx="0" cy="1178351"/>
          </a:xfrm>
          <a:prstGeom prst="straightConnector1">
            <a:avLst/>
          </a:prstGeom>
          <a:noFill/>
          <a:ln cap="flat" cmpd="sng" w="9525">
            <a:solidFill>
              <a:srgbClr val="FDA739"/>
            </a:solidFill>
            <a:prstDash val="solid"/>
            <a:round/>
            <a:headEnd len="sm" w="sm" type="none"/>
            <a:tailEnd len="sm" w="sm" type="none"/>
          </a:ln>
        </p:spPr>
      </p:cxnSp>
      <p:sp>
        <p:nvSpPr>
          <p:cNvPr id="421" name="Google Shape;421;p12"/>
          <p:cNvSpPr txBox="1"/>
          <p:nvPr/>
        </p:nvSpPr>
        <p:spPr>
          <a:xfrm>
            <a:off x="4100046" y="1606624"/>
            <a:ext cx="3251632" cy="3766653"/>
          </a:xfrm>
          <a:prstGeom prst="rect">
            <a:avLst/>
          </a:prstGeom>
          <a:noFill/>
          <a:ln cap="flat" cmpd="sng" w="7620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368300" lvl="0" marL="457200" marR="0" rtl="0" algn="l">
              <a:lnSpc>
                <a:spcPct val="100000"/>
              </a:lnSpc>
              <a:spcBef>
                <a:spcPts val="0"/>
              </a:spcBef>
              <a:spcAft>
                <a:spcPts val="0"/>
              </a:spcAft>
              <a:buClr>
                <a:srgbClr val="000000"/>
              </a:buClr>
              <a:buSzPts val="2200"/>
              <a:buFont typeface="Archivo Narrow"/>
              <a:buChar char="●"/>
            </a:pPr>
            <a:r>
              <a:rPr b="0" i="0" lang="en-US" sz="2200" u="none" cap="none" strike="noStrike">
                <a:solidFill>
                  <a:srgbClr val="000000"/>
                </a:solidFill>
                <a:latin typeface="Archivo Narrow"/>
                <a:ea typeface="Archivo Narrow"/>
                <a:cs typeface="Archivo Narrow"/>
                <a:sym typeface="Archivo Narrow"/>
              </a:rPr>
              <a:t>Third iteration</a:t>
            </a:r>
            <a:endParaRPr b="0" i="0" sz="2200" u="none" cap="none" strike="noStrike">
              <a:solidFill>
                <a:srgbClr val="000000"/>
              </a:solidFill>
              <a:latin typeface="Archivo Narrow"/>
              <a:ea typeface="Archivo Narrow"/>
              <a:cs typeface="Archivo Narrow"/>
              <a:sym typeface="Archivo Narrow"/>
            </a:endParaRPr>
          </a:p>
        </p:txBody>
      </p:sp>
      <p:graphicFrame>
        <p:nvGraphicFramePr>
          <p:cNvPr id="422" name="Google Shape;422;p12"/>
          <p:cNvGraphicFramePr/>
          <p:nvPr/>
        </p:nvGraphicFramePr>
        <p:xfrm>
          <a:off x="4374039" y="2574492"/>
          <a:ext cx="3000000" cy="3000000"/>
        </p:xfrm>
        <a:graphic>
          <a:graphicData uri="http://schemas.openxmlformats.org/drawingml/2006/table">
            <a:tbl>
              <a:tblPr bandRow="1" firstRow="1">
                <a:noFill/>
                <a:tableStyleId>{311B329C-BEB2-4544-B66C-C6F58A61D3AA}</a:tableStyleId>
              </a:tblPr>
              <a:tblGrid>
                <a:gridCol w="358225"/>
                <a:gridCol w="401725"/>
                <a:gridCol w="523150"/>
                <a:gridCol w="362350"/>
                <a:gridCol w="475600"/>
              </a:tblGrid>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lt1"/>
                        </a:buClr>
                        <a:buSzPts val="1400"/>
                        <a:buFont typeface="Arial"/>
                        <a:buNone/>
                      </a:pPr>
                      <a:r>
                        <a:rPr lang="en-US" sz="1400" u="none" cap="none" strike="noStrike">
                          <a:solidFill>
                            <a:schemeClr val="lt1"/>
                          </a:solidFill>
                        </a:rPr>
                        <a:t>10</a:t>
                      </a:r>
                      <a:endParaRPr sz="1400" u="none" cap="none" strike="noStrike">
                        <a:solidFill>
                          <a:schemeClr val="lt1"/>
                        </a:solidFill>
                      </a:endParaRPr>
                    </a:p>
                  </a:txBody>
                  <a:tcPr marT="45725" marB="45725" marR="91450" marL="91450"/>
                </a:tc>
                <a:tc>
                  <a:txBody>
                    <a:bodyPr/>
                    <a:lstStyle/>
                    <a:p>
                      <a:pPr indent="0" lvl="0" marL="0" marR="0" rtl="0" algn="l">
                        <a:lnSpc>
                          <a:spcPct val="100000"/>
                        </a:lnSpc>
                        <a:spcBef>
                          <a:spcPts val="0"/>
                        </a:spcBef>
                        <a:spcAft>
                          <a:spcPts val="0"/>
                        </a:spcAft>
                        <a:buClr>
                          <a:schemeClr val="lt1"/>
                        </a:buClr>
                        <a:buSzPts val="1400"/>
                        <a:buFont typeface="Arial"/>
                        <a:buNone/>
                      </a:pPr>
                      <a:r>
                        <a:rPr lang="en-US" sz="1400" u="none" cap="none" strike="noStrike">
                          <a:solidFill>
                            <a:schemeClr val="lt1"/>
                          </a:solidFill>
                        </a:rPr>
                        <a:t>23</a:t>
                      </a:r>
                      <a:endParaRPr sz="1400" u="none" cap="none" strike="noStrike">
                        <a:solidFill>
                          <a:schemeClr val="lt1"/>
                        </a:solidFill>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Arial"/>
                        <a:buNone/>
                      </a:pPr>
                      <a:r>
                        <a:rPr lang="en-US" sz="1400" u="none" cap="none" strike="noStrike">
                          <a:solidFill>
                            <a:schemeClr val="dk1"/>
                          </a:solidFill>
                        </a:rPr>
                        <a:t>5</a:t>
                      </a:r>
                      <a:endParaRPr sz="14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45725" marB="45725" marR="91450" marL="91450"/>
                </a:tc>
              </a:tr>
            </a:tbl>
          </a:graphicData>
        </a:graphic>
      </p:graphicFrame>
      <p:cxnSp>
        <p:nvCxnSpPr>
          <p:cNvPr id="423" name="Google Shape;423;p12"/>
          <p:cNvCxnSpPr/>
          <p:nvPr/>
        </p:nvCxnSpPr>
        <p:spPr>
          <a:xfrm>
            <a:off x="5658437" y="2097492"/>
            <a:ext cx="0" cy="1178400"/>
          </a:xfrm>
          <a:prstGeom prst="straightConnector1">
            <a:avLst/>
          </a:prstGeom>
          <a:noFill/>
          <a:ln cap="flat" cmpd="sng" w="9525">
            <a:solidFill>
              <a:srgbClr val="FDA739"/>
            </a:solidFill>
            <a:prstDash val="solid"/>
            <a:round/>
            <a:headEnd len="sm" w="sm" type="none"/>
            <a:tailEnd len="sm" w="sm" type="none"/>
          </a:ln>
        </p:spPr>
      </p:cxnSp>
      <p:graphicFrame>
        <p:nvGraphicFramePr>
          <p:cNvPr id="424" name="Google Shape;424;p12"/>
          <p:cNvGraphicFramePr/>
          <p:nvPr/>
        </p:nvGraphicFramePr>
        <p:xfrm>
          <a:off x="4526439" y="3924096"/>
          <a:ext cx="3000000" cy="3000000"/>
        </p:xfrm>
        <a:graphic>
          <a:graphicData uri="http://schemas.openxmlformats.org/drawingml/2006/table">
            <a:tbl>
              <a:tblPr bandRow="1" firstRow="1">
                <a:noFill/>
                <a:tableStyleId>{311B329C-BEB2-4544-B66C-C6F58A61D3AA}</a:tableStyleId>
              </a:tblPr>
              <a:tblGrid>
                <a:gridCol w="358225"/>
                <a:gridCol w="401725"/>
                <a:gridCol w="435700"/>
                <a:gridCol w="449800"/>
                <a:gridCol w="475600"/>
              </a:tblGrid>
              <a:tr h="370850">
                <a:tc>
                  <a:txBody>
                    <a:bodyPr/>
                    <a:lstStyle/>
                    <a:p>
                      <a:pPr indent="0" lvl="0" marL="0" marR="0" rtl="0" algn="l">
                        <a:lnSpc>
                          <a:spcPct val="100000"/>
                        </a:lnSpc>
                        <a:spcBef>
                          <a:spcPts val="0"/>
                        </a:spcBef>
                        <a:spcAft>
                          <a:spcPts val="0"/>
                        </a:spcAft>
                        <a:buClr>
                          <a:schemeClr val="lt1"/>
                        </a:buClr>
                        <a:buSzPts val="1400"/>
                        <a:buFont typeface="Arial"/>
                        <a:buNone/>
                      </a:pPr>
                      <a:r>
                        <a:rPr lang="en-US" sz="1400" u="none" cap="none" strike="noStrike">
                          <a:solidFill>
                            <a:schemeClr val="lt1"/>
                          </a:solidFill>
                        </a:rPr>
                        <a:t>1</a:t>
                      </a:r>
                      <a:endParaRPr sz="1400" u="none" cap="none" strike="noStrike">
                        <a:solidFill>
                          <a:schemeClr val="lt1"/>
                        </a:solidFill>
                      </a:endParaRPr>
                    </a:p>
                  </a:txBody>
                  <a:tcPr marT="45725" marB="45725" marR="91450" marL="91450"/>
                </a:tc>
                <a:tc>
                  <a:txBody>
                    <a:bodyPr/>
                    <a:lstStyle/>
                    <a:p>
                      <a:pPr indent="0" lvl="0" marL="0" marR="0" rtl="0" algn="l">
                        <a:lnSpc>
                          <a:spcPct val="100000"/>
                        </a:lnSpc>
                        <a:spcBef>
                          <a:spcPts val="0"/>
                        </a:spcBef>
                        <a:spcAft>
                          <a:spcPts val="0"/>
                        </a:spcAft>
                        <a:buClr>
                          <a:schemeClr val="lt1"/>
                        </a:buClr>
                        <a:buSzPts val="1400"/>
                        <a:buFont typeface="Arial"/>
                        <a:buNone/>
                      </a:pPr>
                      <a:r>
                        <a:rPr lang="en-US" sz="1400" u="none" cap="none" strike="noStrike">
                          <a:solidFill>
                            <a:schemeClr val="lt1"/>
                          </a:solidFill>
                        </a:rPr>
                        <a:t>5</a:t>
                      </a:r>
                      <a:endParaRPr sz="1400" u="none" cap="none" strike="noStrike">
                        <a:solidFill>
                          <a:schemeClr val="lt1"/>
                        </a:solidFill>
                      </a:endParaRPr>
                    </a:p>
                  </a:txBody>
                  <a:tcPr marT="45725" marB="45725" marR="91450" marL="91450"/>
                </a:tc>
                <a:tc>
                  <a:txBody>
                    <a:bodyPr/>
                    <a:lstStyle/>
                    <a:p>
                      <a:pPr indent="0" lvl="0" marL="0" marR="0" rtl="0" algn="l">
                        <a:lnSpc>
                          <a:spcPct val="100000"/>
                        </a:lnSpc>
                        <a:spcBef>
                          <a:spcPts val="0"/>
                        </a:spcBef>
                        <a:spcAft>
                          <a:spcPts val="0"/>
                        </a:spcAft>
                        <a:buClr>
                          <a:schemeClr val="lt1"/>
                        </a:buClr>
                        <a:buSzPts val="1400"/>
                        <a:buFont typeface="Arial"/>
                        <a:buNone/>
                      </a:pPr>
                      <a:r>
                        <a:rPr lang="en-US" sz="1400" u="none" cap="none" strike="noStrike">
                          <a:solidFill>
                            <a:schemeClr val="lt1"/>
                          </a:solidFill>
                        </a:rPr>
                        <a:t>10</a:t>
                      </a:r>
                      <a:endParaRPr sz="1400" u="none" cap="none" strike="noStrike">
                        <a:solidFill>
                          <a:schemeClr val="lt1"/>
                        </a:solidFill>
                      </a:endParaRPr>
                    </a:p>
                  </a:txBody>
                  <a:tcPr marT="45725" marB="45725" marR="91450" marL="91450"/>
                </a:tc>
                <a:tc>
                  <a:txBody>
                    <a:bodyPr/>
                    <a:lstStyle/>
                    <a:p>
                      <a:pPr indent="0" lvl="0" marL="0" marR="0" rtl="0" algn="l">
                        <a:lnSpc>
                          <a:spcPct val="100000"/>
                        </a:lnSpc>
                        <a:spcBef>
                          <a:spcPts val="0"/>
                        </a:spcBef>
                        <a:spcAft>
                          <a:spcPts val="0"/>
                        </a:spcAft>
                        <a:buClr>
                          <a:schemeClr val="lt1"/>
                        </a:buClr>
                        <a:buSzPts val="1400"/>
                        <a:buFont typeface="Arial"/>
                        <a:buNone/>
                      </a:pPr>
                      <a:r>
                        <a:rPr lang="en-US" sz="1400" u="none" cap="none" strike="noStrike">
                          <a:solidFill>
                            <a:schemeClr val="lt1"/>
                          </a:solidFill>
                        </a:rPr>
                        <a:t>23</a:t>
                      </a:r>
                      <a:endParaRPr sz="1400" u="none" cap="none" strike="noStrike">
                        <a:solidFill>
                          <a:schemeClr val="lt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45725" marB="45725" marR="91450" marL="91450"/>
                </a:tc>
              </a:tr>
            </a:tbl>
          </a:graphicData>
        </a:graphic>
      </p:graphicFrame>
      <p:cxnSp>
        <p:nvCxnSpPr>
          <p:cNvPr id="425" name="Google Shape;425;p12"/>
          <p:cNvCxnSpPr/>
          <p:nvPr/>
        </p:nvCxnSpPr>
        <p:spPr>
          <a:xfrm>
            <a:off x="6149420" y="3463035"/>
            <a:ext cx="0" cy="1178351"/>
          </a:xfrm>
          <a:prstGeom prst="straightConnector1">
            <a:avLst/>
          </a:prstGeom>
          <a:noFill/>
          <a:ln cap="flat" cmpd="sng" w="9525">
            <a:solidFill>
              <a:srgbClr val="FDA739"/>
            </a:solidFill>
            <a:prstDash val="solid"/>
            <a:round/>
            <a:headEnd len="sm" w="sm" type="none"/>
            <a:tailEnd len="sm" w="sm" type="none"/>
          </a:ln>
        </p:spPr>
      </p:cxn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5" name="Shape 1195"/>
        <p:cNvGrpSpPr/>
        <p:nvPr/>
      </p:nvGrpSpPr>
      <p:grpSpPr>
        <a:xfrm>
          <a:off x="0" y="0"/>
          <a:ext cx="0" cy="0"/>
          <a:chOff x="0" y="0"/>
          <a:chExt cx="0" cy="0"/>
        </a:xfrm>
      </p:grpSpPr>
      <p:sp>
        <p:nvSpPr>
          <p:cNvPr id="1196" name="Google Shape;1196;p120"/>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Drawbacks of strstr()</a:t>
            </a:r>
            <a:endParaRPr/>
          </a:p>
        </p:txBody>
      </p:sp>
      <p:sp>
        <p:nvSpPr>
          <p:cNvPr id="1197" name="Google Shape;1197;p120"/>
          <p:cNvSpPr txBox="1"/>
          <p:nvPr>
            <p:ph idx="1" type="body"/>
          </p:nvPr>
        </p:nvSpPr>
        <p:spPr>
          <a:xfrm>
            <a:off x="311700" y="1151408"/>
            <a:ext cx="8520600" cy="4555200"/>
          </a:xfrm>
          <a:prstGeom prst="rect">
            <a:avLst/>
          </a:prstGeom>
          <a:noFill/>
          <a:ln>
            <a:noFill/>
          </a:ln>
        </p:spPr>
        <p:txBody>
          <a:bodyPr anchorCtr="0" anchor="t" bIns="91425" lIns="91425" spcFirstLastPara="1" rIns="91425" wrap="square" tIns="91425">
            <a:noAutofit/>
          </a:bodyPr>
          <a:lstStyle/>
          <a:p>
            <a:pPr indent="-457200" lvl="0" marL="457200" rtl="0" algn="l">
              <a:lnSpc>
                <a:spcPct val="100000"/>
              </a:lnSpc>
              <a:spcBef>
                <a:spcPts val="2000"/>
              </a:spcBef>
              <a:spcAft>
                <a:spcPts val="0"/>
              </a:spcAft>
              <a:buSzPts val="2200"/>
              <a:buAutoNum type="arabicPeriod"/>
            </a:pPr>
            <a:r>
              <a:rPr lang="en-US" sz="2500"/>
              <a:t>When the text and pattern are same, strstr will display only one index</a:t>
            </a:r>
            <a:endParaRPr/>
          </a:p>
          <a:p>
            <a:pPr indent="-457200" lvl="0" marL="457200" rtl="0" algn="l">
              <a:lnSpc>
                <a:spcPct val="100000"/>
              </a:lnSpc>
              <a:spcBef>
                <a:spcPts val="2000"/>
              </a:spcBef>
              <a:spcAft>
                <a:spcPts val="0"/>
              </a:spcAft>
              <a:buSzPts val="2200"/>
              <a:buAutoNum type="arabicPeriod"/>
            </a:pPr>
            <a:r>
              <a:rPr lang="en-US" sz="2500"/>
              <a:t>Also, based on the requirements, pattern matching output cannot  be customized in strstr</a:t>
            </a:r>
            <a:endParaRPr sz="2500"/>
          </a:p>
          <a:p>
            <a:pPr indent="-457200" lvl="0" marL="457200" rtl="0" algn="l">
              <a:lnSpc>
                <a:spcPct val="100000"/>
              </a:lnSpc>
              <a:spcBef>
                <a:spcPts val="2000"/>
              </a:spcBef>
              <a:spcAft>
                <a:spcPts val="0"/>
              </a:spcAft>
              <a:buSzPts val="2200"/>
              <a:buAutoNum type="arabicPeriod"/>
            </a:pPr>
            <a:r>
              <a:rPr lang="en-US" sz="2500"/>
              <a:t>Efficiency can be improved by reducing the number of comparisons</a:t>
            </a:r>
            <a:endParaRPr sz="2500"/>
          </a:p>
        </p:txBody>
      </p:sp>
      <p:sp>
        <p:nvSpPr>
          <p:cNvPr id="1198" name="Google Shape;1198;p120"/>
          <p:cNvSpPr txBox="1"/>
          <p:nvPr>
            <p:ph idx="12" type="sldNum"/>
          </p:nvPr>
        </p:nvSpPr>
        <p:spPr>
          <a:xfrm>
            <a:off x="8604208" y="5906447"/>
            <a:ext cx="548700" cy="52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chemeClr val="dk2"/>
              </a:buClr>
              <a:buSzPts val="1000"/>
              <a:buFont typeface="Arial"/>
              <a:buNone/>
            </a:pPr>
            <a:fld id="{00000000-1234-1234-1234-123412341234}" type="slidenum">
              <a:rPr lang="en-US"/>
              <a:t>‹#›</a:t>
            </a:fld>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2" name="Shape 1202"/>
        <p:cNvGrpSpPr/>
        <p:nvPr/>
      </p:nvGrpSpPr>
      <p:grpSpPr>
        <a:xfrm>
          <a:off x="0" y="0"/>
          <a:ext cx="0" cy="0"/>
          <a:chOff x="0" y="0"/>
          <a:chExt cx="0" cy="0"/>
        </a:xfrm>
      </p:grpSpPr>
      <p:sp>
        <p:nvSpPr>
          <p:cNvPr id="1203" name="Google Shape;1203;p12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PATTERN MATCHING</a:t>
            </a:r>
            <a:endParaRPr/>
          </a:p>
        </p:txBody>
      </p:sp>
      <p:sp>
        <p:nvSpPr>
          <p:cNvPr id="1204" name="Google Shape;1204;p121"/>
          <p:cNvSpPr txBox="1"/>
          <p:nvPr>
            <p:ph idx="1" type="body"/>
          </p:nvPr>
        </p:nvSpPr>
        <p:spPr>
          <a:xfrm>
            <a:off x="306150" y="1165683"/>
            <a:ext cx="8520600" cy="455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t/>
            </a:r>
            <a:endParaRPr/>
          </a:p>
        </p:txBody>
      </p:sp>
      <p:sp>
        <p:nvSpPr>
          <p:cNvPr id="1205" name="Google Shape;1205;p121"/>
          <p:cNvSpPr txBox="1"/>
          <p:nvPr>
            <p:ph idx="12" type="sldNum"/>
          </p:nvPr>
        </p:nvSpPr>
        <p:spPr>
          <a:xfrm>
            <a:off x="8604208" y="5906447"/>
            <a:ext cx="548700" cy="52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chemeClr val="dk2"/>
              </a:buClr>
              <a:buSzPts val="1000"/>
              <a:buFont typeface="Arial"/>
              <a:buNone/>
            </a:pPr>
            <a:fld id="{00000000-1234-1234-1234-123412341234}" type="slidenum">
              <a:rPr lang="en-US"/>
              <a:t>‹#›</a:t>
            </a:fld>
            <a:endParaRPr/>
          </a:p>
        </p:txBody>
      </p:sp>
      <p:pic>
        <p:nvPicPr>
          <p:cNvPr id="1206" name="Google Shape;1206;p121"/>
          <p:cNvPicPr preferRelativeResize="0"/>
          <p:nvPr/>
        </p:nvPicPr>
        <p:blipFill rotWithShape="1">
          <a:blip r:embed="rId3">
            <a:alphaModFix/>
          </a:blip>
          <a:srcRect b="0" l="0" r="0" t="0"/>
          <a:stretch/>
        </p:blipFill>
        <p:spPr>
          <a:xfrm>
            <a:off x="1704975" y="1276350"/>
            <a:ext cx="5734050" cy="4305300"/>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0" name="Shape 1210"/>
        <p:cNvGrpSpPr/>
        <p:nvPr/>
      </p:nvGrpSpPr>
      <p:grpSpPr>
        <a:xfrm>
          <a:off x="0" y="0"/>
          <a:ext cx="0" cy="0"/>
          <a:chOff x="0" y="0"/>
          <a:chExt cx="0" cy="0"/>
        </a:xfrm>
      </p:grpSpPr>
      <p:sp>
        <p:nvSpPr>
          <p:cNvPr id="1211" name="Google Shape;1211;p122"/>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APPLICATIONS</a:t>
            </a:r>
            <a:endParaRPr/>
          </a:p>
        </p:txBody>
      </p:sp>
      <p:sp>
        <p:nvSpPr>
          <p:cNvPr id="1212" name="Google Shape;1212;p122"/>
          <p:cNvSpPr txBox="1"/>
          <p:nvPr>
            <p:ph idx="1" type="body"/>
          </p:nvPr>
        </p:nvSpPr>
        <p:spPr>
          <a:xfrm>
            <a:off x="306150" y="1165683"/>
            <a:ext cx="8520600" cy="4555200"/>
          </a:xfrm>
          <a:prstGeom prst="rect">
            <a:avLst/>
          </a:prstGeom>
          <a:noFill/>
          <a:ln>
            <a:noFill/>
          </a:ln>
        </p:spPr>
        <p:txBody>
          <a:bodyPr anchorCtr="0" anchor="t" bIns="91425" lIns="91425" spcFirstLastPara="1" rIns="91425" wrap="square" tIns="91425">
            <a:noAutofit/>
          </a:bodyPr>
          <a:lstStyle/>
          <a:p>
            <a:pPr indent="-381000" lvl="0" marL="457200" rtl="0" algn="l">
              <a:lnSpc>
                <a:spcPct val="100000"/>
              </a:lnSpc>
              <a:spcBef>
                <a:spcPts val="0"/>
              </a:spcBef>
              <a:spcAft>
                <a:spcPts val="0"/>
              </a:spcAft>
              <a:buSzPts val="2400"/>
              <a:buAutoNum type="arabicPeriod"/>
            </a:pPr>
            <a:r>
              <a:rPr b="1" lang="en-US" sz="2400"/>
              <a:t>Compilation process to check the syntax</a:t>
            </a:r>
            <a:endParaRPr b="1" sz="2400"/>
          </a:p>
          <a:p>
            <a:pPr indent="-381000" lvl="0" marL="457200" rtl="0" algn="l">
              <a:lnSpc>
                <a:spcPct val="100000"/>
              </a:lnSpc>
              <a:spcBef>
                <a:spcPts val="0"/>
              </a:spcBef>
              <a:spcAft>
                <a:spcPts val="0"/>
              </a:spcAft>
              <a:buSzPts val="2400"/>
              <a:buAutoNum type="arabicPeriod"/>
            </a:pPr>
            <a:r>
              <a:rPr b="1" lang="en-US" sz="2400"/>
              <a:t>FIND &amp; REPLACE </a:t>
            </a:r>
            <a:endParaRPr b="1" sz="2400"/>
          </a:p>
          <a:p>
            <a:pPr indent="-381000" lvl="0" marL="457200" rtl="0" algn="l">
              <a:lnSpc>
                <a:spcPct val="100000"/>
              </a:lnSpc>
              <a:spcBef>
                <a:spcPts val="0"/>
              </a:spcBef>
              <a:spcAft>
                <a:spcPts val="0"/>
              </a:spcAft>
              <a:buSzPts val="2400"/>
              <a:buAutoNum type="arabicPeriod"/>
            </a:pPr>
            <a:r>
              <a:rPr b="1" lang="en-US" sz="2400"/>
              <a:t>EMAIL VALIDATION</a:t>
            </a:r>
            <a:endParaRPr b="1" sz="2400"/>
          </a:p>
          <a:p>
            <a:pPr indent="-381000" lvl="0" marL="457200" rtl="0" algn="l">
              <a:lnSpc>
                <a:spcPct val="100000"/>
              </a:lnSpc>
              <a:spcBef>
                <a:spcPts val="0"/>
              </a:spcBef>
              <a:spcAft>
                <a:spcPts val="0"/>
              </a:spcAft>
              <a:buSzPts val="2400"/>
              <a:buAutoNum type="arabicPeriod"/>
            </a:pPr>
            <a:r>
              <a:rPr b="1" lang="en-US" sz="2400">
                <a:solidFill>
                  <a:srgbClr val="40424E"/>
                </a:solidFill>
                <a:highlight>
                  <a:srgbClr val="FFFFFF"/>
                </a:highlight>
                <a:latin typeface="Arial"/>
                <a:ea typeface="Arial"/>
                <a:cs typeface="Arial"/>
                <a:sym typeface="Arial"/>
              </a:rPr>
              <a:t>Plagiarism Detection</a:t>
            </a:r>
            <a:endParaRPr b="1" sz="2400">
              <a:solidFill>
                <a:srgbClr val="40424E"/>
              </a:solidFill>
              <a:highlight>
                <a:srgbClr val="FFFFFF"/>
              </a:highlight>
              <a:latin typeface="Arial"/>
              <a:ea typeface="Arial"/>
              <a:cs typeface="Arial"/>
              <a:sym typeface="Arial"/>
            </a:endParaRPr>
          </a:p>
          <a:p>
            <a:pPr indent="-381000" lvl="0" marL="457200" rtl="0" algn="l">
              <a:lnSpc>
                <a:spcPct val="100000"/>
              </a:lnSpc>
              <a:spcBef>
                <a:spcPts val="0"/>
              </a:spcBef>
              <a:spcAft>
                <a:spcPts val="0"/>
              </a:spcAft>
              <a:buSzPts val="2400"/>
              <a:buAutoNum type="arabicPeriod"/>
            </a:pPr>
            <a:r>
              <a:rPr b="1" lang="en-US" sz="2400">
                <a:solidFill>
                  <a:srgbClr val="40424E"/>
                </a:solidFill>
                <a:highlight>
                  <a:srgbClr val="FFFFFF"/>
                </a:highlight>
                <a:latin typeface="Arial"/>
                <a:ea typeface="Arial"/>
                <a:cs typeface="Arial"/>
                <a:sym typeface="Arial"/>
              </a:rPr>
              <a:t>Spelling Checker</a:t>
            </a:r>
            <a:endParaRPr b="1" sz="2400">
              <a:solidFill>
                <a:srgbClr val="40424E"/>
              </a:solidFill>
              <a:highlight>
                <a:srgbClr val="FFFFFF"/>
              </a:highlight>
              <a:latin typeface="Arial"/>
              <a:ea typeface="Arial"/>
              <a:cs typeface="Arial"/>
              <a:sym typeface="Arial"/>
            </a:endParaRPr>
          </a:p>
          <a:p>
            <a:pPr indent="-381000" lvl="0" marL="457200" rtl="0" algn="l">
              <a:lnSpc>
                <a:spcPct val="100000"/>
              </a:lnSpc>
              <a:spcBef>
                <a:spcPts val="0"/>
              </a:spcBef>
              <a:spcAft>
                <a:spcPts val="0"/>
              </a:spcAft>
              <a:buClr>
                <a:srgbClr val="40424E"/>
              </a:buClr>
              <a:buSzPts val="2400"/>
              <a:buFont typeface="Arial"/>
              <a:buAutoNum type="arabicPeriod"/>
            </a:pPr>
            <a:r>
              <a:rPr b="1" lang="en-US" sz="2400">
                <a:solidFill>
                  <a:srgbClr val="40424E"/>
                </a:solidFill>
                <a:highlight>
                  <a:srgbClr val="FFFFFF"/>
                </a:highlight>
                <a:latin typeface="Arial"/>
                <a:ea typeface="Arial"/>
                <a:cs typeface="Arial"/>
                <a:sym typeface="Arial"/>
              </a:rPr>
              <a:t>Search engines or content search in large databases</a:t>
            </a:r>
            <a:endParaRPr b="1" sz="2400">
              <a:solidFill>
                <a:srgbClr val="40424E"/>
              </a:solidFill>
              <a:highlight>
                <a:srgbClr val="FFFFFF"/>
              </a:highlight>
              <a:latin typeface="Arial"/>
              <a:ea typeface="Arial"/>
              <a:cs typeface="Arial"/>
              <a:sym typeface="Arial"/>
            </a:endParaRPr>
          </a:p>
        </p:txBody>
      </p:sp>
      <p:sp>
        <p:nvSpPr>
          <p:cNvPr id="1213" name="Google Shape;1213;p122"/>
          <p:cNvSpPr txBox="1"/>
          <p:nvPr>
            <p:ph idx="12" type="sldNum"/>
          </p:nvPr>
        </p:nvSpPr>
        <p:spPr>
          <a:xfrm>
            <a:off x="8604208" y="5906447"/>
            <a:ext cx="548700" cy="52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chemeClr val="dk2"/>
              </a:buClr>
              <a:buSzPts val="1000"/>
              <a:buFont typeface="Arial"/>
              <a:buNone/>
            </a:pPr>
            <a:fld id="{00000000-1234-1234-1234-123412341234}" type="slidenum">
              <a:rPr lang="en-US"/>
              <a:t>‹#›</a:t>
            </a:fld>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7" name="Shape 1217"/>
        <p:cNvGrpSpPr/>
        <p:nvPr/>
      </p:nvGrpSpPr>
      <p:grpSpPr>
        <a:xfrm>
          <a:off x="0" y="0"/>
          <a:ext cx="0" cy="0"/>
          <a:chOff x="0" y="0"/>
          <a:chExt cx="0" cy="0"/>
        </a:xfrm>
      </p:grpSpPr>
      <p:sp>
        <p:nvSpPr>
          <p:cNvPr id="1218" name="Google Shape;1218;p123"/>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IMPLEMENTATION….</a:t>
            </a:r>
            <a:endParaRPr/>
          </a:p>
        </p:txBody>
      </p:sp>
      <p:sp>
        <p:nvSpPr>
          <p:cNvPr id="1219" name="Google Shape;1219;p123"/>
          <p:cNvSpPr txBox="1"/>
          <p:nvPr>
            <p:ph idx="1" type="body"/>
          </p:nvPr>
        </p:nvSpPr>
        <p:spPr>
          <a:xfrm>
            <a:off x="306150" y="1165683"/>
            <a:ext cx="8520600" cy="4555200"/>
          </a:xfrm>
          <a:prstGeom prst="rect">
            <a:avLst/>
          </a:prstGeom>
          <a:noFill/>
          <a:ln>
            <a:noFill/>
          </a:ln>
        </p:spPr>
        <p:txBody>
          <a:bodyPr anchorCtr="0" anchor="t" bIns="91425" lIns="91425" spcFirstLastPara="1" rIns="91425" wrap="square" tIns="91425">
            <a:noAutofit/>
          </a:bodyPr>
          <a:lstStyle/>
          <a:p>
            <a:pPr indent="-409575" lvl="0" marL="457200" rtl="0" algn="l">
              <a:lnSpc>
                <a:spcPct val="100000"/>
              </a:lnSpc>
              <a:spcBef>
                <a:spcPts val="0"/>
              </a:spcBef>
              <a:spcAft>
                <a:spcPts val="0"/>
              </a:spcAft>
              <a:buClr>
                <a:srgbClr val="3D3D4E"/>
              </a:buClr>
              <a:buSzPts val="2850"/>
              <a:buFont typeface="Oi"/>
              <a:buChar char="●"/>
            </a:pPr>
            <a:r>
              <a:rPr b="1" lang="en-US" sz="2850">
                <a:solidFill>
                  <a:srgbClr val="3D3D4E"/>
                </a:solidFill>
                <a:highlight>
                  <a:srgbClr val="FFFFFF"/>
                </a:highlight>
                <a:latin typeface="Arial"/>
                <a:ea typeface="Arial"/>
                <a:cs typeface="Arial"/>
                <a:sym typeface="Arial"/>
              </a:rPr>
              <a:t>Regular programming languages make use of regular expressions </a:t>
            </a:r>
            <a:endParaRPr b="1" sz="2850">
              <a:solidFill>
                <a:srgbClr val="3D3D4E"/>
              </a:solidFill>
              <a:highlight>
                <a:srgbClr val="FFFFFF"/>
              </a:highlight>
              <a:latin typeface="Arial"/>
              <a:ea typeface="Arial"/>
              <a:cs typeface="Arial"/>
              <a:sym typeface="Arial"/>
            </a:endParaRPr>
          </a:p>
          <a:p>
            <a:pPr indent="0" lvl="0" marL="457200" rtl="0" algn="l">
              <a:lnSpc>
                <a:spcPct val="100000"/>
              </a:lnSpc>
              <a:spcBef>
                <a:spcPts val="0"/>
              </a:spcBef>
              <a:spcAft>
                <a:spcPts val="0"/>
              </a:spcAft>
              <a:buSzPts val="2200"/>
              <a:buNone/>
            </a:pPr>
            <a:r>
              <a:t/>
            </a:r>
            <a:endParaRPr b="1" sz="2850">
              <a:solidFill>
                <a:srgbClr val="3D3D4E"/>
              </a:solidFill>
              <a:highlight>
                <a:srgbClr val="FFFFFF"/>
              </a:highlight>
              <a:latin typeface="Arial"/>
              <a:ea typeface="Arial"/>
              <a:cs typeface="Arial"/>
              <a:sym typeface="Arial"/>
            </a:endParaRPr>
          </a:p>
          <a:p>
            <a:pPr indent="-409575" lvl="0" marL="457200" rtl="0" algn="l">
              <a:lnSpc>
                <a:spcPct val="100000"/>
              </a:lnSpc>
              <a:spcBef>
                <a:spcPts val="0"/>
              </a:spcBef>
              <a:spcAft>
                <a:spcPts val="0"/>
              </a:spcAft>
              <a:buClr>
                <a:srgbClr val="3D3D4E"/>
              </a:buClr>
              <a:buSzPts val="2850"/>
              <a:buFont typeface="Oi"/>
              <a:buChar char="●"/>
            </a:pPr>
            <a:r>
              <a:rPr b="1" lang="en-US" sz="2850">
                <a:solidFill>
                  <a:srgbClr val="3D3D4E"/>
                </a:solidFill>
                <a:highlight>
                  <a:srgbClr val="FFFFFF"/>
                </a:highlight>
                <a:latin typeface="Arial"/>
                <a:ea typeface="Arial"/>
                <a:cs typeface="Arial"/>
                <a:sym typeface="Arial"/>
              </a:rPr>
              <a:t>ALGORITHMS</a:t>
            </a:r>
            <a:endParaRPr b="1" sz="2850">
              <a:solidFill>
                <a:srgbClr val="3D3D4E"/>
              </a:solidFill>
              <a:highlight>
                <a:srgbClr val="FFFFFF"/>
              </a:highlight>
              <a:latin typeface="Arial"/>
              <a:ea typeface="Arial"/>
              <a:cs typeface="Arial"/>
              <a:sym typeface="Arial"/>
            </a:endParaRPr>
          </a:p>
        </p:txBody>
      </p:sp>
      <p:sp>
        <p:nvSpPr>
          <p:cNvPr id="1220" name="Google Shape;1220;p123"/>
          <p:cNvSpPr txBox="1"/>
          <p:nvPr>
            <p:ph idx="12" type="sldNum"/>
          </p:nvPr>
        </p:nvSpPr>
        <p:spPr>
          <a:xfrm>
            <a:off x="8604208" y="5906447"/>
            <a:ext cx="548700" cy="52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chemeClr val="dk2"/>
              </a:buClr>
              <a:buSzPts val="1000"/>
              <a:buFont typeface="Arial"/>
              <a:buNone/>
            </a:pPr>
            <a:fld id="{00000000-1234-1234-1234-123412341234}" type="slidenum">
              <a:rPr lang="en-US"/>
              <a:t>‹#›</a:t>
            </a:fld>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4" name="Shape 1224"/>
        <p:cNvGrpSpPr/>
        <p:nvPr/>
      </p:nvGrpSpPr>
      <p:grpSpPr>
        <a:xfrm>
          <a:off x="0" y="0"/>
          <a:ext cx="0" cy="0"/>
          <a:chOff x="0" y="0"/>
          <a:chExt cx="0" cy="0"/>
        </a:xfrm>
      </p:grpSpPr>
      <p:sp>
        <p:nvSpPr>
          <p:cNvPr id="1225" name="Google Shape;1225;p124"/>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Algorithms</a:t>
            </a:r>
            <a:endParaRPr/>
          </a:p>
        </p:txBody>
      </p:sp>
      <p:sp>
        <p:nvSpPr>
          <p:cNvPr id="1226" name="Google Shape;1226;p124"/>
          <p:cNvSpPr txBox="1"/>
          <p:nvPr>
            <p:ph idx="1" type="body"/>
          </p:nvPr>
        </p:nvSpPr>
        <p:spPr>
          <a:xfrm>
            <a:off x="306150" y="1165683"/>
            <a:ext cx="8520600" cy="455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t/>
            </a:r>
            <a:endParaRPr/>
          </a:p>
          <a:p>
            <a:pPr indent="0" lvl="0" marL="0" rtl="0" algn="l">
              <a:lnSpc>
                <a:spcPct val="100000"/>
              </a:lnSpc>
              <a:spcBef>
                <a:spcPts val="0"/>
              </a:spcBef>
              <a:spcAft>
                <a:spcPts val="0"/>
              </a:spcAft>
              <a:buSzPts val="2200"/>
              <a:buNone/>
            </a:pPr>
            <a:r>
              <a:t/>
            </a:r>
            <a:endParaRPr/>
          </a:p>
          <a:p>
            <a:pPr indent="-406400" lvl="0" marL="457200" rtl="0" algn="l">
              <a:lnSpc>
                <a:spcPct val="100000"/>
              </a:lnSpc>
              <a:spcBef>
                <a:spcPts val="0"/>
              </a:spcBef>
              <a:spcAft>
                <a:spcPts val="0"/>
              </a:spcAft>
              <a:buClr>
                <a:srgbClr val="FF0000"/>
              </a:buClr>
              <a:buSzPts val="2800"/>
              <a:buChar char="●"/>
            </a:pPr>
            <a:r>
              <a:rPr lang="en-US" sz="2800">
                <a:solidFill>
                  <a:srgbClr val="FF0000"/>
                </a:solidFill>
              </a:rPr>
              <a:t>Naive Pattern matching</a:t>
            </a:r>
            <a:endParaRPr sz="2800">
              <a:solidFill>
                <a:srgbClr val="FF0000"/>
              </a:solidFill>
            </a:endParaRPr>
          </a:p>
          <a:p>
            <a:pPr indent="-406400" lvl="0" marL="457200" rtl="0" algn="l">
              <a:lnSpc>
                <a:spcPct val="100000"/>
              </a:lnSpc>
              <a:spcBef>
                <a:spcPts val="0"/>
              </a:spcBef>
              <a:spcAft>
                <a:spcPts val="0"/>
              </a:spcAft>
              <a:buClr>
                <a:srgbClr val="FF0000"/>
              </a:buClr>
              <a:buSzPts val="2800"/>
              <a:buChar char="●"/>
            </a:pPr>
            <a:r>
              <a:rPr lang="en-US" sz="2800">
                <a:solidFill>
                  <a:srgbClr val="FF0000"/>
                </a:solidFill>
              </a:rPr>
              <a:t>KMP Algorithm</a:t>
            </a:r>
            <a:endParaRPr sz="2800">
              <a:solidFill>
                <a:srgbClr val="FF0000"/>
              </a:solidFill>
            </a:endParaRPr>
          </a:p>
          <a:p>
            <a:pPr indent="-406400" lvl="0" marL="457200" rtl="0" algn="l">
              <a:lnSpc>
                <a:spcPct val="100000"/>
              </a:lnSpc>
              <a:spcBef>
                <a:spcPts val="0"/>
              </a:spcBef>
              <a:spcAft>
                <a:spcPts val="0"/>
              </a:spcAft>
              <a:buSzPts val="2800"/>
              <a:buChar char="●"/>
            </a:pPr>
            <a:r>
              <a:rPr lang="en-US" sz="2800"/>
              <a:t>Rabin-Karp Algorithm</a:t>
            </a:r>
            <a:endParaRPr sz="2800"/>
          </a:p>
          <a:p>
            <a:pPr indent="-406400" lvl="0" marL="457200" rtl="0" algn="l">
              <a:lnSpc>
                <a:spcPct val="100000"/>
              </a:lnSpc>
              <a:spcBef>
                <a:spcPts val="0"/>
              </a:spcBef>
              <a:spcAft>
                <a:spcPts val="0"/>
              </a:spcAft>
              <a:buSzPts val="2800"/>
              <a:buChar char="●"/>
            </a:pPr>
            <a:r>
              <a:rPr lang="en-US" sz="2800"/>
              <a:t>Finite Automata</a:t>
            </a:r>
            <a:endParaRPr sz="2800"/>
          </a:p>
          <a:p>
            <a:pPr indent="-406400" lvl="0" marL="457200" rtl="0" algn="l">
              <a:lnSpc>
                <a:spcPct val="100000"/>
              </a:lnSpc>
              <a:spcBef>
                <a:spcPts val="0"/>
              </a:spcBef>
              <a:spcAft>
                <a:spcPts val="0"/>
              </a:spcAft>
              <a:buSzPts val="2800"/>
              <a:buChar char="●"/>
            </a:pPr>
            <a:r>
              <a:rPr lang="en-US" sz="2800"/>
              <a:t>Boyer Moore Algorithm</a:t>
            </a:r>
            <a:endParaRPr sz="2800"/>
          </a:p>
        </p:txBody>
      </p:sp>
      <p:sp>
        <p:nvSpPr>
          <p:cNvPr id="1227" name="Google Shape;1227;p124"/>
          <p:cNvSpPr txBox="1"/>
          <p:nvPr>
            <p:ph idx="12" type="sldNum"/>
          </p:nvPr>
        </p:nvSpPr>
        <p:spPr>
          <a:xfrm>
            <a:off x="8604208" y="5906447"/>
            <a:ext cx="548700" cy="52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chemeClr val="dk2"/>
              </a:buClr>
              <a:buSzPts val="1000"/>
              <a:buFont typeface="Arial"/>
              <a:buNone/>
            </a:pPr>
            <a:fld id="{00000000-1234-1234-1234-123412341234}" type="slidenum">
              <a:rPr lang="en-US"/>
              <a:t>‹#›</a:t>
            </a:fld>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1" name="Shape 1231"/>
        <p:cNvGrpSpPr/>
        <p:nvPr/>
      </p:nvGrpSpPr>
      <p:grpSpPr>
        <a:xfrm>
          <a:off x="0" y="0"/>
          <a:ext cx="0" cy="0"/>
          <a:chOff x="0" y="0"/>
          <a:chExt cx="0" cy="0"/>
        </a:xfrm>
      </p:grpSpPr>
      <p:sp>
        <p:nvSpPr>
          <p:cNvPr id="1232" name="Google Shape;1232;p125"/>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NAIVE PATTERN MATCHING</a:t>
            </a:r>
            <a:endParaRPr/>
          </a:p>
        </p:txBody>
      </p:sp>
      <p:sp>
        <p:nvSpPr>
          <p:cNvPr id="1233" name="Google Shape;1233;p125"/>
          <p:cNvSpPr txBox="1"/>
          <p:nvPr>
            <p:ph idx="12" type="sldNum"/>
          </p:nvPr>
        </p:nvSpPr>
        <p:spPr>
          <a:xfrm>
            <a:off x="8604208" y="5906447"/>
            <a:ext cx="548700" cy="52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chemeClr val="dk2"/>
              </a:buClr>
              <a:buSzPts val="1000"/>
              <a:buFont typeface="Arial"/>
              <a:buNone/>
            </a:pPr>
            <a:fld id="{00000000-1234-1234-1234-123412341234}" type="slidenum">
              <a:rPr lang="en-US"/>
              <a:t>‹#›</a:t>
            </a:fld>
            <a:endParaRPr/>
          </a:p>
        </p:txBody>
      </p:sp>
      <p:pic>
        <p:nvPicPr>
          <p:cNvPr id="1234" name="Google Shape;1234;p125"/>
          <p:cNvPicPr preferRelativeResize="0"/>
          <p:nvPr/>
        </p:nvPicPr>
        <p:blipFill rotWithShape="1">
          <a:blip r:embed="rId3">
            <a:alphaModFix/>
          </a:blip>
          <a:srcRect b="0" l="0" r="0" t="0"/>
          <a:stretch/>
        </p:blipFill>
        <p:spPr>
          <a:xfrm>
            <a:off x="152400" y="1509267"/>
            <a:ext cx="2886075" cy="1866900"/>
          </a:xfrm>
          <a:prstGeom prst="rect">
            <a:avLst/>
          </a:prstGeom>
          <a:noFill/>
          <a:ln>
            <a:noFill/>
          </a:ln>
        </p:spPr>
      </p:pic>
      <p:pic>
        <p:nvPicPr>
          <p:cNvPr id="1235" name="Google Shape;1235;p125"/>
          <p:cNvPicPr preferRelativeResize="0"/>
          <p:nvPr/>
        </p:nvPicPr>
        <p:blipFill rotWithShape="1">
          <a:blip r:embed="rId4">
            <a:alphaModFix/>
          </a:blip>
          <a:srcRect b="0" l="0" r="0" t="0"/>
          <a:stretch/>
        </p:blipFill>
        <p:spPr>
          <a:xfrm>
            <a:off x="3190875" y="1509267"/>
            <a:ext cx="2981325" cy="1914525"/>
          </a:xfrm>
          <a:prstGeom prst="rect">
            <a:avLst/>
          </a:prstGeom>
          <a:noFill/>
          <a:ln>
            <a:noFill/>
          </a:ln>
        </p:spPr>
      </p:pic>
      <p:pic>
        <p:nvPicPr>
          <p:cNvPr id="1236" name="Google Shape;1236;p125"/>
          <p:cNvPicPr preferRelativeResize="0"/>
          <p:nvPr/>
        </p:nvPicPr>
        <p:blipFill rotWithShape="1">
          <a:blip r:embed="rId5">
            <a:alphaModFix/>
          </a:blip>
          <a:srcRect b="0" l="0" r="0" t="0"/>
          <a:stretch/>
        </p:blipFill>
        <p:spPr>
          <a:xfrm>
            <a:off x="6153150" y="1528317"/>
            <a:ext cx="2990850" cy="1771650"/>
          </a:xfrm>
          <a:prstGeom prst="rect">
            <a:avLst/>
          </a:prstGeom>
          <a:noFill/>
          <a:ln>
            <a:noFill/>
          </a:ln>
        </p:spPr>
      </p:pic>
      <p:pic>
        <p:nvPicPr>
          <p:cNvPr id="1237" name="Google Shape;1237;p125"/>
          <p:cNvPicPr preferRelativeResize="0"/>
          <p:nvPr/>
        </p:nvPicPr>
        <p:blipFill rotWithShape="1">
          <a:blip r:embed="rId6">
            <a:alphaModFix/>
          </a:blip>
          <a:srcRect b="0" l="0" r="0" t="0"/>
          <a:stretch/>
        </p:blipFill>
        <p:spPr>
          <a:xfrm>
            <a:off x="152400" y="3576192"/>
            <a:ext cx="2886075" cy="1924050"/>
          </a:xfrm>
          <a:prstGeom prst="rect">
            <a:avLst/>
          </a:prstGeom>
          <a:noFill/>
          <a:ln>
            <a:noFill/>
          </a:ln>
        </p:spPr>
      </p:pic>
      <p:pic>
        <p:nvPicPr>
          <p:cNvPr id="1238" name="Google Shape;1238;p125"/>
          <p:cNvPicPr preferRelativeResize="0"/>
          <p:nvPr/>
        </p:nvPicPr>
        <p:blipFill rotWithShape="1">
          <a:blip r:embed="rId7">
            <a:alphaModFix/>
          </a:blip>
          <a:srcRect b="0" l="0" r="0" t="0"/>
          <a:stretch/>
        </p:blipFill>
        <p:spPr>
          <a:xfrm>
            <a:off x="3190875" y="3576192"/>
            <a:ext cx="2686050" cy="1819275"/>
          </a:xfrm>
          <a:prstGeom prst="rect">
            <a:avLst/>
          </a:prstGeom>
          <a:noFill/>
          <a:ln>
            <a:noFill/>
          </a:ln>
        </p:spPr>
      </p:pic>
      <p:pic>
        <p:nvPicPr>
          <p:cNvPr id="1239" name="Google Shape;1239;p125"/>
          <p:cNvPicPr preferRelativeResize="0"/>
          <p:nvPr/>
        </p:nvPicPr>
        <p:blipFill rotWithShape="1">
          <a:blip r:embed="rId8">
            <a:alphaModFix/>
          </a:blip>
          <a:srcRect b="0" l="0" r="0" t="0"/>
          <a:stretch/>
        </p:blipFill>
        <p:spPr>
          <a:xfrm>
            <a:off x="6029325" y="3576192"/>
            <a:ext cx="2895600" cy="1876425"/>
          </a:xfrm>
          <a:prstGeom prst="rect">
            <a:avLst/>
          </a:prstGeom>
          <a:noFill/>
          <a:ln>
            <a:noFill/>
          </a:ln>
        </p:spPr>
      </p:pic>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3" name="Shape 1243"/>
        <p:cNvGrpSpPr/>
        <p:nvPr/>
      </p:nvGrpSpPr>
      <p:grpSpPr>
        <a:xfrm>
          <a:off x="0" y="0"/>
          <a:ext cx="0" cy="0"/>
          <a:chOff x="0" y="0"/>
          <a:chExt cx="0" cy="0"/>
        </a:xfrm>
      </p:grpSpPr>
      <p:sp>
        <p:nvSpPr>
          <p:cNvPr id="1244" name="Google Shape;1244;p126"/>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Characteristics</a:t>
            </a:r>
            <a:endParaRPr/>
          </a:p>
        </p:txBody>
      </p:sp>
      <p:sp>
        <p:nvSpPr>
          <p:cNvPr id="1245" name="Google Shape;1245;p126"/>
          <p:cNvSpPr txBox="1"/>
          <p:nvPr>
            <p:ph idx="1" type="body"/>
          </p:nvPr>
        </p:nvSpPr>
        <p:spPr>
          <a:xfrm>
            <a:off x="306150" y="1165683"/>
            <a:ext cx="8520600" cy="4555200"/>
          </a:xfrm>
          <a:prstGeom prst="rect">
            <a:avLst/>
          </a:prstGeom>
          <a:noFill/>
          <a:ln>
            <a:noFill/>
          </a:ln>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SzPts val="2200"/>
              <a:buAutoNum type="arabicPeriod"/>
            </a:pPr>
            <a:r>
              <a:rPr lang="en-US"/>
              <a:t>Number of iterations=n-m+1</a:t>
            </a:r>
            <a:endParaRPr/>
          </a:p>
          <a:p>
            <a:pPr indent="-368300" lvl="0" marL="457200" rtl="0" algn="l">
              <a:lnSpc>
                <a:spcPct val="100000"/>
              </a:lnSpc>
              <a:spcBef>
                <a:spcPts val="0"/>
              </a:spcBef>
              <a:spcAft>
                <a:spcPts val="0"/>
              </a:spcAft>
              <a:buSzPts val="2200"/>
              <a:buAutoNum type="arabicPeriod"/>
            </a:pPr>
            <a:r>
              <a:rPr lang="en-US"/>
              <a:t>Number of comparisons =m*(n-m+1)</a:t>
            </a:r>
            <a:endParaRPr/>
          </a:p>
          <a:p>
            <a:pPr indent="-368300" lvl="0" marL="457200" rtl="0" algn="l">
              <a:lnSpc>
                <a:spcPct val="100000"/>
              </a:lnSpc>
              <a:spcBef>
                <a:spcPts val="0"/>
              </a:spcBef>
              <a:spcAft>
                <a:spcPts val="0"/>
              </a:spcAft>
              <a:buSzPts val="2200"/>
              <a:buAutoNum type="arabicPeriod"/>
            </a:pPr>
            <a:r>
              <a:rPr lang="en-US"/>
              <a:t>Time Complexity==O(m*(n-m+1)</a:t>
            </a:r>
            <a:endParaRPr/>
          </a:p>
        </p:txBody>
      </p:sp>
      <p:sp>
        <p:nvSpPr>
          <p:cNvPr id="1246" name="Google Shape;1246;p126"/>
          <p:cNvSpPr txBox="1"/>
          <p:nvPr>
            <p:ph idx="12" type="sldNum"/>
          </p:nvPr>
        </p:nvSpPr>
        <p:spPr>
          <a:xfrm>
            <a:off x="8604208" y="5906447"/>
            <a:ext cx="548700" cy="52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chemeClr val="dk2"/>
              </a:buClr>
              <a:buSzPts val="1000"/>
              <a:buFont typeface="Arial"/>
              <a:buNone/>
            </a:pPr>
            <a:fld id="{00000000-1234-1234-1234-123412341234}" type="slidenum">
              <a:rPr lang="en-US"/>
              <a:t>‹#›</a:t>
            </a:fld>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0" name="Shape 1250"/>
        <p:cNvGrpSpPr/>
        <p:nvPr/>
      </p:nvGrpSpPr>
      <p:grpSpPr>
        <a:xfrm>
          <a:off x="0" y="0"/>
          <a:ext cx="0" cy="0"/>
          <a:chOff x="0" y="0"/>
          <a:chExt cx="0" cy="0"/>
        </a:xfrm>
      </p:grpSpPr>
      <p:sp>
        <p:nvSpPr>
          <p:cNvPr id="1251" name="Google Shape;1251;p127"/>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Improvements</a:t>
            </a:r>
            <a:endParaRPr/>
          </a:p>
        </p:txBody>
      </p:sp>
      <p:sp>
        <p:nvSpPr>
          <p:cNvPr id="1252" name="Google Shape;1252;p127"/>
          <p:cNvSpPr txBox="1"/>
          <p:nvPr>
            <p:ph idx="1" type="body"/>
          </p:nvPr>
        </p:nvSpPr>
        <p:spPr>
          <a:xfrm>
            <a:off x="306150" y="1165683"/>
            <a:ext cx="8520600" cy="4555200"/>
          </a:xfrm>
          <a:prstGeom prst="rect">
            <a:avLst/>
          </a:prstGeom>
          <a:noFill/>
          <a:ln>
            <a:noFill/>
          </a:ln>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SzPts val="2200"/>
              <a:buAutoNum type="arabicPeriod"/>
            </a:pPr>
            <a:r>
              <a:rPr lang="en-US"/>
              <a:t>Pattern length is greater than the string’</a:t>
            </a:r>
            <a:endParaRPr/>
          </a:p>
          <a:p>
            <a:pPr indent="-368300" lvl="0" marL="457200" rtl="0" algn="l">
              <a:lnSpc>
                <a:spcPct val="100000"/>
              </a:lnSpc>
              <a:spcBef>
                <a:spcPts val="0"/>
              </a:spcBef>
              <a:spcAft>
                <a:spcPts val="0"/>
              </a:spcAft>
              <a:buSzPts val="2200"/>
              <a:buAutoNum type="arabicPeriod"/>
            </a:pPr>
            <a:r>
              <a:rPr lang="en-US"/>
              <a:t>checking the first and/or last characters of pat and text before we compare the remaining characters</a:t>
            </a:r>
            <a:endParaRPr/>
          </a:p>
        </p:txBody>
      </p:sp>
      <p:sp>
        <p:nvSpPr>
          <p:cNvPr id="1253" name="Google Shape;1253;p127"/>
          <p:cNvSpPr txBox="1"/>
          <p:nvPr>
            <p:ph idx="12" type="sldNum"/>
          </p:nvPr>
        </p:nvSpPr>
        <p:spPr>
          <a:xfrm>
            <a:off x="8604208" y="5906447"/>
            <a:ext cx="548700" cy="52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chemeClr val="dk2"/>
              </a:buClr>
              <a:buSzPts val="1000"/>
              <a:buFont typeface="Arial"/>
              <a:buNone/>
            </a:pPr>
            <a:fld id="{00000000-1234-1234-1234-123412341234}" type="slidenum">
              <a:rPr lang="en-US"/>
              <a:t>‹#›</a:t>
            </a:fld>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7" name="Shape 1257"/>
        <p:cNvGrpSpPr/>
        <p:nvPr/>
      </p:nvGrpSpPr>
      <p:grpSpPr>
        <a:xfrm>
          <a:off x="0" y="0"/>
          <a:ext cx="0" cy="0"/>
          <a:chOff x="0" y="0"/>
          <a:chExt cx="0" cy="0"/>
        </a:xfrm>
      </p:grpSpPr>
      <p:sp>
        <p:nvSpPr>
          <p:cNvPr id="1258" name="Google Shape;1258;p128"/>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CHECKING THE LAST INDICES</a:t>
            </a:r>
            <a:endParaRPr/>
          </a:p>
        </p:txBody>
      </p:sp>
      <p:sp>
        <p:nvSpPr>
          <p:cNvPr id="1259" name="Google Shape;1259;p128"/>
          <p:cNvSpPr txBox="1"/>
          <p:nvPr>
            <p:ph idx="12" type="sldNum"/>
          </p:nvPr>
        </p:nvSpPr>
        <p:spPr>
          <a:xfrm>
            <a:off x="8604208" y="5906447"/>
            <a:ext cx="548700" cy="52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chemeClr val="dk2"/>
              </a:buClr>
              <a:buSzPts val="1000"/>
              <a:buFont typeface="Arial"/>
              <a:buNone/>
            </a:pPr>
            <a:fld id="{00000000-1234-1234-1234-123412341234}" type="slidenum">
              <a:rPr lang="en-US"/>
              <a:t>‹#›</a:t>
            </a:fld>
            <a:endParaRPr/>
          </a:p>
        </p:txBody>
      </p:sp>
      <p:pic>
        <p:nvPicPr>
          <p:cNvPr id="1260" name="Google Shape;1260;p128"/>
          <p:cNvPicPr preferRelativeResize="0"/>
          <p:nvPr/>
        </p:nvPicPr>
        <p:blipFill rotWithShape="1">
          <a:blip r:embed="rId3">
            <a:alphaModFix/>
          </a:blip>
          <a:srcRect b="0" l="0" r="0" t="0"/>
          <a:stretch/>
        </p:blipFill>
        <p:spPr>
          <a:xfrm>
            <a:off x="500050" y="1356875"/>
            <a:ext cx="2714650" cy="1847850"/>
          </a:xfrm>
          <a:prstGeom prst="rect">
            <a:avLst/>
          </a:prstGeom>
          <a:noFill/>
          <a:ln>
            <a:noFill/>
          </a:ln>
        </p:spPr>
      </p:pic>
      <p:pic>
        <p:nvPicPr>
          <p:cNvPr id="1261" name="Google Shape;1261;p128"/>
          <p:cNvPicPr preferRelativeResize="0"/>
          <p:nvPr/>
        </p:nvPicPr>
        <p:blipFill rotWithShape="1">
          <a:blip r:embed="rId4">
            <a:alphaModFix/>
          </a:blip>
          <a:srcRect b="0" l="0" r="0" t="0"/>
          <a:stretch/>
        </p:blipFill>
        <p:spPr>
          <a:xfrm>
            <a:off x="3486125" y="1180675"/>
            <a:ext cx="2186025" cy="1895475"/>
          </a:xfrm>
          <a:prstGeom prst="rect">
            <a:avLst/>
          </a:prstGeom>
          <a:noFill/>
          <a:ln>
            <a:noFill/>
          </a:ln>
        </p:spPr>
      </p:pic>
      <p:pic>
        <p:nvPicPr>
          <p:cNvPr id="1262" name="Google Shape;1262;p128"/>
          <p:cNvPicPr preferRelativeResize="0"/>
          <p:nvPr/>
        </p:nvPicPr>
        <p:blipFill rotWithShape="1">
          <a:blip r:embed="rId5">
            <a:alphaModFix/>
          </a:blip>
          <a:srcRect b="0" l="0" r="0" t="0"/>
          <a:stretch/>
        </p:blipFill>
        <p:spPr>
          <a:xfrm>
            <a:off x="5943575" y="1337825"/>
            <a:ext cx="2519375" cy="1781175"/>
          </a:xfrm>
          <a:prstGeom prst="rect">
            <a:avLst/>
          </a:prstGeom>
          <a:noFill/>
          <a:ln>
            <a:noFill/>
          </a:ln>
        </p:spPr>
      </p:pic>
      <p:pic>
        <p:nvPicPr>
          <p:cNvPr id="1263" name="Google Shape;1263;p128"/>
          <p:cNvPicPr preferRelativeResize="0"/>
          <p:nvPr/>
        </p:nvPicPr>
        <p:blipFill rotWithShape="1">
          <a:blip r:embed="rId6">
            <a:alphaModFix/>
          </a:blip>
          <a:srcRect b="0" l="0" r="0" t="0"/>
          <a:stretch/>
        </p:blipFill>
        <p:spPr>
          <a:xfrm>
            <a:off x="152400" y="3357125"/>
            <a:ext cx="2990850" cy="2009775"/>
          </a:xfrm>
          <a:prstGeom prst="rect">
            <a:avLst/>
          </a:prstGeom>
          <a:noFill/>
          <a:ln>
            <a:noFill/>
          </a:ln>
        </p:spPr>
      </p:pic>
      <p:pic>
        <p:nvPicPr>
          <p:cNvPr id="1264" name="Google Shape;1264;p128"/>
          <p:cNvPicPr preferRelativeResize="0"/>
          <p:nvPr/>
        </p:nvPicPr>
        <p:blipFill rotWithShape="1">
          <a:blip r:embed="rId7">
            <a:alphaModFix/>
          </a:blip>
          <a:srcRect b="0" l="0" r="0" t="0"/>
          <a:stretch/>
        </p:blipFill>
        <p:spPr>
          <a:xfrm>
            <a:off x="3143250" y="3285675"/>
            <a:ext cx="2519375" cy="2019300"/>
          </a:xfrm>
          <a:prstGeom prst="rect">
            <a:avLst/>
          </a:prstGeom>
          <a:noFill/>
          <a:ln>
            <a:noFill/>
          </a:ln>
        </p:spPr>
      </p:pic>
      <p:pic>
        <p:nvPicPr>
          <p:cNvPr id="1265" name="Google Shape;1265;p128"/>
          <p:cNvPicPr preferRelativeResize="0"/>
          <p:nvPr/>
        </p:nvPicPr>
        <p:blipFill rotWithShape="1">
          <a:blip r:embed="rId8">
            <a:alphaModFix/>
          </a:blip>
          <a:srcRect b="0" l="0" r="0" t="0"/>
          <a:stretch/>
        </p:blipFill>
        <p:spPr>
          <a:xfrm>
            <a:off x="5815025" y="3271400"/>
            <a:ext cx="2981325" cy="1838325"/>
          </a:xfrm>
          <a:prstGeom prst="rect">
            <a:avLst/>
          </a:prstGeom>
          <a:noFill/>
          <a:ln>
            <a:noFill/>
          </a:ln>
        </p:spPr>
      </p:pic>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9" name="Shape 1269"/>
        <p:cNvGrpSpPr/>
        <p:nvPr/>
      </p:nvGrpSpPr>
      <p:grpSpPr>
        <a:xfrm>
          <a:off x="0" y="0"/>
          <a:ext cx="0" cy="0"/>
          <a:chOff x="0" y="0"/>
          <a:chExt cx="0" cy="0"/>
        </a:xfrm>
      </p:grpSpPr>
      <p:sp>
        <p:nvSpPr>
          <p:cNvPr id="1270" name="Google Shape;1270;p129"/>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PATTERN MATCHING (by checking the end indices first)</a:t>
            </a:r>
            <a:endParaRPr/>
          </a:p>
        </p:txBody>
      </p:sp>
      <p:sp>
        <p:nvSpPr>
          <p:cNvPr id="1271" name="Google Shape;1271;p129"/>
          <p:cNvSpPr txBox="1"/>
          <p:nvPr>
            <p:ph idx="1" type="body"/>
          </p:nvPr>
        </p:nvSpPr>
        <p:spPr>
          <a:xfrm>
            <a:off x="306150" y="1165674"/>
            <a:ext cx="8520600" cy="498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US" sz="1900"/>
              <a:t>int nfind(char *string, char *pat)</a:t>
            </a:r>
            <a:endParaRPr sz="1900"/>
          </a:p>
          <a:p>
            <a:pPr indent="0" lvl="0" marL="0" rtl="0" algn="l">
              <a:lnSpc>
                <a:spcPct val="100000"/>
              </a:lnSpc>
              <a:spcBef>
                <a:spcPts val="0"/>
              </a:spcBef>
              <a:spcAft>
                <a:spcPts val="0"/>
              </a:spcAft>
              <a:buSzPts val="2200"/>
              <a:buNone/>
            </a:pPr>
            <a:r>
              <a:rPr lang="en-US" sz="1900"/>
              <a:t>{</a:t>
            </a:r>
            <a:endParaRPr sz="1900"/>
          </a:p>
          <a:p>
            <a:pPr indent="0" lvl="0" marL="0" rtl="0" algn="l">
              <a:lnSpc>
                <a:spcPct val="100000"/>
              </a:lnSpc>
              <a:spcBef>
                <a:spcPts val="0"/>
              </a:spcBef>
              <a:spcAft>
                <a:spcPts val="0"/>
              </a:spcAft>
              <a:buSzPts val="2200"/>
              <a:buNone/>
            </a:pPr>
            <a:r>
              <a:rPr lang="en-US" sz="1900"/>
              <a:t>// match the last character of the pattern first and then match from the beginning </a:t>
            </a:r>
            <a:endParaRPr sz="1900"/>
          </a:p>
          <a:p>
            <a:pPr indent="0" lvl="0" marL="0" rtl="0" algn="l">
              <a:lnSpc>
                <a:spcPct val="100000"/>
              </a:lnSpc>
              <a:spcBef>
                <a:spcPts val="0"/>
              </a:spcBef>
              <a:spcAft>
                <a:spcPts val="0"/>
              </a:spcAft>
              <a:buSzPts val="2200"/>
              <a:buNone/>
            </a:pPr>
            <a:r>
              <a:rPr lang="en-US" sz="1900"/>
              <a:t>int i,j,start=0;</a:t>
            </a:r>
            <a:endParaRPr sz="1900"/>
          </a:p>
          <a:p>
            <a:pPr indent="0" lvl="0" marL="0" rtl="0" algn="l">
              <a:lnSpc>
                <a:spcPct val="100000"/>
              </a:lnSpc>
              <a:spcBef>
                <a:spcPts val="0"/>
              </a:spcBef>
              <a:spcAft>
                <a:spcPts val="0"/>
              </a:spcAft>
              <a:buSzPts val="2200"/>
              <a:buNone/>
            </a:pPr>
            <a:r>
              <a:rPr lang="en-US" sz="1900"/>
              <a:t>int lasts=strlen(string)-1;</a:t>
            </a:r>
            <a:endParaRPr sz="1900"/>
          </a:p>
          <a:p>
            <a:pPr indent="0" lvl="0" marL="0" rtl="0" algn="l">
              <a:lnSpc>
                <a:spcPct val="100000"/>
              </a:lnSpc>
              <a:spcBef>
                <a:spcPts val="0"/>
              </a:spcBef>
              <a:spcAft>
                <a:spcPts val="0"/>
              </a:spcAft>
              <a:buSzPts val="2200"/>
              <a:buNone/>
            </a:pPr>
            <a:r>
              <a:rPr lang="en-US" sz="1900"/>
              <a:t>lastp=strlen(pat)-1;</a:t>
            </a:r>
            <a:endParaRPr sz="1900"/>
          </a:p>
          <a:p>
            <a:pPr indent="0" lvl="0" marL="0" rtl="0" algn="l">
              <a:lnSpc>
                <a:spcPct val="100000"/>
              </a:lnSpc>
              <a:spcBef>
                <a:spcPts val="0"/>
              </a:spcBef>
              <a:spcAft>
                <a:spcPts val="0"/>
              </a:spcAft>
              <a:buSzPts val="2200"/>
              <a:buNone/>
            </a:pPr>
            <a:r>
              <a:rPr lang="en-US" sz="1900"/>
              <a:t>int endmatch=lastp;</a:t>
            </a:r>
            <a:endParaRPr sz="1900"/>
          </a:p>
          <a:p>
            <a:pPr indent="0" lvl="0" marL="0" rtl="0" algn="l">
              <a:lnSpc>
                <a:spcPct val="100000"/>
              </a:lnSpc>
              <a:spcBef>
                <a:spcPts val="0"/>
              </a:spcBef>
              <a:spcAft>
                <a:spcPts val="0"/>
              </a:spcAft>
              <a:buSzPts val="2200"/>
              <a:buNone/>
            </a:pPr>
            <a:r>
              <a:rPr lang="en-US" sz="1900"/>
              <a:t>for(i=0;endmatch&lt;=lasts;endmatch++,start++)</a:t>
            </a:r>
            <a:endParaRPr sz="1900"/>
          </a:p>
          <a:p>
            <a:pPr indent="0" lvl="0" marL="0" rtl="0" algn="l">
              <a:lnSpc>
                <a:spcPct val="100000"/>
              </a:lnSpc>
              <a:spcBef>
                <a:spcPts val="0"/>
              </a:spcBef>
              <a:spcAft>
                <a:spcPts val="0"/>
              </a:spcAft>
              <a:buSzPts val="2200"/>
              <a:buNone/>
            </a:pPr>
            <a:r>
              <a:rPr lang="en-US" sz="1900"/>
              <a:t>{</a:t>
            </a:r>
            <a:endParaRPr sz="1900"/>
          </a:p>
          <a:p>
            <a:pPr indent="0" lvl="0" marL="0" rtl="0" algn="l">
              <a:lnSpc>
                <a:spcPct val="100000"/>
              </a:lnSpc>
              <a:spcBef>
                <a:spcPts val="0"/>
              </a:spcBef>
              <a:spcAft>
                <a:spcPts val="0"/>
              </a:spcAft>
              <a:buSzPts val="2200"/>
              <a:buNone/>
            </a:pPr>
            <a:r>
              <a:rPr lang="en-US" sz="1900"/>
              <a:t>if string[endmatch]==pat[lastp])</a:t>
            </a:r>
            <a:endParaRPr sz="1900"/>
          </a:p>
          <a:p>
            <a:pPr indent="0" lvl="0" marL="0" rtl="0" algn="l">
              <a:lnSpc>
                <a:spcPct val="100000"/>
              </a:lnSpc>
              <a:spcBef>
                <a:spcPts val="0"/>
              </a:spcBef>
              <a:spcAft>
                <a:spcPts val="0"/>
              </a:spcAft>
              <a:buSzPts val="2200"/>
              <a:buNone/>
            </a:pPr>
            <a:r>
              <a:rPr lang="en-US" sz="1900"/>
              <a:t>for (j=0,i=start;j&lt;lastp &amp;&amp;string[i]==pat[j];i++,j++)</a:t>
            </a:r>
            <a:endParaRPr sz="1900"/>
          </a:p>
          <a:p>
            <a:pPr indent="0" lvl="0" marL="0" rtl="0" algn="l">
              <a:lnSpc>
                <a:spcPct val="100000"/>
              </a:lnSpc>
              <a:spcBef>
                <a:spcPts val="0"/>
              </a:spcBef>
              <a:spcAft>
                <a:spcPts val="0"/>
              </a:spcAft>
              <a:buSzPts val="2200"/>
              <a:buNone/>
            </a:pPr>
            <a:r>
              <a:rPr lang="en-US" sz="1900"/>
              <a:t>;</a:t>
            </a:r>
            <a:endParaRPr sz="1900"/>
          </a:p>
          <a:p>
            <a:pPr indent="0" lvl="0" marL="0" rtl="0" algn="l">
              <a:lnSpc>
                <a:spcPct val="100000"/>
              </a:lnSpc>
              <a:spcBef>
                <a:spcPts val="0"/>
              </a:spcBef>
              <a:spcAft>
                <a:spcPts val="0"/>
              </a:spcAft>
              <a:buSzPts val="2200"/>
              <a:buNone/>
            </a:pPr>
            <a:r>
              <a:rPr lang="en-US" sz="1900"/>
              <a:t>if(j==lastp)</a:t>
            </a:r>
            <a:endParaRPr sz="1900"/>
          </a:p>
          <a:p>
            <a:pPr indent="0" lvl="0" marL="0" rtl="0" algn="l">
              <a:lnSpc>
                <a:spcPct val="100000"/>
              </a:lnSpc>
              <a:spcBef>
                <a:spcPts val="0"/>
              </a:spcBef>
              <a:spcAft>
                <a:spcPts val="0"/>
              </a:spcAft>
              <a:buSzPts val="2200"/>
              <a:buNone/>
            </a:pPr>
            <a:r>
              <a:rPr lang="en-US" sz="1900"/>
              <a:t>return start;</a:t>
            </a:r>
            <a:endParaRPr sz="1900"/>
          </a:p>
          <a:p>
            <a:pPr indent="0" lvl="0" marL="0" rtl="0" algn="l">
              <a:lnSpc>
                <a:spcPct val="100000"/>
              </a:lnSpc>
              <a:spcBef>
                <a:spcPts val="0"/>
              </a:spcBef>
              <a:spcAft>
                <a:spcPts val="0"/>
              </a:spcAft>
              <a:buSzPts val="2200"/>
              <a:buNone/>
            </a:pPr>
            <a:r>
              <a:rPr lang="en-US" sz="1900"/>
              <a:t>}</a:t>
            </a:r>
            <a:endParaRPr sz="1900"/>
          </a:p>
          <a:p>
            <a:pPr indent="0" lvl="0" marL="0" rtl="0" algn="l">
              <a:lnSpc>
                <a:spcPct val="100000"/>
              </a:lnSpc>
              <a:spcBef>
                <a:spcPts val="0"/>
              </a:spcBef>
              <a:spcAft>
                <a:spcPts val="0"/>
              </a:spcAft>
              <a:buSzPts val="2200"/>
              <a:buNone/>
            </a:pPr>
            <a:r>
              <a:rPr lang="en-US" sz="1900"/>
              <a:t>return-1;</a:t>
            </a:r>
            <a:endParaRPr sz="1900"/>
          </a:p>
          <a:p>
            <a:pPr indent="0" lvl="0" marL="0" rtl="0" algn="l">
              <a:lnSpc>
                <a:spcPct val="100000"/>
              </a:lnSpc>
              <a:spcBef>
                <a:spcPts val="0"/>
              </a:spcBef>
              <a:spcAft>
                <a:spcPts val="0"/>
              </a:spcAft>
              <a:buSzPts val="2200"/>
              <a:buNone/>
            </a:pPr>
            <a:r>
              <a:rPr lang="en-US" sz="1900"/>
              <a:t>}</a:t>
            </a:r>
            <a:endParaRPr sz="1900"/>
          </a:p>
        </p:txBody>
      </p:sp>
      <p:sp>
        <p:nvSpPr>
          <p:cNvPr id="1272" name="Google Shape;1272;p129"/>
          <p:cNvSpPr txBox="1"/>
          <p:nvPr>
            <p:ph idx="12" type="sldNum"/>
          </p:nvPr>
        </p:nvSpPr>
        <p:spPr>
          <a:xfrm>
            <a:off x="8604208" y="5906447"/>
            <a:ext cx="548700" cy="52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chemeClr val="dk2"/>
              </a:buClr>
              <a:buSzPts val="1000"/>
              <a:buFont typeface="Arial"/>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13"/>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rPr lang="en-US"/>
              <a:t>Example</a:t>
            </a:r>
            <a:endParaRPr/>
          </a:p>
        </p:txBody>
      </p:sp>
      <p:sp>
        <p:nvSpPr>
          <p:cNvPr id="431" name="Google Shape;431;p13"/>
          <p:cNvSpPr txBox="1"/>
          <p:nvPr/>
        </p:nvSpPr>
        <p:spPr>
          <a:xfrm>
            <a:off x="4128327" y="1545673"/>
            <a:ext cx="3251632" cy="3766653"/>
          </a:xfrm>
          <a:prstGeom prst="rect">
            <a:avLst/>
          </a:prstGeom>
          <a:noFill/>
          <a:ln cap="flat" cmpd="sng" w="7620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368300" lvl="0" marL="457200" marR="0" rtl="0" algn="l">
              <a:lnSpc>
                <a:spcPct val="100000"/>
              </a:lnSpc>
              <a:spcBef>
                <a:spcPts val="0"/>
              </a:spcBef>
              <a:spcAft>
                <a:spcPts val="0"/>
              </a:spcAft>
              <a:buClr>
                <a:srgbClr val="000000"/>
              </a:buClr>
              <a:buSzPts val="2200"/>
              <a:buFont typeface="Archivo Narrow"/>
              <a:buChar char="●"/>
            </a:pPr>
            <a:r>
              <a:rPr b="0" i="0" lang="en-US" sz="2200" u="none" cap="none" strike="noStrike">
                <a:solidFill>
                  <a:srgbClr val="000000"/>
                </a:solidFill>
                <a:latin typeface="Archivo Narrow"/>
                <a:ea typeface="Archivo Narrow"/>
                <a:cs typeface="Archivo Narrow"/>
                <a:sym typeface="Archivo Narrow"/>
              </a:rPr>
              <a:t>Fourth iteration</a:t>
            </a:r>
            <a:endParaRPr b="0" i="0" sz="2200" u="none" cap="none" strike="noStrike">
              <a:solidFill>
                <a:srgbClr val="000000"/>
              </a:solidFill>
              <a:latin typeface="Archivo Narrow"/>
              <a:ea typeface="Archivo Narrow"/>
              <a:cs typeface="Archivo Narrow"/>
              <a:sym typeface="Archivo Narrow"/>
            </a:endParaRPr>
          </a:p>
        </p:txBody>
      </p:sp>
      <p:graphicFrame>
        <p:nvGraphicFramePr>
          <p:cNvPr id="432" name="Google Shape;432;p13"/>
          <p:cNvGraphicFramePr/>
          <p:nvPr/>
        </p:nvGraphicFramePr>
        <p:xfrm>
          <a:off x="4537436" y="2566632"/>
          <a:ext cx="3000000" cy="3000000"/>
        </p:xfrm>
        <a:graphic>
          <a:graphicData uri="http://schemas.openxmlformats.org/drawingml/2006/table">
            <a:tbl>
              <a:tblPr bandRow="1" firstRow="1">
                <a:noFill/>
                <a:tableStyleId>{311B329C-BEB2-4544-B66C-C6F58A61D3AA}</a:tableStyleId>
              </a:tblPr>
              <a:tblGrid>
                <a:gridCol w="358225"/>
                <a:gridCol w="401725"/>
                <a:gridCol w="435700"/>
                <a:gridCol w="449800"/>
                <a:gridCol w="475600"/>
              </a:tblGrid>
              <a:tr h="370850">
                <a:tc>
                  <a:txBody>
                    <a:bodyPr/>
                    <a:lstStyle/>
                    <a:p>
                      <a:pPr indent="0" lvl="0" marL="0" marR="0" rtl="0" algn="l">
                        <a:lnSpc>
                          <a:spcPct val="100000"/>
                        </a:lnSpc>
                        <a:spcBef>
                          <a:spcPts val="0"/>
                        </a:spcBef>
                        <a:spcAft>
                          <a:spcPts val="0"/>
                        </a:spcAft>
                        <a:buClr>
                          <a:schemeClr val="lt1"/>
                        </a:buClr>
                        <a:buSzPts val="1400"/>
                        <a:buFont typeface="Arial"/>
                        <a:buNone/>
                      </a:pPr>
                      <a:r>
                        <a:rPr lang="en-US" sz="1400" u="none" cap="none" strike="noStrike">
                          <a:solidFill>
                            <a:schemeClr val="lt1"/>
                          </a:solidFill>
                        </a:rPr>
                        <a:t>1</a:t>
                      </a:r>
                      <a:endParaRPr sz="1400" u="none" cap="none" strike="noStrike">
                        <a:solidFill>
                          <a:schemeClr val="lt1"/>
                        </a:solidFill>
                      </a:endParaRPr>
                    </a:p>
                  </a:txBody>
                  <a:tcPr marT="45725" marB="45725" marR="91450" marL="91450"/>
                </a:tc>
                <a:tc>
                  <a:txBody>
                    <a:bodyPr/>
                    <a:lstStyle/>
                    <a:p>
                      <a:pPr indent="0" lvl="0" marL="0" marR="0" rtl="0" algn="l">
                        <a:lnSpc>
                          <a:spcPct val="100000"/>
                        </a:lnSpc>
                        <a:spcBef>
                          <a:spcPts val="0"/>
                        </a:spcBef>
                        <a:spcAft>
                          <a:spcPts val="0"/>
                        </a:spcAft>
                        <a:buClr>
                          <a:schemeClr val="lt1"/>
                        </a:buClr>
                        <a:buSzPts val="1400"/>
                        <a:buFont typeface="Arial"/>
                        <a:buNone/>
                      </a:pPr>
                      <a:r>
                        <a:rPr lang="en-US" sz="1400" u="none" cap="none" strike="noStrike">
                          <a:solidFill>
                            <a:schemeClr val="lt1"/>
                          </a:solidFill>
                        </a:rPr>
                        <a:t>5</a:t>
                      </a:r>
                      <a:endParaRPr sz="1400" u="none" cap="none" strike="noStrike">
                        <a:solidFill>
                          <a:schemeClr val="lt1"/>
                        </a:solidFill>
                      </a:endParaRPr>
                    </a:p>
                  </a:txBody>
                  <a:tcPr marT="45725" marB="45725" marR="91450" marL="91450"/>
                </a:tc>
                <a:tc>
                  <a:txBody>
                    <a:bodyPr/>
                    <a:lstStyle/>
                    <a:p>
                      <a:pPr indent="0" lvl="0" marL="0" marR="0" rtl="0" algn="l">
                        <a:lnSpc>
                          <a:spcPct val="100000"/>
                        </a:lnSpc>
                        <a:spcBef>
                          <a:spcPts val="0"/>
                        </a:spcBef>
                        <a:spcAft>
                          <a:spcPts val="0"/>
                        </a:spcAft>
                        <a:buClr>
                          <a:schemeClr val="lt1"/>
                        </a:buClr>
                        <a:buSzPts val="1400"/>
                        <a:buFont typeface="Arial"/>
                        <a:buNone/>
                      </a:pPr>
                      <a:r>
                        <a:rPr lang="en-US" sz="1400" u="none" cap="none" strike="noStrike">
                          <a:solidFill>
                            <a:schemeClr val="lt1"/>
                          </a:solidFill>
                        </a:rPr>
                        <a:t>10</a:t>
                      </a:r>
                      <a:endParaRPr sz="1400" u="none" cap="none" strike="noStrike">
                        <a:solidFill>
                          <a:schemeClr val="lt1"/>
                        </a:solidFill>
                      </a:endParaRPr>
                    </a:p>
                  </a:txBody>
                  <a:tcPr marT="45725" marB="45725" marR="91450" marL="91450"/>
                </a:tc>
                <a:tc>
                  <a:txBody>
                    <a:bodyPr/>
                    <a:lstStyle/>
                    <a:p>
                      <a:pPr indent="0" lvl="0" marL="0" marR="0" rtl="0" algn="l">
                        <a:lnSpc>
                          <a:spcPct val="100000"/>
                        </a:lnSpc>
                        <a:spcBef>
                          <a:spcPts val="0"/>
                        </a:spcBef>
                        <a:spcAft>
                          <a:spcPts val="0"/>
                        </a:spcAft>
                        <a:buClr>
                          <a:schemeClr val="lt1"/>
                        </a:buClr>
                        <a:buSzPts val="1400"/>
                        <a:buFont typeface="Arial"/>
                        <a:buNone/>
                      </a:pPr>
                      <a:r>
                        <a:rPr lang="en-US" sz="1400" u="none" cap="none" strike="noStrike">
                          <a:solidFill>
                            <a:schemeClr val="lt1"/>
                          </a:solidFill>
                        </a:rPr>
                        <a:t>23</a:t>
                      </a:r>
                      <a:endParaRPr sz="1400" u="none" cap="none" strike="noStrike">
                        <a:solidFill>
                          <a:schemeClr val="lt1"/>
                        </a:solidFill>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Arial"/>
                        <a:buNone/>
                      </a:pPr>
                      <a:r>
                        <a:rPr lang="en-US" sz="1400" u="none" cap="none" strike="noStrike">
                          <a:solidFill>
                            <a:schemeClr val="dk1"/>
                          </a:solidFill>
                        </a:rPr>
                        <a:t>2</a:t>
                      </a:r>
                      <a:endParaRPr sz="1400" u="none" cap="none" strike="noStrike">
                        <a:solidFill>
                          <a:schemeClr val="dk1"/>
                        </a:solidFill>
                      </a:endParaRPr>
                    </a:p>
                  </a:txBody>
                  <a:tcPr marT="45725" marB="45725" marR="91450" marL="91450"/>
                </a:tc>
              </a:tr>
            </a:tbl>
          </a:graphicData>
        </a:graphic>
      </p:graphicFrame>
      <p:cxnSp>
        <p:nvCxnSpPr>
          <p:cNvPr id="433" name="Google Shape;433;p13"/>
          <p:cNvCxnSpPr/>
          <p:nvPr/>
        </p:nvCxnSpPr>
        <p:spPr>
          <a:xfrm>
            <a:off x="6149420" y="2105571"/>
            <a:ext cx="0" cy="1178351"/>
          </a:xfrm>
          <a:prstGeom prst="straightConnector1">
            <a:avLst/>
          </a:prstGeom>
          <a:noFill/>
          <a:ln cap="flat" cmpd="sng" w="9525">
            <a:solidFill>
              <a:srgbClr val="FDA739"/>
            </a:solidFill>
            <a:prstDash val="solid"/>
            <a:round/>
            <a:headEnd len="sm" w="sm" type="none"/>
            <a:tailEnd len="sm" w="sm" type="none"/>
          </a:ln>
        </p:spPr>
      </p:cxnSp>
      <p:graphicFrame>
        <p:nvGraphicFramePr>
          <p:cNvPr id="434" name="Google Shape;434;p13"/>
          <p:cNvGraphicFramePr/>
          <p:nvPr/>
        </p:nvGraphicFramePr>
        <p:xfrm>
          <a:off x="4807670" y="3841839"/>
          <a:ext cx="3000000" cy="3000000"/>
        </p:xfrm>
        <a:graphic>
          <a:graphicData uri="http://schemas.openxmlformats.org/drawingml/2006/table">
            <a:tbl>
              <a:tblPr bandRow="1" firstRow="1">
                <a:noFill/>
                <a:tableStyleId>{311B329C-BEB2-4544-B66C-C6F58A61D3AA}</a:tableStyleId>
              </a:tblPr>
              <a:tblGrid>
                <a:gridCol w="358225"/>
                <a:gridCol w="401725"/>
                <a:gridCol w="435700"/>
                <a:gridCol w="449800"/>
                <a:gridCol w="475600"/>
              </a:tblGrid>
              <a:tr h="370850">
                <a:tc>
                  <a:txBody>
                    <a:bodyPr/>
                    <a:lstStyle/>
                    <a:p>
                      <a:pPr indent="0" lvl="0" marL="0" marR="0" rtl="0" algn="l">
                        <a:lnSpc>
                          <a:spcPct val="100000"/>
                        </a:lnSpc>
                        <a:spcBef>
                          <a:spcPts val="0"/>
                        </a:spcBef>
                        <a:spcAft>
                          <a:spcPts val="0"/>
                        </a:spcAft>
                        <a:buClr>
                          <a:schemeClr val="lt1"/>
                        </a:buClr>
                        <a:buSzPts val="1400"/>
                        <a:buFont typeface="Arial"/>
                        <a:buNone/>
                      </a:pPr>
                      <a:r>
                        <a:rPr lang="en-US" sz="1400" u="none" cap="none" strike="noStrike">
                          <a:solidFill>
                            <a:schemeClr val="lt1"/>
                          </a:solidFill>
                        </a:rPr>
                        <a:t>1</a:t>
                      </a:r>
                      <a:endParaRPr sz="1400" u="none" cap="none" strike="noStrike">
                        <a:solidFill>
                          <a:schemeClr val="lt1"/>
                        </a:solidFill>
                      </a:endParaRPr>
                    </a:p>
                  </a:txBody>
                  <a:tcPr marT="45725" marB="45725" marR="91450" marL="91450"/>
                </a:tc>
                <a:tc>
                  <a:txBody>
                    <a:bodyPr/>
                    <a:lstStyle/>
                    <a:p>
                      <a:pPr indent="0" lvl="0" marL="0" marR="0" rtl="0" algn="l">
                        <a:lnSpc>
                          <a:spcPct val="100000"/>
                        </a:lnSpc>
                        <a:spcBef>
                          <a:spcPts val="0"/>
                        </a:spcBef>
                        <a:spcAft>
                          <a:spcPts val="0"/>
                        </a:spcAft>
                        <a:buClr>
                          <a:schemeClr val="lt1"/>
                        </a:buClr>
                        <a:buSzPts val="1400"/>
                        <a:buFont typeface="Arial"/>
                        <a:buNone/>
                      </a:pPr>
                      <a:r>
                        <a:rPr lang="en-US" sz="1400" u="none" cap="none" strike="noStrike">
                          <a:solidFill>
                            <a:schemeClr val="lt1"/>
                          </a:solidFill>
                        </a:rPr>
                        <a:t>2</a:t>
                      </a:r>
                      <a:endParaRPr sz="1400" u="none" cap="none" strike="noStrike">
                        <a:solidFill>
                          <a:schemeClr val="lt1"/>
                        </a:solidFill>
                      </a:endParaRPr>
                    </a:p>
                  </a:txBody>
                  <a:tcPr marT="45725" marB="45725" marR="91450" marL="91450"/>
                </a:tc>
                <a:tc>
                  <a:txBody>
                    <a:bodyPr/>
                    <a:lstStyle/>
                    <a:p>
                      <a:pPr indent="0" lvl="0" marL="0" marR="0" rtl="0" algn="l">
                        <a:lnSpc>
                          <a:spcPct val="100000"/>
                        </a:lnSpc>
                        <a:spcBef>
                          <a:spcPts val="0"/>
                        </a:spcBef>
                        <a:spcAft>
                          <a:spcPts val="0"/>
                        </a:spcAft>
                        <a:buClr>
                          <a:schemeClr val="lt1"/>
                        </a:buClr>
                        <a:buSzPts val="1400"/>
                        <a:buFont typeface="Arial"/>
                        <a:buNone/>
                      </a:pPr>
                      <a:r>
                        <a:rPr lang="en-US" sz="1400" u="none" cap="none" strike="noStrike">
                          <a:solidFill>
                            <a:schemeClr val="lt1"/>
                          </a:solidFill>
                        </a:rPr>
                        <a:t>5</a:t>
                      </a:r>
                      <a:endParaRPr sz="1400" u="none" cap="none" strike="noStrike">
                        <a:solidFill>
                          <a:schemeClr val="lt1"/>
                        </a:solidFill>
                      </a:endParaRPr>
                    </a:p>
                  </a:txBody>
                  <a:tcPr marT="45725" marB="45725" marR="91450" marL="91450"/>
                </a:tc>
                <a:tc>
                  <a:txBody>
                    <a:bodyPr/>
                    <a:lstStyle/>
                    <a:p>
                      <a:pPr indent="0" lvl="0" marL="0" marR="0" rtl="0" algn="l">
                        <a:lnSpc>
                          <a:spcPct val="100000"/>
                        </a:lnSpc>
                        <a:spcBef>
                          <a:spcPts val="0"/>
                        </a:spcBef>
                        <a:spcAft>
                          <a:spcPts val="0"/>
                        </a:spcAft>
                        <a:buClr>
                          <a:schemeClr val="lt1"/>
                        </a:buClr>
                        <a:buSzPts val="1400"/>
                        <a:buFont typeface="Arial"/>
                        <a:buNone/>
                      </a:pPr>
                      <a:r>
                        <a:rPr lang="en-US" sz="1400" u="none" cap="none" strike="noStrike">
                          <a:solidFill>
                            <a:schemeClr val="lt1"/>
                          </a:solidFill>
                        </a:rPr>
                        <a:t>10</a:t>
                      </a:r>
                      <a:endParaRPr sz="1400" u="none" cap="none" strike="noStrike">
                        <a:solidFill>
                          <a:schemeClr val="lt1"/>
                        </a:solidFill>
                      </a:endParaRPr>
                    </a:p>
                  </a:txBody>
                  <a:tcPr marT="45725" marB="45725" marR="91450" marL="91450"/>
                </a:tc>
                <a:tc>
                  <a:txBody>
                    <a:bodyPr/>
                    <a:lstStyle/>
                    <a:p>
                      <a:pPr indent="0" lvl="0" marL="0" marR="0" rtl="0" algn="l">
                        <a:lnSpc>
                          <a:spcPct val="100000"/>
                        </a:lnSpc>
                        <a:spcBef>
                          <a:spcPts val="0"/>
                        </a:spcBef>
                        <a:spcAft>
                          <a:spcPts val="0"/>
                        </a:spcAft>
                        <a:buClr>
                          <a:schemeClr val="lt1"/>
                        </a:buClr>
                        <a:buSzPts val="1400"/>
                        <a:buFont typeface="Arial"/>
                        <a:buNone/>
                      </a:pPr>
                      <a:r>
                        <a:rPr lang="en-US" sz="1400" u="none" cap="none" strike="noStrike">
                          <a:solidFill>
                            <a:schemeClr val="lt1"/>
                          </a:solidFill>
                        </a:rPr>
                        <a:t>23</a:t>
                      </a:r>
                      <a:endParaRPr sz="1400" u="none" cap="none" strike="noStrike">
                        <a:solidFill>
                          <a:schemeClr val="lt1"/>
                        </a:solidFill>
                      </a:endParaRPr>
                    </a:p>
                  </a:txBody>
                  <a:tcPr marT="45725" marB="45725" marR="91450" marL="91450"/>
                </a:tc>
              </a:tr>
            </a:tbl>
          </a:graphicData>
        </a:graphic>
      </p:graphicFrame>
      <p:cxnSp>
        <p:nvCxnSpPr>
          <p:cNvPr id="435" name="Google Shape;435;p13"/>
          <p:cNvCxnSpPr/>
          <p:nvPr/>
        </p:nvCxnSpPr>
        <p:spPr>
          <a:xfrm>
            <a:off x="6909848" y="3380778"/>
            <a:ext cx="0" cy="1178351"/>
          </a:xfrm>
          <a:prstGeom prst="straightConnector1">
            <a:avLst/>
          </a:prstGeom>
          <a:noFill/>
          <a:ln cap="flat" cmpd="sng" w="9525">
            <a:solidFill>
              <a:srgbClr val="FDA739"/>
            </a:solidFill>
            <a:prstDash val="solid"/>
            <a:round/>
            <a:headEnd len="sm" w="sm" type="none"/>
            <a:tailEnd len="sm" w="sm" type="none"/>
          </a:ln>
        </p:spPr>
      </p:cxn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6" name="Shape 1276"/>
        <p:cNvGrpSpPr/>
        <p:nvPr/>
      </p:nvGrpSpPr>
      <p:grpSpPr>
        <a:xfrm>
          <a:off x="0" y="0"/>
          <a:ext cx="0" cy="0"/>
          <a:chOff x="0" y="0"/>
          <a:chExt cx="0" cy="0"/>
        </a:xfrm>
      </p:grpSpPr>
      <p:sp>
        <p:nvSpPr>
          <p:cNvPr id="1277" name="Google Shape;1277;p130"/>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DRAWBACKS OF NAIVE PATTERN MATCHING</a:t>
            </a:r>
            <a:endParaRPr/>
          </a:p>
        </p:txBody>
      </p:sp>
      <p:sp>
        <p:nvSpPr>
          <p:cNvPr id="1278" name="Google Shape;1278;p130"/>
          <p:cNvSpPr txBox="1"/>
          <p:nvPr>
            <p:ph idx="1" type="body"/>
          </p:nvPr>
        </p:nvSpPr>
        <p:spPr>
          <a:xfrm>
            <a:off x="306150" y="1165683"/>
            <a:ext cx="8520600" cy="4555200"/>
          </a:xfrm>
          <a:prstGeom prst="rect">
            <a:avLst/>
          </a:prstGeom>
          <a:noFill/>
          <a:ln>
            <a:noFill/>
          </a:ln>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SzPts val="2200"/>
              <a:buChar char="●"/>
            </a:pPr>
            <a:r>
              <a:rPr lang="en-US"/>
              <a:t>Repeatedly checking the characters in the input string</a:t>
            </a:r>
            <a:endParaRPr/>
          </a:p>
          <a:p>
            <a:pPr indent="-368300" lvl="0" marL="457200" rtl="0" algn="l">
              <a:lnSpc>
                <a:spcPct val="100000"/>
              </a:lnSpc>
              <a:spcBef>
                <a:spcPts val="0"/>
              </a:spcBef>
              <a:spcAft>
                <a:spcPts val="0"/>
              </a:spcAft>
              <a:buSzPts val="2200"/>
              <a:buChar char="●"/>
            </a:pPr>
            <a:r>
              <a:rPr lang="en-US"/>
              <a:t>No preprocessing is done for the pattern</a:t>
            </a:r>
            <a:endParaRPr/>
          </a:p>
          <a:p>
            <a:pPr indent="0" lvl="0" marL="0" rtl="0" algn="l">
              <a:lnSpc>
                <a:spcPct val="100000"/>
              </a:lnSpc>
              <a:spcBef>
                <a:spcPts val="0"/>
              </a:spcBef>
              <a:spcAft>
                <a:spcPts val="0"/>
              </a:spcAft>
              <a:buSzPts val="2200"/>
              <a:buNone/>
            </a:pPr>
            <a:r>
              <a:t/>
            </a:r>
            <a:endParaRPr/>
          </a:p>
          <a:p>
            <a:pPr indent="0" lvl="0" marL="0" rtl="0" algn="l">
              <a:lnSpc>
                <a:spcPct val="100000"/>
              </a:lnSpc>
              <a:spcBef>
                <a:spcPts val="0"/>
              </a:spcBef>
              <a:spcAft>
                <a:spcPts val="0"/>
              </a:spcAft>
              <a:buSzPts val="2200"/>
              <a:buNone/>
            </a:pPr>
            <a:r>
              <a:rPr b="1" lang="en-US"/>
              <a:t>BEST CASE</a:t>
            </a:r>
            <a:endParaRPr b="1"/>
          </a:p>
          <a:p>
            <a:pPr indent="0" lvl="0" marL="0" rtl="0" algn="l">
              <a:lnSpc>
                <a:spcPct val="100000"/>
              </a:lnSpc>
              <a:spcBef>
                <a:spcPts val="0"/>
              </a:spcBef>
              <a:spcAft>
                <a:spcPts val="0"/>
              </a:spcAft>
              <a:buSzPts val="2200"/>
              <a:buNone/>
            </a:pPr>
            <a:r>
              <a:rPr lang="en-US"/>
              <a:t>The best case occurs in the general –NAÏVE PATTERN matching algorithm is when the first character of the pattern is not present in text at all.</a:t>
            </a:r>
            <a:endParaRPr/>
          </a:p>
          <a:p>
            <a:pPr indent="0" lvl="0" marL="0" rtl="0" algn="l">
              <a:lnSpc>
                <a:spcPct val="100000"/>
              </a:lnSpc>
              <a:spcBef>
                <a:spcPts val="0"/>
              </a:spcBef>
              <a:spcAft>
                <a:spcPts val="0"/>
              </a:spcAft>
              <a:buSzPts val="2200"/>
              <a:buNone/>
            </a:pPr>
            <a:r>
              <a:t/>
            </a:r>
            <a:endParaRPr/>
          </a:p>
          <a:p>
            <a:pPr indent="0" lvl="0" marL="0" rtl="0" algn="l">
              <a:lnSpc>
                <a:spcPct val="100000"/>
              </a:lnSpc>
              <a:spcBef>
                <a:spcPts val="0"/>
              </a:spcBef>
              <a:spcAft>
                <a:spcPts val="0"/>
              </a:spcAft>
              <a:buSzPts val="2200"/>
              <a:buNone/>
            </a:pPr>
            <a:r>
              <a:rPr lang="en-US"/>
              <a:t>txt[] = "AABCCAADDEE"; </a:t>
            </a:r>
            <a:endParaRPr/>
          </a:p>
          <a:p>
            <a:pPr indent="0" lvl="0" marL="0" rtl="0" algn="l">
              <a:lnSpc>
                <a:spcPct val="100000"/>
              </a:lnSpc>
              <a:spcBef>
                <a:spcPts val="0"/>
              </a:spcBef>
              <a:spcAft>
                <a:spcPts val="0"/>
              </a:spcAft>
              <a:buSzPts val="2200"/>
              <a:buNone/>
            </a:pPr>
            <a:r>
              <a:rPr lang="en-US"/>
              <a:t>pat[] = "FAA";</a:t>
            </a:r>
            <a:endParaRPr/>
          </a:p>
        </p:txBody>
      </p:sp>
      <p:sp>
        <p:nvSpPr>
          <p:cNvPr id="1279" name="Google Shape;1279;p130"/>
          <p:cNvSpPr txBox="1"/>
          <p:nvPr>
            <p:ph idx="12" type="sldNum"/>
          </p:nvPr>
        </p:nvSpPr>
        <p:spPr>
          <a:xfrm>
            <a:off x="8604208" y="5906447"/>
            <a:ext cx="548700" cy="52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chemeClr val="dk2"/>
              </a:buClr>
              <a:buSzPts val="1000"/>
              <a:buFont typeface="Arial"/>
              <a:buNone/>
            </a:pPr>
            <a:fld id="{00000000-1234-1234-1234-123412341234}" type="slidenum">
              <a:rPr lang="en-US"/>
              <a:t>‹#›</a:t>
            </a:fld>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3" name="Shape 1283"/>
        <p:cNvGrpSpPr/>
        <p:nvPr/>
      </p:nvGrpSpPr>
      <p:grpSpPr>
        <a:xfrm>
          <a:off x="0" y="0"/>
          <a:ext cx="0" cy="0"/>
          <a:chOff x="0" y="0"/>
          <a:chExt cx="0" cy="0"/>
        </a:xfrm>
      </p:grpSpPr>
      <p:sp>
        <p:nvSpPr>
          <p:cNvPr id="1284" name="Google Shape;1284;p13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worst case</a:t>
            </a:r>
            <a:endParaRPr/>
          </a:p>
        </p:txBody>
      </p:sp>
      <p:sp>
        <p:nvSpPr>
          <p:cNvPr id="1285" name="Google Shape;1285;p131"/>
          <p:cNvSpPr txBox="1"/>
          <p:nvPr>
            <p:ph idx="1" type="body"/>
          </p:nvPr>
        </p:nvSpPr>
        <p:spPr>
          <a:xfrm>
            <a:off x="306150" y="1165683"/>
            <a:ext cx="8520600" cy="4555200"/>
          </a:xfrm>
          <a:prstGeom prst="rect">
            <a:avLst/>
          </a:prstGeom>
          <a:noFill/>
          <a:ln cap="flat" cmpd="sng" w="9525">
            <a:solidFill>
              <a:srgbClr val="00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US"/>
              <a:t>The worst case of Naive Pattern Searching occurs in following scenarios with maximum number of comparisons.</a:t>
            </a:r>
            <a:endParaRPr/>
          </a:p>
          <a:p>
            <a:pPr indent="0" lvl="0" marL="0" rtl="0" algn="l">
              <a:lnSpc>
                <a:spcPct val="100000"/>
              </a:lnSpc>
              <a:spcBef>
                <a:spcPts val="0"/>
              </a:spcBef>
              <a:spcAft>
                <a:spcPts val="0"/>
              </a:spcAft>
              <a:buSzPts val="2200"/>
              <a:buNone/>
            </a:pPr>
            <a:r>
              <a:rPr lang="en-US"/>
              <a:t>1) When all characters of the text and pattern are same.</a:t>
            </a:r>
            <a:endParaRPr/>
          </a:p>
          <a:p>
            <a:pPr indent="0" lvl="0" marL="0" rtl="0" algn="l">
              <a:lnSpc>
                <a:spcPct val="100000"/>
              </a:lnSpc>
              <a:spcBef>
                <a:spcPts val="0"/>
              </a:spcBef>
              <a:spcAft>
                <a:spcPts val="0"/>
              </a:spcAft>
              <a:buSzPts val="2200"/>
              <a:buNone/>
            </a:pPr>
            <a:r>
              <a:t/>
            </a:r>
            <a:endParaRPr/>
          </a:p>
          <a:p>
            <a:pPr indent="0" lvl="0" marL="0" rtl="0" algn="l">
              <a:lnSpc>
                <a:spcPct val="100000"/>
              </a:lnSpc>
              <a:spcBef>
                <a:spcPts val="0"/>
              </a:spcBef>
              <a:spcAft>
                <a:spcPts val="0"/>
              </a:spcAft>
              <a:buSzPts val="2200"/>
              <a:buNone/>
            </a:pPr>
            <a:r>
              <a:rPr lang="en-US"/>
              <a:t>txt[] = "AAAAAAAAAAAAAAAAAA"; </a:t>
            </a:r>
            <a:endParaRPr/>
          </a:p>
          <a:p>
            <a:pPr indent="0" lvl="0" marL="0" rtl="0" algn="l">
              <a:lnSpc>
                <a:spcPct val="100000"/>
              </a:lnSpc>
              <a:spcBef>
                <a:spcPts val="0"/>
              </a:spcBef>
              <a:spcAft>
                <a:spcPts val="0"/>
              </a:spcAft>
              <a:buSzPts val="2200"/>
              <a:buNone/>
            </a:pPr>
            <a:r>
              <a:rPr lang="en-US"/>
              <a:t>pat[] = "AAAAA";</a:t>
            </a:r>
            <a:endParaRPr/>
          </a:p>
          <a:p>
            <a:pPr indent="0" lvl="0" marL="0" rtl="0" algn="l">
              <a:lnSpc>
                <a:spcPct val="100000"/>
              </a:lnSpc>
              <a:spcBef>
                <a:spcPts val="0"/>
              </a:spcBef>
              <a:spcAft>
                <a:spcPts val="0"/>
              </a:spcAft>
              <a:buSzPts val="2200"/>
              <a:buNone/>
            </a:pPr>
            <a:r>
              <a:t/>
            </a:r>
            <a:endParaRPr/>
          </a:p>
          <a:p>
            <a:pPr indent="0" lvl="0" marL="0" rtl="0" algn="l">
              <a:lnSpc>
                <a:spcPct val="100000"/>
              </a:lnSpc>
              <a:spcBef>
                <a:spcPts val="0"/>
              </a:spcBef>
              <a:spcAft>
                <a:spcPts val="0"/>
              </a:spcAft>
              <a:buSzPts val="2200"/>
              <a:buNone/>
            </a:pPr>
            <a:r>
              <a:rPr lang="en-US"/>
              <a:t>2) Worst case also occurs when only the last character is different.</a:t>
            </a:r>
            <a:endParaRPr/>
          </a:p>
          <a:p>
            <a:pPr indent="0" lvl="0" marL="0" rtl="0" algn="l">
              <a:lnSpc>
                <a:spcPct val="100000"/>
              </a:lnSpc>
              <a:spcBef>
                <a:spcPts val="0"/>
              </a:spcBef>
              <a:spcAft>
                <a:spcPts val="0"/>
              </a:spcAft>
              <a:buSzPts val="2200"/>
              <a:buNone/>
            </a:pPr>
            <a:r>
              <a:t/>
            </a:r>
            <a:endParaRPr/>
          </a:p>
          <a:p>
            <a:pPr indent="0" lvl="0" marL="0" rtl="0" algn="l">
              <a:lnSpc>
                <a:spcPct val="100000"/>
              </a:lnSpc>
              <a:spcBef>
                <a:spcPts val="0"/>
              </a:spcBef>
              <a:spcAft>
                <a:spcPts val="0"/>
              </a:spcAft>
              <a:buSzPts val="2200"/>
              <a:buNone/>
            </a:pPr>
            <a:r>
              <a:rPr lang="en-US"/>
              <a:t>txt[] = "AAAAAAAAAAAAAAAAAB"; </a:t>
            </a:r>
            <a:endParaRPr/>
          </a:p>
          <a:p>
            <a:pPr indent="0" lvl="0" marL="0" rtl="0" algn="l">
              <a:lnSpc>
                <a:spcPct val="100000"/>
              </a:lnSpc>
              <a:spcBef>
                <a:spcPts val="0"/>
              </a:spcBef>
              <a:spcAft>
                <a:spcPts val="0"/>
              </a:spcAft>
              <a:buSzPts val="2200"/>
              <a:buNone/>
            </a:pPr>
            <a:r>
              <a:rPr lang="en-US"/>
              <a:t>pat[] = "AAAAB";</a:t>
            </a:r>
            <a:endParaRPr/>
          </a:p>
        </p:txBody>
      </p:sp>
      <p:sp>
        <p:nvSpPr>
          <p:cNvPr id="1286" name="Google Shape;1286;p131"/>
          <p:cNvSpPr txBox="1"/>
          <p:nvPr>
            <p:ph idx="12" type="sldNum"/>
          </p:nvPr>
        </p:nvSpPr>
        <p:spPr>
          <a:xfrm>
            <a:off x="8604208" y="5906447"/>
            <a:ext cx="548700" cy="52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chemeClr val="dk2"/>
              </a:buClr>
              <a:buSzPts val="1000"/>
              <a:buFont typeface="Arial"/>
              <a:buNone/>
            </a:pPr>
            <a:fld id="{00000000-1234-1234-1234-123412341234}" type="slidenum">
              <a:rPr lang="en-US"/>
              <a:t>‹#›</a:t>
            </a:fld>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0" name="Shape 1290"/>
        <p:cNvGrpSpPr/>
        <p:nvPr/>
      </p:nvGrpSpPr>
      <p:grpSpPr>
        <a:xfrm>
          <a:off x="0" y="0"/>
          <a:ext cx="0" cy="0"/>
          <a:chOff x="0" y="0"/>
          <a:chExt cx="0" cy="0"/>
        </a:xfrm>
      </p:grpSpPr>
      <p:sp>
        <p:nvSpPr>
          <p:cNvPr id="1291" name="Google Shape;1291;p132"/>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KMP algorithm</a:t>
            </a:r>
            <a:endParaRPr/>
          </a:p>
        </p:txBody>
      </p:sp>
      <p:sp>
        <p:nvSpPr>
          <p:cNvPr id="1292" name="Google Shape;1292;p132"/>
          <p:cNvSpPr txBox="1"/>
          <p:nvPr>
            <p:ph idx="1" type="body"/>
          </p:nvPr>
        </p:nvSpPr>
        <p:spPr>
          <a:xfrm>
            <a:off x="306150" y="1165683"/>
            <a:ext cx="8520600" cy="455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US"/>
              <a:t>KNUTH --MORRIS--PRATT Algorithm</a:t>
            </a:r>
            <a:endParaRPr/>
          </a:p>
          <a:p>
            <a:pPr indent="0" lvl="0" marL="0" rtl="0" algn="l">
              <a:lnSpc>
                <a:spcPct val="100000"/>
              </a:lnSpc>
              <a:spcBef>
                <a:spcPts val="0"/>
              </a:spcBef>
              <a:spcAft>
                <a:spcPts val="0"/>
              </a:spcAft>
              <a:buSzPts val="2200"/>
              <a:buNone/>
            </a:pPr>
            <a:r>
              <a:t/>
            </a:r>
            <a:endParaRPr/>
          </a:p>
          <a:p>
            <a:pPr indent="0" lvl="0" marL="0" rtl="0" algn="l">
              <a:lnSpc>
                <a:spcPct val="100000"/>
              </a:lnSpc>
              <a:spcBef>
                <a:spcPts val="0"/>
              </a:spcBef>
              <a:spcAft>
                <a:spcPts val="0"/>
              </a:spcAft>
              <a:buSzPts val="2200"/>
              <a:buNone/>
            </a:pPr>
            <a:r>
              <a:rPr lang="en-US"/>
              <a:t>preprocessing is done for the pattern</a:t>
            </a:r>
            <a:endParaRPr/>
          </a:p>
          <a:p>
            <a:pPr indent="0" lvl="0" marL="0" rtl="0" algn="l">
              <a:lnSpc>
                <a:spcPct val="100000"/>
              </a:lnSpc>
              <a:spcBef>
                <a:spcPts val="0"/>
              </a:spcBef>
              <a:spcAft>
                <a:spcPts val="0"/>
              </a:spcAft>
              <a:buSzPts val="2200"/>
              <a:buNone/>
            </a:pPr>
            <a:r>
              <a:t/>
            </a:r>
            <a:endParaRPr/>
          </a:p>
          <a:p>
            <a:pPr indent="0" lvl="0" marL="0" rtl="0" algn="l">
              <a:lnSpc>
                <a:spcPct val="100000"/>
              </a:lnSpc>
              <a:spcBef>
                <a:spcPts val="0"/>
              </a:spcBef>
              <a:spcAft>
                <a:spcPts val="0"/>
              </a:spcAft>
              <a:buSzPts val="2200"/>
              <a:buNone/>
            </a:pPr>
            <a:r>
              <a:rPr lang="en-US"/>
              <a:t>Complexity is O(m+n)</a:t>
            </a:r>
            <a:endParaRPr/>
          </a:p>
        </p:txBody>
      </p:sp>
      <p:sp>
        <p:nvSpPr>
          <p:cNvPr id="1293" name="Google Shape;1293;p132"/>
          <p:cNvSpPr txBox="1"/>
          <p:nvPr>
            <p:ph idx="12" type="sldNum"/>
          </p:nvPr>
        </p:nvSpPr>
        <p:spPr>
          <a:xfrm>
            <a:off x="8604208" y="5906447"/>
            <a:ext cx="548700" cy="52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chemeClr val="dk2"/>
              </a:buClr>
              <a:buSzPts val="1000"/>
              <a:buFont typeface="Arial"/>
              <a:buNone/>
            </a:pPr>
            <a:fld id="{00000000-1234-1234-1234-123412341234}" type="slidenum">
              <a:rPr lang="en-US"/>
              <a:t>‹#›</a:t>
            </a:fld>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7" name="Shape 1297"/>
        <p:cNvGrpSpPr/>
        <p:nvPr/>
      </p:nvGrpSpPr>
      <p:grpSpPr>
        <a:xfrm>
          <a:off x="0" y="0"/>
          <a:ext cx="0" cy="0"/>
          <a:chOff x="0" y="0"/>
          <a:chExt cx="0" cy="0"/>
        </a:xfrm>
      </p:grpSpPr>
      <p:sp>
        <p:nvSpPr>
          <p:cNvPr id="1298" name="Google Shape;1298;p133"/>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failure function</a:t>
            </a:r>
            <a:endParaRPr/>
          </a:p>
        </p:txBody>
      </p:sp>
      <p:sp>
        <p:nvSpPr>
          <p:cNvPr id="1299" name="Google Shape;1299;p133"/>
          <p:cNvSpPr txBox="1"/>
          <p:nvPr>
            <p:ph idx="1" type="body"/>
          </p:nvPr>
        </p:nvSpPr>
        <p:spPr>
          <a:xfrm>
            <a:off x="306150" y="1165683"/>
            <a:ext cx="8520600" cy="455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US"/>
              <a:t>void fail(char *pat)</a:t>
            </a:r>
            <a:endParaRPr/>
          </a:p>
          <a:p>
            <a:pPr indent="0" lvl="0" marL="0" rtl="0" algn="l">
              <a:lnSpc>
                <a:spcPct val="100000"/>
              </a:lnSpc>
              <a:spcBef>
                <a:spcPts val="0"/>
              </a:spcBef>
              <a:spcAft>
                <a:spcPts val="0"/>
              </a:spcAft>
              <a:buSzPts val="2200"/>
              <a:buNone/>
            </a:pPr>
            <a:r>
              <a:rPr lang="en-US"/>
              <a:t>{   // compute the pattern’s failure function</a:t>
            </a:r>
            <a:endParaRPr/>
          </a:p>
          <a:p>
            <a:pPr indent="0" lvl="0" marL="0" rtl="0" algn="l">
              <a:lnSpc>
                <a:spcPct val="100000"/>
              </a:lnSpc>
              <a:spcBef>
                <a:spcPts val="0"/>
              </a:spcBef>
              <a:spcAft>
                <a:spcPts val="0"/>
              </a:spcAft>
              <a:buSzPts val="2200"/>
              <a:buNone/>
            </a:pPr>
            <a:r>
              <a:rPr lang="en-US"/>
              <a:t>int n=strlen(pat);</a:t>
            </a:r>
            <a:endParaRPr/>
          </a:p>
          <a:p>
            <a:pPr indent="0" lvl="0" marL="0" rtl="0" algn="l">
              <a:lnSpc>
                <a:spcPct val="100000"/>
              </a:lnSpc>
              <a:spcBef>
                <a:spcPts val="0"/>
              </a:spcBef>
              <a:spcAft>
                <a:spcPts val="0"/>
              </a:spcAft>
              <a:buSzPts val="2200"/>
              <a:buNone/>
            </a:pPr>
            <a:r>
              <a:rPr lang="en-US"/>
              <a:t>failure[0]=-1;</a:t>
            </a:r>
            <a:endParaRPr/>
          </a:p>
          <a:p>
            <a:pPr indent="0" lvl="0" marL="0" rtl="0" algn="l">
              <a:lnSpc>
                <a:spcPct val="100000"/>
              </a:lnSpc>
              <a:spcBef>
                <a:spcPts val="0"/>
              </a:spcBef>
              <a:spcAft>
                <a:spcPts val="0"/>
              </a:spcAft>
              <a:buSzPts val="2200"/>
              <a:buNone/>
            </a:pPr>
            <a:r>
              <a:rPr lang="en-US"/>
              <a:t>for (j=1; j &lt;n;j++)</a:t>
            </a:r>
            <a:endParaRPr/>
          </a:p>
          <a:p>
            <a:pPr indent="0" lvl="0" marL="0" rtl="0" algn="l">
              <a:lnSpc>
                <a:spcPct val="100000"/>
              </a:lnSpc>
              <a:spcBef>
                <a:spcPts val="0"/>
              </a:spcBef>
              <a:spcAft>
                <a:spcPts val="0"/>
              </a:spcAft>
              <a:buSzPts val="2200"/>
              <a:buNone/>
            </a:pPr>
            <a:r>
              <a:rPr lang="en-US"/>
              <a:t>i=failure[j-1];</a:t>
            </a:r>
            <a:endParaRPr/>
          </a:p>
          <a:p>
            <a:pPr indent="0" lvl="0" marL="0" rtl="0" algn="l">
              <a:lnSpc>
                <a:spcPct val="100000"/>
              </a:lnSpc>
              <a:spcBef>
                <a:spcPts val="0"/>
              </a:spcBef>
              <a:spcAft>
                <a:spcPts val="0"/>
              </a:spcAft>
              <a:buSzPts val="2200"/>
              <a:buNone/>
            </a:pPr>
            <a:r>
              <a:rPr lang="en-US"/>
              <a:t>while((pat[j]!=pat[i+1]) &amp;&amp; i&gt;==0)</a:t>
            </a:r>
            <a:endParaRPr/>
          </a:p>
          <a:p>
            <a:pPr indent="0" lvl="0" marL="0" rtl="0" algn="l">
              <a:lnSpc>
                <a:spcPct val="100000"/>
              </a:lnSpc>
              <a:spcBef>
                <a:spcPts val="0"/>
              </a:spcBef>
              <a:spcAft>
                <a:spcPts val="0"/>
              </a:spcAft>
              <a:buSzPts val="2200"/>
              <a:buNone/>
            </a:pPr>
            <a:r>
              <a:rPr lang="en-US"/>
              <a:t>i=failure[i];</a:t>
            </a:r>
            <a:endParaRPr/>
          </a:p>
          <a:p>
            <a:pPr indent="0" lvl="0" marL="0" rtl="0" algn="l">
              <a:lnSpc>
                <a:spcPct val="100000"/>
              </a:lnSpc>
              <a:spcBef>
                <a:spcPts val="0"/>
              </a:spcBef>
              <a:spcAft>
                <a:spcPts val="0"/>
              </a:spcAft>
              <a:buSzPts val="2200"/>
              <a:buNone/>
            </a:pPr>
            <a:r>
              <a:rPr lang="en-US"/>
              <a:t>if (pat[j]==pat[i+1])</a:t>
            </a:r>
            <a:endParaRPr/>
          </a:p>
          <a:p>
            <a:pPr indent="0" lvl="0" marL="0" rtl="0" algn="l">
              <a:lnSpc>
                <a:spcPct val="100000"/>
              </a:lnSpc>
              <a:spcBef>
                <a:spcPts val="0"/>
              </a:spcBef>
              <a:spcAft>
                <a:spcPts val="0"/>
              </a:spcAft>
              <a:buSzPts val="2200"/>
              <a:buNone/>
            </a:pPr>
            <a:r>
              <a:rPr lang="en-US"/>
              <a:t>failure[j]=i+1;</a:t>
            </a:r>
            <a:endParaRPr/>
          </a:p>
          <a:p>
            <a:pPr indent="0" lvl="0" marL="0" rtl="0" algn="l">
              <a:lnSpc>
                <a:spcPct val="100000"/>
              </a:lnSpc>
              <a:spcBef>
                <a:spcPts val="0"/>
              </a:spcBef>
              <a:spcAft>
                <a:spcPts val="0"/>
              </a:spcAft>
              <a:buSzPts val="2200"/>
              <a:buNone/>
            </a:pPr>
            <a:r>
              <a:rPr lang="en-US"/>
              <a:t>else</a:t>
            </a:r>
            <a:endParaRPr/>
          </a:p>
          <a:p>
            <a:pPr indent="0" lvl="0" marL="0" rtl="0" algn="l">
              <a:lnSpc>
                <a:spcPct val="100000"/>
              </a:lnSpc>
              <a:spcBef>
                <a:spcPts val="0"/>
              </a:spcBef>
              <a:spcAft>
                <a:spcPts val="0"/>
              </a:spcAft>
              <a:buSzPts val="2200"/>
              <a:buNone/>
            </a:pPr>
            <a:r>
              <a:rPr lang="en-US"/>
              <a:t>failure[j]=-1;</a:t>
            </a:r>
            <a:endParaRPr/>
          </a:p>
          <a:p>
            <a:pPr indent="0" lvl="0" marL="0" rtl="0" algn="l">
              <a:lnSpc>
                <a:spcPct val="100000"/>
              </a:lnSpc>
              <a:spcBef>
                <a:spcPts val="0"/>
              </a:spcBef>
              <a:spcAft>
                <a:spcPts val="0"/>
              </a:spcAft>
              <a:buSzPts val="2200"/>
              <a:buNone/>
            </a:pPr>
            <a:r>
              <a:rPr lang="en-US"/>
              <a:t>}</a:t>
            </a:r>
            <a:endParaRPr/>
          </a:p>
          <a:p>
            <a:pPr indent="0" lvl="0" marL="0" rtl="0" algn="l">
              <a:lnSpc>
                <a:spcPct val="100000"/>
              </a:lnSpc>
              <a:spcBef>
                <a:spcPts val="0"/>
              </a:spcBef>
              <a:spcAft>
                <a:spcPts val="0"/>
              </a:spcAft>
              <a:buSzPts val="2200"/>
              <a:buNone/>
            </a:pPr>
            <a:r>
              <a:rPr lang="en-US"/>
              <a:t>}</a:t>
            </a:r>
            <a:endParaRPr/>
          </a:p>
        </p:txBody>
      </p:sp>
      <p:sp>
        <p:nvSpPr>
          <p:cNvPr id="1300" name="Google Shape;1300;p133"/>
          <p:cNvSpPr txBox="1"/>
          <p:nvPr>
            <p:ph idx="12" type="sldNum"/>
          </p:nvPr>
        </p:nvSpPr>
        <p:spPr>
          <a:xfrm>
            <a:off x="8604208" y="5906447"/>
            <a:ext cx="548700" cy="52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chemeClr val="dk2"/>
              </a:buClr>
              <a:buSzPts val="1000"/>
              <a:buFont typeface="Arial"/>
              <a:buNone/>
            </a:pPr>
            <a:fld id="{00000000-1234-1234-1234-123412341234}" type="slidenum">
              <a:rPr lang="en-US"/>
              <a:t>‹#›</a:t>
            </a:fld>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4" name="Shape 1304"/>
        <p:cNvGrpSpPr/>
        <p:nvPr/>
      </p:nvGrpSpPr>
      <p:grpSpPr>
        <a:xfrm>
          <a:off x="0" y="0"/>
          <a:ext cx="0" cy="0"/>
          <a:chOff x="0" y="0"/>
          <a:chExt cx="0" cy="0"/>
        </a:xfrm>
      </p:grpSpPr>
      <p:sp>
        <p:nvSpPr>
          <p:cNvPr id="1305" name="Google Shape;1305;p134"/>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KMP algorithm</a:t>
            </a:r>
            <a:endParaRPr/>
          </a:p>
        </p:txBody>
      </p:sp>
      <p:sp>
        <p:nvSpPr>
          <p:cNvPr id="1306" name="Google Shape;1306;p134"/>
          <p:cNvSpPr txBox="1"/>
          <p:nvPr>
            <p:ph idx="1" type="body"/>
          </p:nvPr>
        </p:nvSpPr>
        <p:spPr>
          <a:xfrm>
            <a:off x="306150" y="1165683"/>
            <a:ext cx="8520600" cy="455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US"/>
              <a:t>int pmatch(char *string, char * pat)</a:t>
            </a:r>
            <a:endParaRPr/>
          </a:p>
          <a:p>
            <a:pPr indent="0" lvl="0" marL="0" rtl="0" algn="l">
              <a:lnSpc>
                <a:spcPct val="100000"/>
              </a:lnSpc>
              <a:spcBef>
                <a:spcPts val="0"/>
              </a:spcBef>
              <a:spcAft>
                <a:spcPts val="0"/>
              </a:spcAft>
              <a:buSzPts val="2200"/>
              <a:buNone/>
            </a:pPr>
            <a:r>
              <a:rPr lang="en-US"/>
              <a:t>{ </a:t>
            </a:r>
            <a:r>
              <a:rPr lang="en-US">
                <a:solidFill>
                  <a:schemeClr val="dk1"/>
                </a:solidFill>
              </a:rPr>
              <a:t>//Kunth,Morris, pratt algorithm</a:t>
            </a:r>
            <a:endParaRPr>
              <a:solidFill>
                <a:schemeClr val="dk1"/>
              </a:solidFill>
            </a:endParaRPr>
          </a:p>
          <a:p>
            <a:pPr indent="0" lvl="0" marL="0" rtl="0" algn="l">
              <a:lnSpc>
                <a:spcPct val="100000"/>
              </a:lnSpc>
              <a:spcBef>
                <a:spcPts val="0"/>
              </a:spcBef>
              <a:spcAft>
                <a:spcPts val="0"/>
              </a:spcAft>
              <a:buSzPts val="2200"/>
              <a:buNone/>
            </a:pPr>
            <a:r>
              <a:rPr lang="en-US"/>
              <a:t>int i=0,j=0;</a:t>
            </a:r>
            <a:endParaRPr/>
          </a:p>
          <a:p>
            <a:pPr indent="0" lvl="0" marL="0" rtl="0" algn="l">
              <a:lnSpc>
                <a:spcPct val="100000"/>
              </a:lnSpc>
              <a:spcBef>
                <a:spcPts val="0"/>
              </a:spcBef>
              <a:spcAft>
                <a:spcPts val="0"/>
              </a:spcAft>
              <a:buSzPts val="2200"/>
              <a:buNone/>
            </a:pPr>
            <a:r>
              <a:rPr lang="en-US"/>
              <a:t>int lens=strlen(string);</a:t>
            </a:r>
            <a:endParaRPr/>
          </a:p>
          <a:p>
            <a:pPr indent="0" lvl="0" marL="0" rtl="0" algn="l">
              <a:lnSpc>
                <a:spcPct val="100000"/>
              </a:lnSpc>
              <a:spcBef>
                <a:spcPts val="0"/>
              </a:spcBef>
              <a:spcAft>
                <a:spcPts val="0"/>
              </a:spcAft>
              <a:buSzPts val="2200"/>
              <a:buNone/>
            </a:pPr>
            <a:r>
              <a:rPr lang="en-US"/>
              <a:t>int lenp=strlen(pat);</a:t>
            </a:r>
            <a:endParaRPr/>
          </a:p>
          <a:p>
            <a:pPr indent="0" lvl="0" marL="0" rtl="0" algn="l">
              <a:lnSpc>
                <a:spcPct val="100000"/>
              </a:lnSpc>
              <a:spcBef>
                <a:spcPts val="0"/>
              </a:spcBef>
              <a:spcAft>
                <a:spcPts val="0"/>
              </a:spcAft>
              <a:buSzPts val="2200"/>
              <a:buNone/>
            </a:pPr>
            <a:r>
              <a:rPr lang="en-US"/>
              <a:t>while(i&lt;lens  &amp;&amp; j&lt; lenp) {</a:t>
            </a:r>
            <a:endParaRPr/>
          </a:p>
          <a:p>
            <a:pPr indent="0" lvl="0" marL="0" rtl="0" algn="l">
              <a:lnSpc>
                <a:spcPct val="100000"/>
              </a:lnSpc>
              <a:spcBef>
                <a:spcPts val="0"/>
              </a:spcBef>
              <a:spcAft>
                <a:spcPts val="0"/>
              </a:spcAft>
              <a:buSzPts val="2200"/>
              <a:buNone/>
            </a:pPr>
            <a:r>
              <a:rPr lang="en-US"/>
              <a:t>if string[i]==pat[j]){</a:t>
            </a:r>
            <a:endParaRPr/>
          </a:p>
          <a:p>
            <a:pPr indent="0" lvl="0" marL="0" rtl="0" algn="l">
              <a:lnSpc>
                <a:spcPct val="100000"/>
              </a:lnSpc>
              <a:spcBef>
                <a:spcPts val="0"/>
              </a:spcBef>
              <a:spcAft>
                <a:spcPts val="0"/>
              </a:spcAft>
              <a:buSzPts val="2200"/>
              <a:buNone/>
            </a:pPr>
            <a:r>
              <a:rPr lang="en-US"/>
              <a:t>i++;j++;}</a:t>
            </a:r>
            <a:endParaRPr/>
          </a:p>
          <a:p>
            <a:pPr indent="0" lvl="0" marL="0" rtl="0" algn="l">
              <a:lnSpc>
                <a:spcPct val="100000"/>
              </a:lnSpc>
              <a:spcBef>
                <a:spcPts val="0"/>
              </a:spcBef>
              <a:spcAft>
                <a:spcPts val="0"/>
              </a:spcAft>
              <a:buSzPts val="2200"/>
              <a:buNone/>
            </a:pPr>
            <a:r>
              <a:rPr lang="en-US"/>
              <a:t>else if (j==0) i++;</a:t>
            </a:r>
            <a:endParaRPr/>
          </a:p>
          <a:p>
            <a:pPr indent="0" lvl="0" marL="0" rtl="0" algn="l">
              <a:lnSpc>
                <a:spcPct val="100000"/>
              </a:lnSpc>
              <a:spcBef>
                <a:spcPts val="0"/>
              </a:spcBef>
              <a:spcAft>
                <a:spcPts val="0"/>
              </a:spcAft>
              <a:buSzPts val="2200"/>
              <a:buNone/>
            </a:pPr>
            <a:r>
              <a:rPr lang="en-US"/>
              <a:t>else j=failure[j-1]+1;</a:t>
            </a:r>
            <a:endParaRPr/>
          </a:p>
          <a:p>
            <a:pPr indent="0" lvl="0" marL="0" rtl="0" algn="l">
              <a:lnSpc>
                <a:spcPct val="100000"/>
              </a:lnSpc>
              <a:spcBef>
                <a:spcPts val="0"/>
              </a:spcBef>
              <a:spcAft>
                <a:spcPts val="0"/>
              </a:spcAft>
              <a:buSzPts val="2200"/>
              <a:buNone/>
            </a:pPr>
            <a:r>
              <a:rPr lang="en-US"/>
              <a:t>}</a:t>
            </a:r>
            <a:endParaRPr/>
          </a:p>
          <a:p>
            <a:pPr indent="0" lvl="0" marL="0" rtl="0" algn="l">
              <a:lnSpc>
                <a:spcPct val="100000"/>
              </a:lnSpc>
              <a:spcBef>
                <a:spcPts val="0"/>
              </a:spcBef>
              <a:spcAft>
                <a:spcPts val="0"/>
              </a:spcAft>
              <a:buSzPts val="2200"/>
              <a:buNone/>
            </a:pPr>
            <a:r>
              <a:rPr lang="en-US"/>
              <a:t>return ((j==lenp) ?(i-lenp):-1);</a:t>
            </a:r>
            <a:endParaRPr/>
          </a:p>
          <a:p>
            <a:pPr indent="0" lvl="0" marL="0" rtl="0" algn="l">
              <a:lnSpc>
                <a:spcPct val="100000"/>
              </a:lnSpc>
              <a:spcBef>
                <a:spcPts val="0"/>
              </a:spcBef>
              <a:spcAft>
                <a:spcPts val="0"/>
              </a:spcAft>
              <a:buSzPts val="2200"/>
              <a:buNone/>
            </a:pPr>
            <a:r>
              <a:rPr lang="en-US"/>
              <a:t>}</a:t>
            </a:r>
            <a:endParaRPr/>
          </a:p>
        </p:txBody>
      </p:sp>
      <p:sp>
        <p:nvSpPr>
          <p:cNvPr id="1307" name="Google Shape;1307;p134"/>
          <p:cNvSpPr txBox="1"/>
          <p:nvPr>
            <p:ph idx="12" type="sldNum"/>
          </p:nvPr>
        </p:nvSpPr>
        <p:spPr>
          <a:xfrm>
            <a:off x="8604208" y="5906447"/>
            <a:ext cx="548700" cy="52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chemeClr val="dk2"/>
              </a:buClr>
              <a:buSzPts val="1000"/>
              <a:buFont typeface="Arial"/>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14"/>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rPr lang="en-US"/>
              <a:t>Algorithm</a:t>
            </a:r>
            <a:endParaRPr/>
          </a:p>
        </p:txBody>
      </p:sp>
      <p:sp>
        <p:nvSpPr>
          <p:cNvPr id="441" name="Google Shape;441;p14"/>
          <p:cNvSpPr txBox="1"/>
          <p:nvPr>
            <p:ph idx="1" type="body"/>
          </p:nvPr>
        </p:nvSpPr>
        <p:spPr>
          <a:xfrm>
            <a:off x="311700" y="1536633"/>
            <a:ext cx="3722972" cy="4555200"/>
          </a:xfrm>
          <a:prstGeom prst="rect">
            <a:avLst/>
          </a:prstGeom>
          <a:noFill/>
          <a:ln>
            <a:noFill/>
          </a:ln>
        </p:spPr>
        <p:txBody>
          <a:bodyPr anchorCtr="0" anchor="t" bIns="91425" lIns="91425" spcFirstLastPara="1" rIns="91425" wrap="square" tIns="91425">
            <a:noAutofit/>
          </a:bodyPr>
          <a:lstStyle/>
          <a:p>
            <a:pPr indent="0" lvl="0" marL="88900" rtl="0" algn="l">
              <a:lnSpc>
                <a:spcPct val="100000"/>
              </a:lnSpc>
              <a:spcBef>
                <a:spcPts val="0"/>
              </a:spcBef>
              <a:spcAft>
                <a:spcPts val="0"/>
              </a:spcAft>
              <a:buClr>
                <a:srgbClr val="000000"/>
              </a:buClr>
              <a:buSzPts val="2200"/>
              <a:buNone/>
            </a:pPr>
            <a:r>
              <a:rPr lang="en-US" sz="1800"/>
              <a:t>void insertionSort(int arr[], int n) </a:t>
            </a:r>
            <a:endParaRPr/>
          </a:p>
          <a:p>
            <a:pPr indent="0" lvl="0" marL="88900" rtl="0" algn="l">
              <a:lnSpc>
                <a:spcPct val="100000"/>
              </a:lnSpc>
              <a:spcBef>
                <a:spcPts val="0"/>
              </a:spcBef>
              <a:spcAft>
                <a:spcPts val="0"/>
              </a:spcAft>
              <a:buClr>
                <a:srgbClr val="000000"/>
              </a:buClr>
              <a:buSzPts val="2200"/>
              <a:buNone/>
            </a:pPr>
            <a:r>
              <a:rPr lang="en-US" sz="1800"/>
              <a:t>{ </a:t>
            </a:r>
            <a:endParaRPr/>
          </a:p>
          <a:p>
            <a:pPr indent="0" lvl="0" marL="88900" rtl="0" algn="l">
              <a:lnSpc>
                <a:spcPct val="100000"/>
              </a:lnSpc>
              <a:spcBef>
                <a:spcPts val="0"/>
              </a:spcBef>
              <a:spcAft>
                <a:spcPts val="0"/>
              </a:spcAft>
              <a:buClr>
                <a:srgbClr val="000000"/>
              </a:buClr>
              <a:buSzPts val="2200"/>
              <a:buNone/>
            </a:pPr>
            <a:r>
              <a:rPr lang="en-US" sz="1800"/>
              <a:t>   for (j = 1; j &lt; n; i++) </a:t>
            </a:r>
            <a:endParaRPr/>
          </a:p>
          <a:p>
            <a:pPr indent="0" lvl="0" marL="88900" rtl="0" algn="l">
              <a:lnSpc>
                <a:spcPct val="100000"/>
              </a:lnSpc>
              <a:spcBef>
                <a:spcPts val="0"/>
              </a:spcBef>
              <a:spcAft>
                <a:spcPts val="0"/>
              </a:spcAft>
              <a:buClr>
                <a:srgbClr val="000000"/>
              </a:buClr>
              <a:buSzPts val="2200"/>
              <a:buNone/>
            </a:pPr>
            <a:r>
              <a:rPr lang="en-US" sz="1800"/>
              <a:t>   { </a:t>
            </a:r>
            <a:endParaRPr/>
          </a:p>
          <a:p>
            <a:pPr indent="0" lvl="0" marL="88900" rtl="0" algn="l">
              <a:lnSpc>
                <a:spcPct val="100000"/>
              </a:lnSpc>
              <a:spcBef>
                <a:spcPts val="0"/>
              </a:spcBef>
              <a:spcAft>
                <a:spcPts val="0"/>
              </a:spcAft>
              <a:buClr>
                <a:srgbClr val="000000"/>
              </a:buClr>
              <a:buSzPts val="2200"/>
              <a:buNone/>
            </a:pPr>
            <a:r>
              <a:rPr lang="en-US" sz="1800"/>
              <a:t>        key = arr[j]; </a:t>
            </a:r>
            <a:endParaRPr/>
          </a:p>
          <a:p>
            <a:pPr indent="0" lvl="0" marL="88900" rtl="0" algn="l">
              <a:lnSpc>
                <a:spcPct val="100000"/>
              </a:lnSpc>
              <a:spcBef>
                <a:spcPts val="0"/>
              </a:spcBef>
              <a:spcAft>
                <a:spcPts val="0"/>
              </a:spcAft>
              <a:buClr>
                <a:srgbClr val="000000"/>
              </a:buClr>
              <a:buSzPts val="2200"/>
              <a:buNone/>
            </a:pPr>
            <a:r>
              <a:rPr lang="en-US" sz="1800"/>
              <a:t>        i = j - 1; </a:t>
            </a:r>
            <a:endParaRPr/>
          </a:p>
          <a:p>
            <a:pPr indent="0" lvl="0" marL="88900" rtl="0" algn="l">
              <a:lnSpc>
                <a:spcPct val="100000"/>
              </a:lnSpc>
              <a:spcBef>
                <a:spcPts val="0"/>
              </a:spcBef>
              <a:spcAft>
                <a:spcPts val="0"/>
              </a:spcAft>
              <a:buClr>
                <a:srgbClr val="000000"/>
              </a:buClr>
              <a:buSzPts val="2200"/>
              <a:buNone/>
            </a:pPr>
            <a:r>
              <a:rPr lang="en-US" sz="1800"/>
              <a:t>      //insert a[j] into the sorted sequence </a:t>
            </a:r>
            <a:endParaRPr/>
          </a:p>
          <a:p>
            <a:pPr indent="0" lvl="0" marL="88900" rtl="0" algn="l">
              <a:lnSpc>
                <a:spcPct val="100000"/>
              </a:lnSpc>
              <a:spcBef>
                <a:spcPts val="0"/>
              </a:spcBef>
              <a:spcAft>
                <a:spcPts val="0"/>
              </a:spcAft>
              <a:buClr>
                <a:srgbClr val="000000"/>
              </a:buClr>
              <a:buSzPts val="2200"/>
              <a:buNone/>
            </a:pPr>
            <a:r>
              <a:rPr lang="en-US" sz="1800"/>
              <a:t>        while (i&gt;=0) &amp;&amp; arr[i] &gt; key)  do</a:t>
            </a:r>
            <a:endParaRPr/>
          </a:p>
          <a:p>
            <a:pPr indent="0" lvl="0" marL="88900" rtl="0" algn="l">
              <a:lnSpc>
                <a:spcPct val="100000"/>
              </a:lnSpc>
              <a:spcBef>
                <a:spcPts val="0"/>
              </a:spcBef>
              <a:spcAft>
                <a:spcPts val="0"/>
              </a:spcAft>
              <a:buClr>
                <a:srgbClr val="000000"/>
              </a:buClr>
              <a:buSzPts val="2200"/>
              <a:buNone/>
            </a:pPr>
            <a:r>
              <a:rPr lang="en-US" sz="1800"/>
              <a:t>	{   arr[i + 1] = arr[i]; </a:t>
            </a:r>
            <a:endParaRPr/>
          </a:p>
          <a:p>
            <a:pPr indent="0" lvl="0" marL="88900" rtl="0" algn="l">
              <a:lnSpc>
                <a:spcPct val="100000"/>
              </a:lnSpc>
              <a:spcBef>
                <a:spcPts val="0"/>
              </a:spcBef>
              <a:spcAft>
                <a:spcPts val="0"/>
              </a:spcAft>
              <a:buClr>
                <a:srgbClr val="000000"/>
              </a:buClr>
              <a:buSzPts val="2200"/>
              <a:buNone/>
            </a:pPr>
            <a:r>
              <a:rPr lang="en-US" sz="1800"/>
              <a:t>                   i=i-1; </a:t>
            </a:r>
            <a:endParaRPr/>
          </a:p>
          <a:p>
            <a:pPr indent="0" lvl="0" marL="88900" rtl="0" algn="l">
              <a:lnSpc>
                <a:spcPct val="100000"/>
              </a:lnSpc>
              <a:spcBef>
                <a:spcPts val="0"/>
              </a:spcBef>
              <a:spcAft>
                <a:spcPts val="0"/>
              </a:spcAft>
              <a:buClr>
                <a:srgbClr val="000000"/>
              </a:buClr>
              <a:buSzPts val="2200"/>
              <a:buNone/>
            </a:pPr>
            <a:r>
              <a:rPr lang="en-US" sz="1800"/>
              <a:t>                 } </a:t>
            </a:r>
            <a:endParaRPr/>
          </a:p>
          <a:p>
            <a:pPr indent="0" lvl="0" marL="88900" rtl="0" algn="l">
              <a:lnSpc>
                <a:spcPct val="100000"/>
              </a:lnSpc>
              <a:spcBef>
                <a:spcPts val="0"/>
              </a:spcBef>
              <a:spcAft>
                <a:spcPts val="0"/>
              </a:spcAft>
              <a:buClr>
                <a:srgbClr val="000000"/>
              </a:buClr>
              <a:buSzPts val="2200"/>
              <a:buNone/>
            </a:pPr>
            <a:r>
              <a:rPr lang="en-US" sz="1800"/>
              <a:t>        arr[i + 1] = key; </a:t>
            </a:r>
            <a:endParaRPr/>
          </a:p>
          <a:p>
            <a:pPr indent="0" lvl="0" marL="88900" rtl="0" algn="l">
              <a:lnSpc>
                <a:spcPct val="100000"/>
              </a:lnSpc>
              <a:spcBef>
                <a:spcPts val="0"/>
              </a:spcBef>
              <a:spcAft>
                <a:spcPts val="0"/>
              </a:spcAft>
              <a:buClr>
                <a:srgbClr val="000000"/>
              </a:buClr>
              <a:buSzPts val="2200"/>
              <a:buNone/>
            </a:pPr>
            <a:r>
              <a:rPr lang="en-US" sz="1800"/>
              <a:t>    } </a:t>
            </a:r>
            <a:endParaRPr/>
          </a:p>
          <a:p>
            <a:pPr indent="0" lvl="0" marL="88900" rtl="0" algn="l">
              <a:lnSpc>
                <a:spcPct val="100000"/>
              </a:lnSpc>
              <a:spcBef>
                <a:spcPts val="0"/>
              </a:spcBef>
              <a:spcAft>
                <a:spcPts val="0"/>
              </a:spcAft>
              <a:buClr>
                <a:srgbClr val="000000"/>
              </a:buClr>
              <a:buSzPts val="2200"/>
              <a:buNone/>
            </a:pPr>
            <a:r>
              <a:rPr lang="en-US" sz="1800"/>
              <a: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15"/>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t/>
            </a:r>
            <a:endParaRPr/>
          </a:p>
        </p:txBody>
      </p:sp>
      <p:sp>
        <p:nvSpPr>
          <p:cNvPr id="447" name="Google Shape;447;p15"/>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Clr>
                <a:srgbClr val="000000"/>
              </a:buClr>
              <a:buSzPts val="2200"/>
              <a:buChar char="●"/>
            </a:pPr>
            <a:r>
              <a:rPr lang="en-US"/>
              <a:t>N=5;;J&lt;n</a:t>
            </a:r>
            <a:endParaRPr/>
          </a:p>
        </p:txBody>
      </p:sp>
      <p:graphicFrame>
        <p:nvGraphicFramePr>
          <p:cNvPr id="448" name="Google Shape;448;p15"/>
          <p:cNvGraphicFramePr/>
          <p:nvPr/>
        </p:nvGraphicFramePr>
        <p:xfrm>
          <a:off x="499619" y="2403966"/>
          <a:ext cx="3000000" cy="3000000"/>
        </p:xfrm>
        <a:graphic>
          <a:graphicData uri="http://schemas.openxmlformats.org/drawingml/2006/table">
            <a:tbl>
              <a:tblPr bandRow="1" firstRow="1">
                <a:noFill/>
                <a:tableStyleId>{311B329C-BEB2-4544-B66C-C6F58A61D3AA}</a:tableStyleId>
              </a:tblPr>
              <a:tblGrid>
                <a:gridCol w="515825"/>
                <a:gridCol w="562500"/>
                <a:gridCol w="586950"/>
                <a:gridCol w="354900"/>
                <a:gridCol w="436800"/>
                <a:gridCol w="393500"/>
                <a:gridCol w="517000"/>
                <a:gridCol w="517000"/>
              </a:tblGrid>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j</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key</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I</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5</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5</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5</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tc>
              </a:tr>
            </a:tbl>
          </a:graphicData>
        </a:graphic>
      </p:graphicFrame>
      <p:sp>
        <p:nvSpPr>
          <p:cNvPr id="449" name="Google Shape;449;p15"/>
          <p:cNvSpPr txBox="1"/>
          <p:nvPr/>
        </p:nvSpPr>
        <p:spPr>
          <a:xfrm>
            <a:off x="4571999" y="1536633"/>
            <a:ext cx="3722972" cy="4555200"/>
          </a:xfrm>
          <a:prstGeom prst="rect">
            <a:avLst/>
          </a:prstGeom>
          <a:noFill/>
          <a:ln>
            <a:noFill/>
          </a:ln>
        </p:spPr>
        <p:txBody>
          <a:bodyPr anchorCtr="0" anchor="t" bIns="91425" lIns="91425" spcFirstLastPara="1" rIns="91425" wrap="square" tIns="91425">
            <a:noAutofit/>
          </a:bodyPr>
          <a:lstStyle/>
          <a:p>
            <a:pPr indent="0" lvl="0" marL="88900" marR="0" rtl="0" algn="l">
              <a:lnSpc>
                <a:spcPct val="100000"/>
              </a:lnSpc>
              <a:spcBef>
                <a:spcPts val="0"/>
              </a:spcBef>
              <a:spcAft>
                <a:spcPts val="0"/>
              </a:spcAft>
              <a:buClr>
                <a:srgbClr val="000000"/>
              </a:buClr>
              <a:buSzPts val="2200"/>
              <a:buFont typeface="Archivo Narrow"/>
              <a:buNone/>
            </a:pPr>
            <a:r>
              <a:rPr b="0" i="0" lang="en-US" sz="1800" u="none" cap="none" strike="noStrike">
                <a:solidFill>
                  <a:srgbClr val="000000"/>
                </a:solidFill>
                <a:latin typeface="Archivo Narrow"/>
                <a:ea typeface="Archivo Narrow"/>
                <a:cs typeface="Archivo Narrow"/>
                <a:sym typeface="Archivo Narrow"/>
              </a:rPr>
              <a:t>void insertionSort(int arr[], int n) </a:t>
            </a:r>
            <a:endParaRPr b="0" i="0" sz="1400" u="none" cap="none" strike="noStrike">
              <a:solidFill>
                <a:srgbClr val="000000"/>
              </a:solidFill>
              <a:latin typeface="Arial"/>
              <a:ea typeface="Arial"/>
              <a:cs typeface="Arial"/>
              <a:sym typeface="Arial"/>
            </a:endParaRPr>
          </a:p>
          <a:p>
            <a:pPr indent="0" lvl="0" marL="88900" marR="0" rtl="0" algn="l">
              <a:lnSpc>
                <a:spcPct val="100000"/>
              </a:lnSpc>
              <a:spcBef>
                <a:spcPts val="0"/>
              </a:spcBef>
              <a:spcAft>
                <a:spcPts val="0"/>
              </a:spcAft>
              <a:buClr>
                <a:srgbClr val="000000"/>
              </a:buClr>
              <a:buSzPts val="2200"/>
              <a:buFont typeface="Archivo Narrow"/>
              <a:buNone/>
            </a:pPr>
            <a:r>
              <a:rPr b="0" i="0" lang="en-US" sz="1800" u="none" cap="none" strike="noStrike">
                <a:solidFill>
                  <a:srgbClr val="000000"/>
                </a:solidFill>
                <a:latin typeface="Archivo Narrow"/>
                <a:ea typeface="Archivo Narrow"/>
                <a:cs typeface="Archivo Narrow"/>
                <a:sym typeface="Archivo Narrow"/>
              </a:rPr>
              <a:t>{ </a:t>
            </a:r>
            <a:endParaRPr b="0" i="0" sz="1400" u="none" cap="none" strike="noStrike">
              <a:solidFill>
                <a:srgbClr val="000000"/>
              </a:solidFill>
              <a:latin typeface="Arial"/>
              <a:ea typeface="Arial"/>
              <a:cs typeface="Arial"/>
              <a:sym typeface="Arial"/>
            </a:endParaRPr>
          </a:p>
          <a:p>
            <a:pPr indent="0" lvl="0" marL="88900" marR="0" rtl="0" algn="l">
              <a:lnSpc>
                <a:spcPct val="100000"/>
              </a:lnSpc>
              <a:spcBef>
                <a:spcPts val="0"/>
              </a:spcBef>
              <a:spcAft>
                <a:spcPts val="0"/>
              </a:spcAft>
              <a:buClr>
                <a:srgbClr val="000000"/>
              </a:buClr>
              <a:buSzPts val="2200"/>
              <a:buFont typeface="Archivo Narrow"/>
              <a:buNone/>
            </a:pPr>
            <a:r>
              <a:rPr b="0" i="0" lang="en-US" sz="1800" u="none" cap="none" strike="noStrike">
                <a:solidFill>
                  <a:srgbClr val="000000"/>
                </a:solidFill>
                <a:latin typeface="Archivo Narrow"/>
                <a:ea typeface="Archivo Narrow"/>
                <a:cs typeface="Archivo Narrow"/>
                <a:sym typeface="Archivo Narrow"/>
              </a:rPr>
              <a:t>   for (j = 1; j &lt; n; i++) </a:t>
            </a:r>
            <a:endParaRPr b="0" i="0" sz="1400" u="none" cap="none" strike="noStrike">
              <a:solidFill>
                <a:srgbClr val="000000"/>
              </a:solidFill>
              <a:latin typeface="Arial"/>
              <a:ea typeface="Arial"/>
              <a:cs typeface="Arial"/>
              <a:sym typeface="Arial"/>
            </a:endParaRPr>
          </a:p>
          <a:p>
            <a:pPr indent="0" lvl="0" marL="88900" marR="0" rtl="0" algn="l">
              <a:lnSpc>
                <a:spcPct val="100000"/>
              </a:lnSpc>
              <a:spcBef>
                <a:spcPts val="0"/>
              </a:spcBef>
              <a:spcAft>
                <a:spcPts val="0"/>
              </a:spcAft>
              <a:buClr>
                <a:srgbClr val="000000"/>
              </a:buClr>
              <a:buSzPts val="2200"/>
              <a:buFont typeface="Archivo Narrow"/>
              <a:buNone/>
            </a:pPr>
            <a:r>
              <a:rPr b="0" i="0" lang="en-US" sz="1800" u="none" cap="none" strike="noStrike">
                <a:solidFill>
                  <a:srgbClr val="000000"/>
                </a:solidFill>
                <a:latin typeface="Archivo Narrow"/>
                <a:ea typeface="Archivo Narrow"/>
                <a:cs typeface="Archivo Narrow"/>
                <a:sym typeface="Archivo Narrow"/>
              </a:rPr>
              <a:t>   { </a:t>
            </a:r>
            <a:endParaRPr b="0" i="0" sz="1400" u="none" cap="none" strike="noStrike">
              <a:solidFill>
                <a:srgbClr val="000000"/>
              </a:solidFill>
              <a:latin typeface="Arial"/>
              <a:ea typeface="Arial"/>
              <a:cs typeface="Arial"/>
              <a:sym typeface="Arial"/>
            </a:endParaRPr>
          </a:p>
          <a:p>
            <a:pPr indent="0" lvl="0" marL="88900" marR="0" rtl="0" algn="l">
              <a:lnSpc>
                <a:spcPct val="100000"/>
              </a:lnSpc>
              <a:spcBef>
                <a:spcPts val="0"/>
              </a:spcBef>
              <a:spcAft>
                <a:spcPts val="0"/>
              </a:spcAft>
              <a:buClr>
                <a:srgbClr val="000000"/>
              </a:buClr>
              <a:buSzPts val="2200"/>
              <a:buFont typeface="Archivo Narrow"/>
              <a:buNone/>
            </a:pPr>
            <a:r>
              <a:rPr b="0" i="0" lang="en-US" sz="1800" u="none" cap="none" strike="noStrike">
                <a:solidFill>
                  <a:srgbClr val="000000"/>
                </a:solidFill>
                <a:latin typeface="Archivo Narrow"/>
                <a:ea typeface="Archivo Narrow"/>
                <a:cs typeface="Archivo Narrow"/>
                <a:sym typeface="Archivo Narrow"/>
              </a:rPr>
              <a:t>        key = arr[j]; </a:t>
            </a:r>
            <a:endParaRPr b="0" i="0" sz="1400" u="none" cap="none" strike="noStrike">
              <a:solidFill>
                <a:srgbClr val="000000"/>
              </a:solidFill>
              <a:latin typeface="Arial"/>
              <a:ea typeface="Arial"/>
              <a:cs typeface="Arial"/>
              <a:sym typeface="Arial"/>
            </a:endParaRPr>
          </a:p>
          <a:p>
            <a:pPr indent="0" lvl="0" marL="88900" marR="0" rtl="0" algn="l">
              <a:lnSpc>
                <a:spcPct val="100000"/>
              </a:lnSpc>
              <a:spcBef>
                <a:spcPts val="0"/>
              </a:spcBef>
              <a:spcAft>
                <a:spcPts val="0"/>
              </a:spcAft>
              <a:buClr>
                <a:srgbClr val="000000"/>
              </a:buClr>
              <a:buSzPts val="2200"/>
              <a:buFont typeface="Archivo Narrow"/>
              <a:buNone/>
            </a:pPr>
            <a:r>
              <a:rPr b="0" i="0" lang="en-US" sz="1800" u="none" cap="none" strike="noStrike">
                <a:solidFill>
                  <a:srgbClr val="000000"/>
                </a:solidFill>
                <a:latin typeface="Archivo Narrow"/>
                <a:ea typeface="Archivo Narrow"/>
                <a:cs typeface="Archivo Narrow"/>
                <a:sym typeface="Archivo Narrow"/>
              </a:rPr>
              <a:t>        i = j - 1; </a:t>
            </a:r>
            <a:endParaRPr b="0" i="0" sz="1400" u="none" cap="none" strike="noStrike">
              <a:solidFill>
                <a:srgbClr val="000000"/>
              </a:solidFill>
              <a:latin typeface="Arial"/>
              <a:ea typeface="Arial"/>
              <a:cs typeface="Arial"/>
              <a:sym typeface="Arial"/>
            </a:endParaRPr>
          </a:p>
          <a:p>
            <a:pPr indent="0" lvl="0" marL="88900" marR="0" rtl="0" algn="l">
              <a:lnSpc>
                <a:spcPct val="100000"/>
              </a:lnSpc>
              <a:spcBef>
                <a:spcPts val="0"/>
              </a:spcBef>
              <a:spcAft>
                <a:spcPts val="0"/>
              </a:spcAft>
              <a:buClr>
                <a:srgbClr val="000000"/>
              </a:buClr>
              <a:buSzPts val="2200"/>
              <a:buFont typeface="Archivo Narrow"/>
              <a:buNone/>
            </a:pPr>
            <a:r>
              <a:rPr b="0" i="0" lang="en-US" sz="1800" u="none" cap="none" strike="noStrike">
                <a:solidFill>
                  <a:srgbClr val="000000"/>
                </a:solidFill>
                <a:latin typeface="Archivo Narrow"/>
                <a:ea typeface="Archivo Narrow"/>
                <a:cs typeface="Archivo Narrow"/>
                <a:sym typeface="Archivo Narrow"/>
              </a:rPr>
              <a:t>      //insert a[j] into the sorted sequence </a:t>
            </a:r>
            <a:endParaRPr b="0" i="0" sz="1400" u="none" cap="none" strike="noStrike">
              <a:solidFill>
                <a:srgbClr val="000000"/>
              </a:solidFill>
              <a:latin typeface="Arial"/>
              <a:ea typeface="Arial"/>
              <a:cs typeface="Arial"/>
              <a:sym typeface="Arial"/>
            </a:endParaRPr>
          </a:p>
          <a:p>
            <a:pPr indent="0" lvl="0" marL="88900" marR="0" rtl="0" algn="l">
              <a:lnSpc>
                <a:spcPct val="100000"/>
              </a:lnSpc>
              <a:spcBef>
                <a:spcPts val="0"/>
              </a:spcBef>
              <a:spcAft>
                <a:spcPts val="0"/>
              </a:spcAft>
              <a:buClr>
                <a:srgbClr val="000000"/>
              </a:buClr>
              <a:buSzPts val="2200"/>
              <a:buFont typeface="Archivo Narrow"/>
              <a:buNone/>
            </a:pPr>
            <a:r>
              <a:rPr b="0" i="0" lang="en-US" sz="1800" u="none" cap="none" strike="noStrike">
                <a:solidFill>
                  <a:srgbClr val="000000"/>
                </a:solidFill>
                <a:latin typeface="Archivo Narrow"/>
                <a:ea typeface="Archivo Narrow"/>
                <a:cs typeface="Archivo Narrow"/>
                <a:sym typeface="Archivo Narrow"/>
              </a:rPr>
              <a:t>        while (i&gt;=0) &amp;&amp; arr[i] &gt; key)  do</a:t>
            </a:r>
            <a:endParaRPr b="0" i="0" sz="1400" u="none" cap="none" strike="noStrike">
              <a:solidFill>
                <a:srgbClr val="000000"/>
              </a:solidFill>
              <a:latin typeface="Arial"/>
              <a:ea typeface="Arial"/>
              <a:cs typeface="Arial"/>
              <a:sym typeface="Arial"/>
            </a:endParaRPr>
          </a:p>
          <a:p>
            <a:pPr indent="0" lvl="0" marL="88900" marR="0" rtl="0" algn="l">
              <a:lnSpc>
                <a:spcPct val="100000"/>
              </a:lnSpc>
              <a:spcBef>
                <a:spcPts val="0"/>
              </a:spcBef>
              <a:spcAft>
                <a:spcPts val="0"/>
              </a:spcAft>
              <a:buClr>
                <a:srgbClr val="000000"/>
              </a:buClr>
              <a:buSzPts val="2200"/>
              <a:buFont typeface="Archivo Narrow"/>
              <a:buNone/>
            </a:pPr>
            <a:r>
              <a:rPr b="0" i="0" lang="en-US" sz="1800" u="none" cap="none" strike="noStrike">
                <a:solidFill>
                  <a:srgbClr val="000000"/>
                </a:solidFill>
                <a:latin typeface="Archivo Narrow"/>
                <a:ea typeface="Archivo Narrow"/>
                <a:cs typeface="Archivo Narrow"/>
                <a:sym typeface="Archivo Narrow"/>
              </a:rPr>
              <a:t>	{   arr[i + 1] = arr[i]; </a:t>
            </a:r>
            <a:endParaRPr b="0" i="0" sz="1400" u="none" cap="none" strike="noStrike">
              <a:solidFill>
                <a:srgbClr val="000000"/>
              </a:solidFill>
              <a:latin typeface="Arial"/>
              <a:ea typeface="Arial"/>
              <a:cs typeface="Arial"/>
              <a:sym typeface="Arial"/>
            </a:endParaRPr>
          </a:p>
          <a:p>
            <a:pPr indent="0" lvl="0" marL="88900" marR="0" rtl="0" algn="l">
              <a:lnSpc>
                <a:spcPct val="100000"/>
              </a:lnSpc>
              <a:spcBef>
                <a:spcPts val="0"/>
              </a:spcBef>
              <a:spcAft>
                <a:spcPts val="0"/>
              </a:spcAft>
              <a:buClr>
                <a:srgbClr val="000000"/>
              </a:buClr>
              <a:buSzPts val="2200"/>
              <a:buFont typeface="Archivo Narrow"/>
              <a:buNone/>
            </a:pPr>
            <a:r>
              <a:rPr b="0" i="0" lang="en-US" sz="1800" u="none" cap="none" strike="noStrike">
                <a:solidFill>
                  <a:srgbClr val="000000"/>
                </a:solidFill>
                <a:latin typeface="Archivo Narrow"/>
                <a:ea typeface="Archivo Narrow"/>
                <a:cs typeface="Archivo Narrow"/>
                <a:sym typeface="Archivo Narrow"/>
              </a:rPr>
              <a:t>                   i=i-1; </a:t>
            </a:r>
            <a:endParaRPr b="0" i="0" sz="1400" u="none" cap="none" strike="noStrike">
              <a:solidFill>
                <a:srgbClr val="000000"/>
              </a:solidFill>
              <a:latin typeface="Arial"/>
              <a:ea typeface="Arial"/>
              <a:cs typeface="Arial"/>
              <a:sym typeface="Arial"/>
            </a:endParaRPr>
          </a:p>
          <a:p>
            <a:pPr indent="0" lvl="0" marL="88900" marR="0" rtl="0" algn="l">
              <a:lnSpc>
                <a:spcPct val="100000"/>
              </a:lnSpc>
              <a:spcBef>
                <a:spcPts val="0"/>
              </a:spcBef>
              <a:spcAft>
                <a:spcPts val="0"/>
              </a:spcAft>
              <a:buClr>
                <a:srgbClr val="000000"/>
              </a:buClr>
              <a:buSzPts val="2200"/>
              <a:buFont typeface="Archivo Narrow"/>
              <a:buNone/>
            </a:pPr>
            <a:r>
              <a:rPr b="0" i="0" lang="en-US" sz="1800" u="none" cap="none" strike="noStrike">
                <a:solidFill>
                  <a:srgbClr val="000000"/>
                </a:solidFill>
                <a:latin typeface="Archivo Narrow"/>
                <a:ea typeface="Archivo Narrow"/>
                <a:cs typeface="Archivo Narrow"/>
                <a:sym typeface="Archivo Narrow"/>
              </a:rPr>
              <a:t>                 } </a:t>
            </a:r>
            <a:endParaRPr b="0" i="0" sz="1400" u="none" cap="none" strike="noStrike">
              <a:solidFill>
                <a:srgbClr val="000000"/>
              </a:solidFill>
              <a:latin typeface="Arial"/>
              <a:ea typeface="Arial"/>
              <a:cs typeface="Arial"/>
              <a:sym typeface="Arial"/>
            </a:endParaRPr>
          </a:p>
          <a:p>
            <a:pPr indent="0" lvl="0" marL="88900" marR="0" rtl="0" algn="l">
              <a:lnSpc>
                <a:spcPct val="100000"/>
              </a:lnSpc>
              <a:spcBef>
                <a:spcPts val="0"/>
              </a:spcBef>
              <a:spcAft>
                <a:spcPts val="0"/>
              </a:spcAft>
              <a:buClr>
                <a:srgbClr val="000000"/>
              </a:buClr>
              <a:buSzPts val="2200"/>
              <a:buFont typeface="Archivo Narrow"/>
              <a:buNone/>
            </a:pPr>
            <a:r>
              <a:rPr b="0" i="0" lang="en-US" sz="1800" u="none" cap="none" strike="noStrike">
                <a:solidFill>
                  <a:srgbClr val="000000"/>
                </a:solidFill>
                <a:latin typeface="Archivo Narrow"/>
                <a:ea typeface="Archivo Narrow"/>
                <a:cs typeface="Archivo Narrow"/>
                <a:sym typeface="Archivo Narrow"/>
              </a:rPr>
              <a:t>        arr[i + 1] = key; </a:t>
            </a:r>
            <a:endParaRPr b="0" i="0" sz="1400" u="none" cap="none" strike="noStrike">
              <a:solidFill>
                <a:srgbClr val="000000"/>
              </a:solidFill>
              <a:latin typeface="Arial"/>
              <a:ea typeface="Arial"/>
              <a:cs typeface="Arial"/>
              <a:sym typeface="Arial"/>
            </a:endParaRPr>
          </a:p>
          <a:p>
            <a:pPr indent="0" lvl="0" marL="88900" marR="0" rtl="0" algn="l">
              <a:lnSpc>
                <a:spcPct val="100000"/>
              </a:lnSpc>
              <a:spcBef>
                <a:spcPts val="0"/>
              </a:spcBef>
              <a:spcAft>
                <a:spcPts val="0"/>
              </a:spcAft>
              <a:buClr>
                <a:srgbClr val="000000"/>
              </a:buClr>
              <a:buSzPts val="2200"/>
              <a:buFont typeface="Archivo Narrow"/>
              <a:buNone/>
            </a:pPr>
            <a:r>
              <a:rPr b="0" i="0" lang="en-US" sz="1800" u="none" cap="none" strike="noStrike">
                <a:solidFill>
                  <a:srgbClr val="000000"/>
                </a:solidFill>
                <a:latin typeface="Archivo Narrow"/>
                <a:ea typeface="Archivo Narrow"/>
                <a:cs typeface="Archivo Narrow"/>
                <a:sym typeface="Archivo Narrow"/>
              </a:rPr>
              <a:t>    } </a:t>
            </a:r>
            <a:endParaRPr b="0" i="0" sz="1400" u="none" cap="none" strike="noStrike">
              <a:solidFill>
                <a:srgbClr val="000000"/>
              </a:solidFill>
              <a:latin typeface="Arial"/>
              <a:ea typeface="Arial"/>
              <a:cs typeface="Arial"/>
              <a:sym typeface="Arial"/>
            </a:endParaRPr>
          </a:p>
          <a:p>
            <a:pPr indent="0" lvl="0" marL="88900" marR="0" rtl="0" algn="l">
              <a:lnSpc>
                <a:spcPct val="100000"/>
              </a:lnSpc>
              <a:spcBef>
                <a:spcPts val="0"/>
              </a:spcBef>
              <a:spcAft>
                <a:spcPts val="0"/>
              </a:spcAft>
              <a:buClr>
                <a:srgbClr val="000000"/>
              </a:buClr>
              <a:buSzPts val="2200"/>
              <a:buFont typeface="Archivo Narrow"/>
              <a:buNone/>
            </a:pPr>
            <a:r>
              <a:rPr b="0" i="0" lang="en-US" sz="1800" u="none" cap="none" strike="noStrike">
                <a:solidFill>
                  <a:srgbClr val="000000"/>
                </a:solidFill>
                <a:latin typeface="Archivo Narrow"/>
                <a:ea typeface="Archivo Narrow"/>
                <a:cs typeface="Archivo Narrow"/>
                <a:sym typeface="Archivo Narrow"/>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16"/>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rPr lang="en-US"/>
              <a:t>Example</a:t>
            </a:r>
            <a:endParaRPr/>
          </a:p>
        </p:txBody>
      </p:sp>
      <p:sp>
        <p:nvSpPr>
          <p:cNvPr id="455" name="Google Shape;455;p16"/>
          <p:cNvSpPr txBox="1"/>
          <p:nvPr>
            <p:ph idx="1" type="body"/>
          </p:nvPr>
        </p:nvSpPr>
        <p:spPr>
          <a:xfrm>
            <a:off x="311699" y="1225549"/>
            <a:ext cx="8520600" cy="4555200"/>
          </a:xfrm>
          <a:prstGeom prst="rect">
            <a:avLst/>
          </a:prstGeom>
          <a:noFill/>
          <a:ln>
            <a:noFill/>
          </a:ln>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Clr>
                <a:srgbClr val="000000"/>
              </a:buClr>
              <a:buSzPts val="2200"/>
              <a:buChar char="●"/>
            </a:pPr>
            <a:r>
              <a:rPr lang="en-US"/>
              <a:t>N=5;;J&lt;n</a:t>
            </a:r>
            <a:endParaRPr/>
          </a:p>
        </p:txBody>
      </p:sp>
      <p:graphicFrame>
        <p:nvGraphicFramePr>
          <p:cNvPr id="456" name="Google Shape;456;p16"/>
          <p:cNvGraphicFramePr/>
          <p:nvPr/>
        </p:nvGraphicFramePr>
        <p:xfrm>
          <a:off x="499619" y="1589193"/>
          <a:ext cx="3000000" cy="3000000"/>
        </p:xfrm>
        <a:graphic>
          <a:graphicData uri="http://schemas.openxmlformats.org/drawingml/2006/table">
            <a:tbl>
              <a:tblPr bandRow="1" firstRow="1">
                <a:noFill/>
                <a:tableStyleId>{311B329C-BEB2-4544-B66C-C6F58A61D3AA}</a:tableStyleId>
              </a:tblPr>
              <a:tblGrid>
                <a:gridCol w="515825"/>
                <a:gridCol w="562500"/>
                <a:gridCol w="429950"/>
                <a:gridCol w="511875"/>
                <a:gridCol w="436800"/>
                <a:gridCol w="393500"/>
                <a:gridCol w="517000"/>
                <a:gridCol w="517000"/>
              </a:tblGrid>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j</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key</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I</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5</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5</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5</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5</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5</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5</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5</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5</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5</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5</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5</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5</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5</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5</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91450" marL="91450"/>
                </a:tc>
              </a:tr>
            </a:tbl>
          </a:graphicData>
        </a:graphic>
      </p:graphicFrame>
      <p:sp>
        <p:nvSpPr>
          <p:cNvPr id="457" name="Google Shape;457;p16"/>
          <p:cNvSpPr txBox="1"/>
          <p:nvPr/>
        </p:nvSpPr>
        <p:spPr>
          <a:xfrm>
            <a:off x="4571999" y="1536633"/>
            <a:ext cx="3722972" cy="4555200"/>
          </a:xfrm>
          <a:prstGeom prst="rect">
            <a:avLst/>
          </a:prstGeom>
          <a:noFill/>
          <a:ln>
            <a:noFill/>
          </a:ln>
        </p:spPr>
        <p:txBody>
          <a:bodyPr anchorCtr="0" anchor="t" bIns="91425" lIns="91425" spcFirstLastPara="1" rIns="91425" wrap="square" tIns="91425">
            <a:noAutofit/>
          </a:bodyPr>
          <a:lstStyle/>
          <a:p>
            <a:pPr indent="0" lvl="0" marL="88900" marR="0" rtl="0" algn="l">
              <a:lnSpc>
                <a:spcPct val="100000"/>
              </a:lnSpc>
              <a:spcBef>
                <a:spcPts val="0"/>
              </a:spcBef>
              <a:spcAft>
                <a:spcPts val="0"/>
              </a:spcAft>
              <a:buClr>
                <a:srgbClr val="000000"/>
              </a:buClr>
              <a:buSzPts val="2200"/>
              <a:buFont typeface="Archivo Narrow"/>
              <a:buNone/>
            </a:pPr>
            <a:r>
              <a:rPr b="0" i="0" lang="en-US" sz="1800" u="none" cap="none" strike="noStrike">
                <a:solidFill>
                  <a:srgbClr val="000000"/>
                </a:solidFill>
                <a:latin typeface="Archivo Narrow"/>
                <a:ea typeface="Archivo Narrow"/>
                <a:cs typeface="Archivo Narrow"/>
                <a:sym typeface="Archivo Narrow"/>
              </a:rPr>
              <a:t>void insertionSort(int arr[], int n) </a:t>
            </a:r>
            <a:endParaRPr b="0" i="0" sz="1400" u="none" cap="none" strike="noStrike">
              <a:solidFill>
                <a:srgbClr val="000000"/>
              </a:solidFill>
              <a:latin typeface="Arial"/>
              <a:ea typeface="Arial"/>
              <a:cs typeface="Arial"/>
              <a:sym typeface="Arial"/>
            </a:endParaRPr>
          </a:p>
          <a:p>
            <a:pPr indent="0" lvl="0" marL="88900" marR="0" rtl="0" algn="l">
              <a:lnSpc>
                <a:spcPct val="100000"/>
              </a:lnSpc>
              <a:spcBef>
                <a:spcPts val="0"/>
              </a:spcBef>
              <a:spcAft>
                <a:spcPts val="0"/>
              </a:spcAft>
              <a:buClr>
                <a:srgbClr val="000000"/>
              </a:buClr>
              <a:buSzPts val="2200"/>
              <a:buFont typeface="Archivo Narrow"/>
              <a:buNone/>
            </a:pPr>
            <a:r>
              <a:rPr b="0" i="0" lang="en-US" sz="1800" u="none" cap="none" strike="noStrike">
                <a:solidFill>
                  <a:srgbClr val="000000"/>
                </a:solidFill>
                <a:latin typeface="Archivo Narrow"/>
                <a:ea typeface="Archivo Narrow"/>
                <a:cs typeface="Archivo Narrow"/>
                <a:sym typeface="Archivo Narrow"/>
              </a:rPr>
              <a:t>{ </a:t>
            </a:r>
            <a:endParaRPr b="0" i="0" sz="1400" u="none" cap="none" strike="noStrike">
              <a:solidFill>
                <a:srgbClr val="000000"/>
              </a:solidFill>
              <a:latin typeface="Arial"/>
              <a:ea typeface="Arial"/>
              <a:cs typeface="Arial"/>
              <a:sym typeface="Arial"/>
            </a:endParaRPr>
          </a:p>
          <a:p>
            <a:pPr indent="0" lvl="0" marL="88900" marR="0" rtl="0" algn="l">
              <a:lnSpc>
                <a:spcPct val="100000"/>
              </a:lnSpc>
              <a:spcBef>
                <a:spcPts val="0"/>
              </a:spcBef>
              <a:spcAft>
                <a:spcPts val="0"/>
              </a:spcAft>
              <a:buClr>
                <a:srgbClr val="000000"/>
              </a:buClr>
              <a:buSzPts val="2200"/>
              <a:buFont typeface="Archivo Narrow"/>
              <a:buNone/>
            </a:pPr>
            <a:r>
              <a:rPr b="0" i="0" lang="en-US" sz="1800" u="none" cap="none" strike="noStrike">
                <a:solidFill>
                  <a:srgbClr val="000000"/>
                </a:solidFill>
                <a:latin typeface="Archivo Narrow"/>
                <a:ea typeface="Archivo Narrow"/>
                <a:cs typeface="Archivo Narrow"/>
                <a:sym typeface="Archivo Narrow"/>
              </a:rPr>
              <a:t>   for (j = 1; j &lt; n; j++) </a:t>
            </a:r>
            <a:endParaRPr b="0" i="0" sz="1400" u="none" cap="none" strike="noStrike">
              <a:solidFill>
                <a:srgbClr val="000000"/>
              </a:solidFill>
              <a:latin typeface="Arial"/>
              <a:ea typeface="Arial"/>
              <a:cs typeface="Arial"/>
              <a:sym typeface="Arial"/>
            </a:endParaRPr>
          </a:p>
          <a:p>
            <a:pPr indent="0" lvl="0" marL="88900" marR="0" rtl="0" algn="l">
              <a:lnSpc>
                <a:spcPct val="100000"/>
              </a:lnSpc>
              <a:spcBef>
                <a:spcPts val="0"/>
              </a:spcBef>
              <a:spcAft>
                <a:spcPts val="0"/>
              </a:spcAft>
              <a:buClr>
                <a:srgbClr val="000000"/>
              </a:buClr>
              <a:buSzPts val="2200"/>
              <a:buFont typeface="Archivo Narrow"/>
              <a:buNone/>
            </a:pPr>
            <a:r>
              <a:rPr b="0" i="0" lang="en-US" sz="1800" u="none" cap="none" strike="noStrike">
                <a:solidFill>
                  <a:srgbClr val="000000"/>
                </a:solidFill>
                <a:latin typeface="Archivo Narrow"/>
                <a:ea typeface="Archivo Narrow"/>
                <a:cs typeface="Archivo Narrow"/>
                <a:sym typeface="Archivo Narrow"/>
              </a:rPr>
              <a:t>   { </a:t>
            </a:r>
            <a:endParaRPr b="0" i="0" sz="1400" u="none" cap="none" strike="noStrike">
              <a:solidFill>
                <a:srgbClr val="000000"/>
              </a:solidFill>
              <a:latin typeface="Arial"/>
              <a:ea typeface="Arial"/>
              <a:cs typeface="Arial"/>
              <a:sym typeface="Arial"/>
            </a:endParaRPr>
          </a:p>
          <a:p>
            <a:pPr indent="0" lvl="0" marL="88900" marR="0" rtl="0" algn="l">
              <a:lnSpc>
                <a:spcPct val="100000"/>
              </a:lnSpc>
              <a:spcBef>
                <a:spcPts val="0"/>
              </a:spcBef>
              <a:spcAft>
                <a:spcPts val="0"/>
              </a:spcAft>
              <a:buClr>
                <a:srgbClr val="000000"/>
              </a:buClr>
              <a:buSzPts val="2200"/>
              <a:buFont typeface="Archivo Narrow"/>
              <a:buNone/>
            </a:pPr>
            <a:r>
              <a:rPr b="0" i="0" lang="en-US" sz="1800" u="none" cap="none" strike="noStrike">
                <a:solidFill>
                  <a:srgbClr val="000000"/>
                </a:solidFill>
                <a:latin typeface="Archivo Narrow"/>
                <a:ea typeface="Archivo Narrow"/>
                <a:cs typeface="Archivo Narrow"/>
                <a:sym typeface="Archivo Narrow"/>
              </a:rPr>
              <a:t>        key = arr[j]; </a:t>
            </a:r>
            <a:endParaRPr b="0" i="0" sz="1400" u="none" cap="none" strike="noStrike">
              <a:solidFill>
                <a:srgbClr val="000000"/>
              </a:solidFill>
              <a:latin typeface="Arial"/>
              <a:ea typeface="Arial"/>
              <a:cs typeface="Arial"/>
              <a:sym typeface="Arial"/>
            </a:endParaRPr>
          </a:p>
          <a:p>
            <a:pPr indent="0" lvl="0" marL="88900" marR="0" rtl="0" algn="l">
              <a:lnSpc>
                <a:spcPct val="100000"/>
              </a:lnSpc>
              <a:spcBef>
                <a:spcPts val="0"/>
              </a:spcBef>
              <a:spcAft>
                <a:spcPts val="0"/>
              </a:spcAft>
              <a:buClr>
                <a:srgbClr val="000000"/>
              </a:buClr>
              <a:buSzPts val="2200"/>
              <a:buFont typeface="Archivo Narrow"/>
              <a:buNone/>
            </a:pPr>
            <a:r>
              <a:rPr b="0" i="0" lang="en-US" sz="1800" u="none" cap="none" strike="noStrike">
                <a:solidFill>
                  <a:srgbClr val="000000"/>
                </a:solidFill>
                <a:latin typeface="Archivo Narrow"/>
                <a:ea typeface="Archivo Narrow"/>
                <a:cs typeface="Archivo Narrow"/>
                <a:sym typeface="Archivo Narrow"/>
              </a:rPr>
              <a:t>        i = j - 1; </a:t>
            </a:r>
            <a:endParaRPr b="0" i="0" sz="1400" u="none" cap="none" strike="noStrike">
              <a:solidFill>
                <a:srgbClr val="000000"/>
              </a:solidFill>
              <a:latin typeface="Arial"/>
              <a:ea typeface="Arial"/>
              <a:cs typeface="Arial"/>
              <a:sym typeface="Arial"/>
            </a:endParaRPr>
          </a:p>
          <a:p>
            <a:pPr indent="0" lvl="0" marL="88900" marR="0" rtl="0" algn="l">
              <a:lnSpc>
                <a:spcPct val="100000"/>
              </a:lnSpc>
              <a:spcBef>
                <a:spcPts val="0"/>
              </a:spcBef>
              <a:spcAft>
                <a:spcPts val="0"/>
              </a:spcAft>
              <a:buClr>
                <a:srgbClr val="000000"/>
              </a:buClr>
              <a:buSzPts val="2200"/>
              <a:buFont typeface="Archivo Narrow"/>
              <a:buNone/>
            </a:pPr>
            <a:r>
              <a:rPr b="0" i="0" lang="en-US" sz="1800" u="none" cap="none" strike="noStrike">
                <a:solidFill>
                  <a:srgbClr val="000000"/>
                </a:solidFill>
                <a:latin typeface="Archivo Narrow"/>
                <a:ea typeface="Archivo Narrow"/>
                <a:cs typeface="Archivo Narrow"/>
                <a:sym typeface="Archivo Narrow"/>
              </a:rPr>
              <a:t>      //insert a[j] into the sorted sequence </a:t>
            </a:r>
            <a:endParaRPr b="0" i="0" sz="1400" u="none" cap="none" strike="noStrike">
              <a:solidFill>
                <a:srgbClr val="000000"/>
              </a:solidFill>
              <a:latin typeface="Arial"/>
              <a:ea typeface="Arial"/>
              <a:cs typeface="Arial"/>
              <a:sym typeface="Arial"/>
            </a:endParaRPr>
          </a:p>
          <a:p>
            <a:pPr indent="0" lvl="0" marL="88900" marR="0" rtl="0" algn="l">
              <a:lnSpc>
                <a:spcPct val="100000"/>
              </a:lnSpc>
              <a:spcBef>
                <a:spcPts val="0"/>
              </a:spcBef>
              <a:spcAft>
                <a:spcPts val="0"/>
              </a:spcAft>
              <a:buClr>
                <a:srgbClr val="000000"/>
              </a:buClr>
              <a:buSzPts val="2200"/>
              <a:buFont typeface="Archivo Narrow"/>
              <a:buNone/>
            </a:pPr>
            <a:r>
              <a:rPr b="0" i="0" lang="en-US" sz="1800" u="none" cap="none" strike="noStrike">
                <a:solidFill>
                  <a:srgbClr val="000000"/>
                </a:solidFill>
                <a:latin typeface="Archivo Narrow"/>
                <a:ea typeface="Archivo Narrow"/>
                <a:cs typeface="Archivo Narrow"/>
                <a:sym typeface="Archivo Narrow"/>
              </a:rPr>
              <a:t>        while (i&gt;=0) &amp;&amp; arr[i] &gt; key)  do</a:t>
            </a:r>
            <a:endParaRPr b="0" i="0" sz="1400" u="none" cap="none" strike="noStrike">
              <a:solidFill>
                <a:srgbClr val="000000"/>
              </a:solidFill>
              <a:latin typeface="Arial"/>
              <a:ea typeface="Arial"/>
              <a:cs typeface="Arial"/>
              <a:sym typeface="Arial"/>
            </a:endParaRPr>
          </a:p>
          <a:p>
            <a:pPr indent="0" lvl="0" marL="88900" marR="0" rtl="0" algn="l">
              <a:lnSpc>
                <a:spcPct val="100000"/>
              </a:lnSpc>
              <a:spcBef>
                <a:spcPts val="0"/>
              </a:spcBef>
              <a:spcAft>
                <a:spcPts val="0"/>
              </a:spcAft>
              <a:buClr>
                <a:srgbClr val="000000"/>
              </a:buClr>
              <a:buSzPts val="2200"/>
              <a:buFont typeface="Archivo Narrow"/>
              <a:buNone/>
            </a:pPr>
            <a:r>
              <a:rPr b="0" i="0" lang="en-US" sz="1800" u="none" cap="none" strike="noStrike">
                <a:solidFill>
                  <a:srgbClr val="000000"/>
                </a:solidFill>
                <a:latin typeface="Archivo Narrow"/>
                <a:ea typeface="Archivo Narrow"/>
                <a:cs typeface="Archivo Narrow"/>
                <a:sym typeface="Archivo Narrow"/>
              </a:rPr>
              <a:t>	{   arr[i + 1] = arr[i]; </a:t>
            </a:r>
            <a:endParaRPr b="0" i="0" sz="1400" u="none" cap="none" strike="noStrike">
              <a:solidFill>
                <a:srgbClr val="000000"/>
              </a:solidFill>
              <a:latin typeface="Arial"/>
              <a:ea typeface="Arial"/>
              <a:cs typeface="Arial"/>
              <a:sym typeface="Arial"/>
            </a:endParaRPr>
          </a:p>
          <a:p>
            <a:pPr indent="0" lvl="0" marL="88900" marR="0" rtl="0" algn="l">
              <a:lnSpc>
                <a:spcPct val="100000"/>
              </a:lnSpc>
              <a:spcBef>
                <a:spcPts val="0"/>
              </a:spcBef>
              <a:spcAft>
                <a:spcPts val="0"/>
              </a:spcAft>
              <a:buClr>
                <a:srgbClr val="000000"/>
              </a:buClr>
              <a:buSzPts val="2200"/>
              <a:buFont typeface="Archivo Narrow"/>
              <a:buNone/>
            </a:pPr>
            <a:r>
              <a:rPr b="0" i="0" lang="en-US" sz="1800" u="none" cap="none" strike="noStrike">
                <a:solidFill>
                  <a:srgbClr val="000000"/>
                </a:solidFill>
                <a:latin typeface="Archivo Narrow"/>
                <a:ea typeface="Archivo Narrow"/>
                <a:cs typeface="Archivo Narrow"/>
                <a:sym typeface="Archivo Narrow"/>
              </a:rPr>
              <a:t>                   i=i-1; </a:t>
            </a:r>
            <a:endParaRPr b="0" i="0" sz="1400" u="none" cap="none" strike="noStrike">
              <a:solidFill>
                <a:srgbClr val="000000"/>
              </a:solidFill>
              <a:latin typeface="Arial"/>
              <a:ea typeface="Arial"/>
              <a:cs typeface="Arial"/>
              <a:sym typeface="Arial"/>
            </a:endParaRPr>
          </a:p>
          <a:p>
            <a:pPr indent="0" lvl="0" marL="88900" marR="0" rtl="0" algn="l">
              <a:lnSpc>
                <a:spcPct val="100000"/>
              </a:lnSpc>
              <a:spcBef>
                <a:spcPts val="0"/>
              </a:spcBef>
              <a:spcAft>
                <a:spcPts val="0"/>
              </a:spcAft>
              <a:buClr>
                <a:srgbClr val="000000"/>
              </a:buClr>
              <a:buSzPts val="2200"/>
              <a:buFont typeface="Archivo Narrow"/>
              <a:buNone/>
            </a:pPr>
            <a:r>
              <a:rPr b="0" i="0" lang="en-US" sz="1800" u="none" cap="none" strike="noStrike">
                <a:solidFill>
                  <a:srgbClr val="000000"/>
                </a:solidFill>
                <a:latin typeface="Archivo Narrow"/>
                <a:ea typeface="Archivo Narrow"/>
                <a:cs typeface="Archivo Narrow"/>
                <a:sym typeface="Archivo Narrow"/>
              </a:rPr>
              <a:t>                 } </a:t>
            </a:r>
            <a:endParaRPr b="0" i="0" sz="1400" u="none" cap="none" strike="noStrike">
              <a:solidFill>
                <a:srgbClr val="000000"/>
              </a:solidFill>
              <a:latin typeface="Arial"/>
              <a:ea typeface="Arial"/>
              <a:cs typeface="Arial"/>
              <a:sym typeface="Arial"/>
            </a:endParaRPr>
          </a:p>
          <a:p>
            <a:pPr indent="0" lvl="0" marL="88900" marR="0" rtl="0" algn="l">
              <a:lnSpc>
                <a:spcPct val="100000"/>
              </a:lnSpc>
              <a:spcBef>
                <a:spcPts val="0"/>
              </a:spcBef>
              <a:spcAft>
                <a:spcPts val="0"/>
              </a:spcAft>
              <a:buClr>
                <a:srgbClr val="000000"/>
              </a:buClr>
              <a:buSzPts val="2200"/>
              <a:buFont typeface="Archivo Narrow"/>
              <a:buNone/>
            </a:pPr>
            <a:r>
              <a:rPr b="0" i="0" lang="en-US" sz="1800" u="none" cap="none" strike="noStrike">
                <a:solidFill>
                  <a:srgbClr val="000000"/>
                </a:solidFill>
                <a:latin typeface="Archivo Narrow"/>
                <a:ea typeface="Archivo Narrow"/>
                <a:cs typeface="Archivo Narrow"/>
                <a:sym typeface="Archivo Narrow"/>
              </a:rPr>
              <a:t>        arr[i + 1] = key; </a:t>
            </a:r>
            <a:endParaRPr b="0" i="0" sz="1400" u="none" cap="none" strike="noStrike">
              <a:solidFill>
                <a:srgbClr val="000000"/>
              </a:solidFill>
              <a:latin typeface="Arial"/>
              <a:ea typeface="Arial"/>
              <a:cs typeface="Arial"/>
              <a:sym typeface="Arial"/>
            </a:endParaRPr>
          </a:p>
          <a:p>
            <a:pPr indent="0" lvl="0" marL="88900" marR="0" rtl="0" algn="l">
              <a:lnSpc>
                <a:spcPct val="100000"/>
              </a:lnSpc>
              <a:spcBef>
                <a:spcPts val="0"/>
              </a:spcBef>
              <a:spcAft>
                <a:spcPts val="0"/>
              </a:spcAft>
              <a:buClr>
                <a:srgbClr val="000000"/>
              </a:buClr>
              <a:buSzPts val="2200"/>
              <a:buFont typeface="Archivo Narrow"/>
              <a:buNone/>
            </a:pPr>
            <a:r>
              <a:rPr b="0" i="0" lang="en-US" sz="1800" u="none" cap="none" strike="noStrike">
                <a:solidFill>
                  <a:srgbClr val="000000"/>
                </a:solidFill>
                <a:latin typeface="Archivo Narrow"/>
                <a:ea typeface="Archivo Narrow"/>
                <a:cs typeface="Archivo Narrow"/>
                <a:sym typeface="Archivo Narrow"/>
              </a:rPr>
              <a:t>    } </a:t>
            </a:r>
            <a:endParaRPr b="0" i="0" sz="1400" u="none" cap="none" strike="noStrike">
              <a:solidFill>
                <a:srgbClr val="000000"/>
              </a:solidFill>
              <a:latin typeface="Arial"/>
              <a:ea typeface="Arial"/>
              <a:cs typeface="Arial"/>
              <a:sym typeface="Arial"/>
            </a:endParaRPr>
          </a:p>
          <a:p>
            <a:pPr indent="0" lvl="0" marL="88900" marR="0" rtl="0" algn="l">
              <a:lnSpc>
                <a:spcPct val="100000"/>
              </a:lnSpc>
              <a:spcBef>
                <a:spcPts val="0"/>
              </a:spcBef>
              <a:spcAft>
                <a:spcPts val="0"/>
              </a:spcAft>
              <a:buClr>
                <a:srgbClr val="000000"/>
              </a:buClr>
              <a:buSzPts val="2200"/>
              <a:buFont typeface="Archivo Narrow"/>
              <a:buNone/>
            </a:pPr>
            <a:r>
              <a:rPr b="0" i="0" lang="en-US" sz="1800" u="none" cap="none" strike="noStrike">
                <a:solidFill>
                  <a:srgbClr val="000000"/>
                </a:solidFill>
                <a:latin typeface="Archivo Narrow"/>
                <a:ea typeface="Archivo Narrow"/>
                <a:cs typeface="Archivo Narrow"/>
                <a:sym typeface="Archivo Narrow"/>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graphicFrame>
        <p:nvGraphicFramePr>
          <p:cNvPr id="462" name="Google Shape;462;p17"/>
          <p:cNvGraphicFramePr/>
          <p:nvPr/>
        </p:nvGraphicFramePr>
        <p:xfrm>
          <a:off x="952500" y="612825"/>
          <a:ext cx="3000000" cy="3000000"/>
        </p:xfrm>
        <a:graphic>
          <a:graphicData uri="http://schemas.openxmlformats.org/drawingml/2006/table">
            <a:tbl>
              <a:tblPr>
                <a:noFill/>
                <a:tableStyleId>{B2143649-6675-4A54-9F9B-DB80E3C8E0C1}</a:tableStyleId>
              </a:tblPr>
              <a:tblGrid>
                <a:gridCol w="1100125"/>
                <a:gridCol w="4601750"/>
                <a:gridCol w="2357175"/>
              </a:tblGrid>
              <a:tr h="621300">
                <a:tc>
                  <a:txBody>
                    <a:bodyPr/>
                    <a:lstStyle/>
                    <a:p>
                      <a:pPr indent="0" lvl="0" marL="0" marR="0" rtl="0" algn="l">
                        <a:lnSpc>
                          <a:spcPct val="100000"/>
                        </a:lnSpc>
                        <a:spcBef>
                          <a:spcPts val="0"/>
                        </a:spcBef>
                        <a:spcAft>
                          <a:spcPts val="0"/>
                        </a:spcAft>
                        <a:buClr>
                          <a:srgbClr val="000000"/>
                        </a:buClr>
                        <a:buSzPts val="2600"/>
                        <a:buFont typeface="Arial"/>
                        <a:buNone/>
                      </a:pPr>
                      <a:r>
                        <a:rPr lang="en-US" sz="2600" u="none" cap="none" strike="noStrike"/>
                        <a:t>c1</a:t>
                      </a:r>
                      <a:endParaRPr sz="26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2200"/>
                        <a:buFont typeface="Archivo Narrow"/>
                        <a:buNone/>
                      </a:pPr>
                      <a:r>
                        <a:rPr lang="en-US" sz="2600" u="none" cap="none" strike="noStrike">
                          <a:solidFill>
                            <a:schemeClr val="dk1"/>
                          </a:solidFill>
                          <a:latin typeface="Archivo Narrow"/>
                          <a:ea typeface="Archivo Narrow"/>
                          <a:cs typeface="Archivo Narrow"/>
                          <a:sym typeface="Archivo Narrow"/>
                        </a:rPr>
                        <a:t>for (j = 1; j &lt; n; j++)</a:t>
                      </a:r>
                      <a:endParaRPr sz="26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600"/>
                        <a:buFont typeface="Arial"/>
                        <a:buNone/>
                      </a:pPr>
                      <a:r>
                        <a:rPr lang="en-US" sz="2600" u="none" cap="none" strike="noStrike"/>
                        <a:t>n</a:t>
                      </a:r>
                      <a:endParaRPr sz="2600" u="none" cap="none" strike="noStrike"/>
                    </a:p>
                  </a:txBody>
                  <a:tcPr marT="91425" marB="91425" marR="91425" marL="91425"/>
                </a:tc>
              </a:tr>
              <a:tr h="621300">
                <a:tc>
                  <a:txBody>
                    <a:bodyPr/>
                    <a:lstStyle/>
                    <a:p>
                      <a:pPr indent="0" lvl="0" marL="0" marR="0" rtl="0" algn="l">
                        <a:lnSpc>
                          <a:spcPct val="100000"/>
                        </a:lnSpc>
                        <a:spcBef>
                          <a:spcPts val="0"/>
                        </a:spcBef>
                        <a:spcAft>
                          <a:spcPts val="0"/>
                        </a:spcAft>
                        <a:buClr>
                          <a:srgbClr val="000000"/>
                        </a:buClr>
                        <a:buSzPts val="2600"/>
                        <a:buFont typeface="Arial"/>
                        <a:buNone/>
                      </a:pPr>
                      <a:r>
                        <a:rPr lang="en-US" sz="2600" u="none" cap="none" strike="noStrike"/>
                        <a:t>c2</a:t>
                      </a:r>
                      <a:endParaRPr sz="2600" u="none" cap="none" strike="noStrike"/>
                    </a:p>
                  </a:txBody>
                  <a:tcPr marT="91425" marB="91425" marR="91425" marL="91425"/>
                </a:tc>
                <a:tc>
                  <a:txBody>
                    <a:bodyPr/>
                    <a:lstStyle/>
                    <a:p>
                      <a:pPr indent="0" lvl="0" marL="88900" marR="0" rtl="0" algn="l">
                        <a:lnSpc>
                          <a:spcPct val="100000"/>
                        </a:lnSpc>
                        <a:spcBef>
                          <a:spcPts val="0"/>
                        </a:spcBef>
                        <a:spcAft>
                          <a:spcPts val="0"/>
                        </a:spcAft>
                        <a:buClr>
                          <a:schemeClr val="dk1"/>
                        </a:buClr>
                        <a:buSzPts val="1100"/>
                        <a:buFont typeface="Arial"/>
                        <a:buNone/>
                      </a:pPr>
                      <a:r>
                        <a:rPr lang="en-US" sz="2600" u="none" cap="none" strike="noStrike">
                          <a:solidFill>
                            <a:schemeClr val="dk1"/>
                          </a:solidFill>
                          <a:latin typeface="Archivo Narrow"/>
                          <a:ea typeface="Archivo Narrow"/>
                          <a:cs typeface="Archivo Narrow"/>
                          <a:sym typeface="Archivo Narrow"/>
                        </a:rPr>
                        <a:t>key = arr[j]; </a:t>
                      </a:r>
                      <a:endParaRPr sz="26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600"/>
                        <a:buFont typeface="Arial"/>
                        <a:buNone/>
                      </a:pPr>
                      <a:r>
                        <a:rPr lang="en-US" sz="2600" u="none" cap="none" strike="noStrike"/>
                        <a:t>n-1</a:t>
                      </a:r>
                      <a:endParaRPr sz="2600" u="none" cap="none" strike="noStrike"/>
                    </a:p>
                  </a:txBody>
                  <a:tcPr marT="91425" marB="91425" marR="91425" marL="91425"/>
                </a:tc>
              </a:tr>
              <a:tr h="621300">
                <a:tc>
                  <a:txBody>
                    <a:bodyPr/>
                    <a:lstStyle/>
                    <a:p>
                      <a:pPr indent="0" lvl="0" marL="0" marR="0" rtl="0" algn="l">
                        <a:lnSpc>
                          <a:spcPct val="100000"/>
                        </a:lnSpc>
                        <a:spcBef>
                          <a:spcPts val="0"/>
                        </a:spcBef>
                        <a:spcAft>
                          <a:spcPts val="0"/>
                        </a:spcAft>
                        <a:buClr>
                          <a:srgbClr val="000000"/>
                        </a:buClr>
                        <a:buSzPts val="2600"/>
                        <a:buFont typeface="Arial"/>
                        <a:buNone/>
                      </a:pPr>
                      <a:r>
                        <a:rPr lang="en-US" sz="2600" u="none" cap="none" strike="noStrike"/>
                        <a:t>c3</a:t>
                      </a:r>
                      <a:endParaRPr sz="2600" u="none" cap="none" strike="noStrike"/>
                    </a:p>
                  </a:txBody>
                  <a:tcPr marT="91425" marB="91425" marR="91425" marL="91425"/>
                </a:tc>
                <a:tc>
                  <a:txBody>
                    <a:bodyPr/>
                    <a:lstStyle/>
                    <a:p>
                      <a:pPr indent="0" lvl="0" marL="88900" marR="0" rtl="0" algn="l">
                        <a:lnSpc>
                          <a:spcPct val="100000"/>
                        </a:lnSpc>
                        <a:spcBef>
                          <a:spcPts val="0"/>
                        </a:spcBef>
                        <a:spcAft>
                          <a:spcPts val="0"/>
                        </a:spcAft>
                        <a:buClr>
                          <a:srgbClr val="000000"/>
                        </a:buClr>
                        <a:buSzPts val="2600"/>
                        <a:buFont typeface="Arial"/>
                        <a:buNone/>
                      </a:pPr>
                      <a:r>
                        <a:rPr lang="en-US" sz="2600" u="none" cap="none" strike="noStrike">
                          <a:solidFill>
                            <a:schemeClr val="dk1"/>
                          </a:solidFill>
                          <a:latin typeface="Archivo Narrow"/>
                          <a:ea typeface="Archivo Narrow"/>
                          <a:cs typeface="Archivo Narrow"/>
                          <a:sym typeface="Archivo Narrow"/>
                        </a:rPr>
                        <a:t>i = j - 1; </a:t>
                      </a:r>
                      <a:endParaRPr sz="26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600"/>
                        <a:buFont typeface="Arial"/>
                        <a:buNone/>
                      </a:pPr>
                      <a:r>
                        <a:rPr lang="en-US" sz="2600" u="none" cap="none" strike="noStrike"/>
                        <a:t>n-1</a:t>
                      </a:r>
                      <a:endParaRPr sz="2600" u="none" cap="none" strike="noStrike"/>
                    </a:p>
                  </a:txBody>
                  <a:tcPr marT="91425" marB="91425" marR="91425" marL="91425"/>
                </a:tc>
              </a:tr>
              <a:tr h="621300">
                <a:tc>
                  <a:txBody>
                    <a:bodyPr/>
                    <a:lstStyle/>
                    <a:p>
                      <a:pPr indent="0" lvl="0" marL="0" marR="0" rtl="0" algn="l">
                        <a:lnSpc>
                          <a:spcPct val="100000"/>
                        </a:lnSpc>
                        <a:spcBef>
                          <a:spcPts val="0"/>
                        </a:spcBef>
                        <a:spcAft>
                          <a:spcPts val="0"/>
                        </a:spcAft>
                        <a:buClr>
                          <a:srgbClr val="000000"/>
                        </a:buClr>
                        <a:buSzPts val="2600"/>
                        <a:buFont typeface="Arial"/>
                        <a:buNone/>
                      </a:pPr>
                      <a:r>
                        <a:rPr lang="en-US" sz="2600" u="none" cap="none" strike="noStrike"/>
                        <a:t>c4</a:t>
                      </a:r>
                      <a:endParaRPr sz="2600" u="none" cap="none" strike="noStrike"/>
                    </a:p>
                  </a:txBody>
                  <a:tcPr marT="91425" marB="91425" marR="91425" marL="91425"/>
                </a:tc>
                <a:tc>
                  <a:txBody>
                    <a:bodyPr/>
                    <a:lstStyle/>
                    <a:p>
                      <a:pPr indent="0" lvl="0" marL="88900" marR="0" rtl="0" algn="l">
                        <a:lnSpc>
                          <a:spcPct val="100000"/>
                        </a:lnSpc>
                        <a:spcBef>
                          <a:spcPts val="0"/>
                        </a:spcBef>
                        <a:spcAft>
                          <a:spcPts val="0"/>
                        </a:spcAft>
                        <a:buClr>
                          <a:srgbClr val="000000"/>
                        </a:buClr>
                        <a:buSzPts val="2600"/>
                        <a:buFont typeface="Arial"/>
                        <a:buNone/>
                      </a:pPr>
                      <a:r>
                        <a:rPr lang="en-US" sz="2600" u="none" cap="none" strike="noStrike">
                          <a:solidFill>
                            <a:schemeClr val="dk1"/>
                          </a:solidFill>
                          <a:latin typeface="Archivo Narrow"/>
                          <a:ea typeface="Archivo Narrow"/>
                          <a:cs typeface="Archivo Narrow"/>
                          <a:sym typeface="Archivo Narrow"/>
                        </a:rPr>
                        <a:t> //insert a[j] into the sorte sequence </a:t>
                      </a:r>
                      <a:endParaRPr sz="26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600"/>
                        <a:buFont typeface="Arial"/>
                        <a:buNone/>
                      </a:pPr>
                      <a:r>
                        <a:rPr lang="en-US" sz="2600" u="none" cap="none" strike="noStrike"/>
                        <a:t>n-1</a:t>
                      </a:r>
                      <a:endParaRPr sz="2600" u="none" cap="none" strike="noStrike"/>
                    </a:p>
                  </a:txBody>
                  <a:tcPr marT="91425" marB="91425" marR="91425" marL="91425"/>
                </a:tc>
              </a:tr>
              <a:tr h="621300">
                <a:tc>
                  <a:txBody>
                    <a:bodyPr/>
                    <a:lstStyle/>
                    <a:p>
                      <a:pPr indent="0" lvl="0" marL="0" marR="0" rtl="0" algn="l">
                        <a:lnSpc>
                          <a:spcPct val="100000"/>
                        </a:lnSpc>
                        <a:spcBef>
                          <a:spcPts val="0"/>
                        </a:spcBef>
                        <a:spcAft>
                          <a:spcPts val="0"/>
                        </a:spcAft>
                        <a:buClr>
                          <a:srgbClr val="000000"/>
                        </a:buClr>
                        <a:buSzPts val="2600"/>
                        <a:buFont typeface="Arial"/>
                        <a:buNone/>
                      </a:pPr>
                      <a:r>
                        <a:rPr lang="en-US" sz="2600" u="none" cap="none" strike="noStrike"/>
                        <a:t>c5</a:t>
                      </a:r>
                      <a:endParaRPr sz="2600" u="none" cap="none" strike="noStrike"/>
                    </a:p>
                  </a:txBody>
                  <a:tcPr marT="91425" marB="91425" marR="91425" marL="91425"/>
                </a:tc>
                <a:tc>
                  <a:txBody>
                    <a:bodyPr/>
                    <a:lstStyle/>
                    <a:p>
                      <a:pPr indent="0" lvl="0" marL="88900" marR="0" rtl="0" algn="l">
                        <a:lnSpc>
                          <a:spcPct val="100000"/>
                        </a:lnSpc>
                        <a:spcBef>
                          <a:spcPts val="0"/>
                        </a:spcBef>
                        <a:spcAft>
                          <a:spcPts val="0"/>
                        </a:spcAft>
                        <a:buClr>
                          <a:schemeClr val="dk1"/>
                        </a:buClr>
                        <a:buSzPts val="1100"/>
                        <a:buFont typeface="Arial"/>
                        <a:buNone/>
                      </a:pPr>
                      <a:r>
                        <a:rPr lang="en-US" sz="2600" u="none" cap="none" strike="noStrike">
                          <a:solidFill>
                            <a:schemeClr val="dk1"/>
                          </a:solidFill>
                          <a:latin typeface="Archivo Narrow"/>
                          <a:ea typeface="Archivo Narrow"/>
                          <a:cs typeface="Archivo Narrow"/>
                          <a:sym typeface="Archivo Narrow"/>
                        </a:rPr>
                        <a:t> while (i&gt;=0) &amp;&amp; arr[i] &gt; key)  </a:t>
                      </a:r>
                      <a:endParaRPr sz="26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600"/>
                        <a:buFont typeface="Arial"/>
                        <a:buNone/>
                      </a:pPr>
                      <a:r>
                        <a:rPr lang="en-US" sz="2600" u="none" cap="none" strike="noStrike"/>
                        <a:t>(i=2 to n)∑t</a:t>
                      </a:r>
                      <a:r>
                        <a:rPr baseline="-25000" lang="en-US" sz="2600" u="none" cap="none" strike="noStrike"/>
                        <a:t>j</a:t>
                      </a:r>
                      <a:endParaRPr baseline="-25000" sz="2600" u="none" cap="none" strike="noStrike"/>
                    </a:p>
                  </a:txBody>
                  <a:tcPr marT="91425" marB="91425" marR="91425" marL="91425"/>
                </a:tc>
              </a:tr>
              <a:tr h="911300">
                <a:tc>
                  <a:txBody>
                    <a:bodyPr/>
                    <a:lstStyle/>
                    <a:p>
                      <a:pPr indent="0" lvl="0" marL="0" marR="0" rtl="0" algn="l">
                        <a:lnSpc>
                          <a:spcPct val="100000"/>
                        </a:lnSpc>
                        <a:spcBef>
                          <a:spcPts val="0"/>
                        </a:spcBef>
                        <a:spcAft>
                          <a:spcPts val="0"/>
                        </a:spcAft>
                        <a:buClr>
                          <a:srgbClr val="000000"/>
                        </a:buClr>
                        <a:buSzPts val="2600"/>
                        <a:buFont typeface="Arial"/>
                        <a:buNone/>
                      </a:pPr>
                      <a:r>
                        <a:rPr lang="en-US" sz="2600" u="none" cap="none" strike="noStrike"/>
                        <a:t>c6</a:t>
                      </a:r>
                      <a:endParaRPr sz="2600" u="none" cap="none" strike="noStrike"/>
                    </a:p>
                  </a:txBody>
                  <a:tcPr marT="91425" marB="91425" marR="91425" marL="91425"/>
                </a:tc>
                <a:tc>
                  <a:txBody>
                    <a:bodyPr/>
                    <a:lstStyle/>
                    <a:p>
                      <a:pPr indent="0" lvl="0" marL="88900" marR="0" rtl="0" algn="l">
                        <a:lnSpc>
                          <a:spcPct val="100000"/>
                        </a:lnSpc>
                        <a:spcBef>
                          <a:spcPts val="0"/>
                        </a:spcBef>
                        <a:spcAft>
                          <a:spcPts val="0"/>
                        </a:spcAft>
                        <a:buClr>
                          <a:schemeClr val="dk1"/>
                        </a:buClr>
                        <a:buSzPts val="1100"/>
                        <a:buFont typeface="Arial"/>
                        <a:buNone/>
                      </a:pPr>
                      <a:r>
                        <a:rPr lang="en-US" sz="2600" u="none" cap="none" strike="noStrike">
                          <a:solidFill>
                            <a:schemeClr val="dk1"/>
                          </a:solidFill>
                          <a:latin typeface="Archivo Narrow"/>
                          <a:ea typeface="Archivo Narrow"/>
                          <a:cs typeface="Archivo Narrow"/>
                          <a:sym typeface="Archivo Narrow"/>
                        </a:rPr>
                        <a:t> arr[i + 1] = arr[i];</a:t>
                      </a:r>
                      <a:endParaRPr sz="26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600"/>
                        <a:buFont typeface="Arial"/>
                        <a:buNone/>
                      </a:pPr>
                      <a:r>
                        <a:rPr lang="en-US" sz="2600" u="none" cap="none" strike="noStrike">
                          <a:solidFill>
                            <a:schemeClr val="dk1"/>
                          </a:solidFill>
                        </a:rPr>
                        <a:t>(i=2 to n)∑t</a:t>
                      </a:r>
                      <a:r>
                        <a:rPr baseline="-25000" lang="en-US" sz="2600" u="none" cap="none" strike="noStrike">
                          <a:solidFill>
                            <a:schemeClr val="dk1"/>
                          </a:solidFill>
                        </a:rPr>
                        <a:t>j</a:t>
                      </a:r>
                      <a:r>
                        <a:rPr lang="en-US" sz="2600" u="none" cap="none" strike="noStrike"/>
                        <a:t>-1</a:t>
                      </a:r>
                      <a:endParaRPr sz="2600" u="none" cap="none" strike="noStrike"/>
                    </a:p>
                  </a:txBody>
                  <a:tcPr marT="91425" marB="91425" marR="91425" marL="91425"/>
                </a:tc>
              </a:tr>
              <a:tr h="911300">
                <a:tc>
                  <a:txBody>
                    <a:bodyPr/>
                    <a:lstStyle/>
                    <a:p>
                      <a:pPr indent="0" lvl="0" marL="0" marR="0" rtl="0" algn="l">
                        <a:lnSpc>
                          <a:spcPct val="100000"/>
                        </a:lnSpc>
                        <a:spcBef>
                          <a:spcPts val="0"/>
                        </a:spcBef>
                        <a:spcAft>
                          <a:spcPts val="0"/>
                        </a:spcAft>
                        <a:buClr>
                          <a:srgbClr val="000000"/>
                        </a:buClr>
                        <a:buSzPts val="2600"/>
                        <a:buFont typeface="Arial"/>
                        <a:buNone/>
                      </a:pPr>
                      <a:r>
                        <a:rPr lang="en-US" sz="2600" u="none" cap="none" strike="noStrike"/>
                        <a:t>c7</a:t>
                      </a:r>
                      <a:endParaRPr sz="2600" u="none" cap="none" strike="noStrike"/>
                    </a:p>
                  </a:txBody>
                  <a:tcPr marT="91425" marB="91425" marR="91425" marL="91425"/>
                </a:tc>
                <a:tc>
                  <a:txBody>
                    <a:bodyPr/>
                    <a:lstStyle/>
                    <a:p>
                      <a:pPr indent="0" lvl="0" marL="88900" marR="0" rtl="0" algn="l">
                        <a:lnSpc>
                          <a:spcPct val="100000"/>
                        </a:lnSpc>
                        <a:spcBef>
                          <a:spcPts val="0"/>
                        </a:spcBef>
                        <a:spcAft>
                          <a:spcPts val="0"/>
                        </a:spcAft>
                        <a:buClr>
                          <a:schemeClr val="dk1"/>
                        </a:buClr>
                        <a:buSzPts val="1100"/>
                        <a:buFont typeface="Arial"/>
                        <a:buNone/>
                      </a:pPr>
                      <a:r>
                        <a:rPr lang="en-US" sz="2600" u="none" cap="none" strike="noStrike">
                          <a:solidFill>
                            <a:schemeClr val="dk1"/>
                          </a:solidFill>
                          <a:latin typeface="Archivo Narrow"/>
                          <a:ea typeface="Archivo Narrow"/>
                          <a:cs typeface="Archivo Narrow"/>
                          <a:sym typeface="Archivo Narrow"/>
                        </a:rPr>
                        <a:t>    i=i-1; </a:t>
                      </a:r>
                      <a:endParaRPr sz="26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600"/>
                        <a:buFont typeface="Arial"/>
                        <a:buNone/>
                      </a:pPr>
                      <a:r>
                        <a:rPr lang="en-US" sz="2600" u="none" cap="none" strike="noStrike">
                          <a:solidFill>
                            <a:schemeClr val="dk1"/>
                          </a:solidFill>
                        </a:rPr>
                        <a:t>(i=2 to n)∑t</a:t>
                      </a:r>
                      <a:r>
                        <a:rPr baseline="-25000" lang="en-US" sz="2600" u="none" cap="none" strike="noStrike">
                          <a:solidFill>
                            <a:schemeClr val="dk1"/>
                          </a:solidFill>
                        </a:rPr>
                        <a:t>j</a:t>
                      </a:r>
                      <a:r>
                        <a:rPr lang="en-US" sz="2600" u="none" cap="none" strike="noStrike"/>
                        <a:t>-1</a:t>
                      </a:r>
                      <a:endParaRPr sz="2600" u="none" cap="none" strike="noStrike"/>
                    </a:p>
                  </a:txBody>
                  <a:tcPr marT="91425" marB="91425" marR="91425" marL="91425"/>
                </a:tc>
              </a:tr>
              <a:tr h="538475">
                <a:tc>
                  <a:txBody>
                    <a:bodyPr/>
                    <a:lstStyle/>
                    <a:p>
                      <a:pPr indent="0" lvl="0" marL="0" marR="0" rtl="0" algn="l">
                        <a:lnSpc>
                          <a:spcPct val="100000"/>
                        </a:lnSpc>
                        <a:spcBef>
                          <a:spcPts val="0"/>
                        </a:spcBef>
                        <a:spcAft>
                          <a:spcPts val="0"/>
                        </a:spcAft>
                        <a:buClr>
                          <a:srgbClr val="000000"/>
                        </a:buClr>
                        <a:buSzPts val="2600"/>
                        <a:buFont typeface="Arial"/>
                        <a:buNone/>
                      </a:pPr>
                      <a:r>
                        <a:rPr lang="en-US" sz="2600" u="none" cap="none" strike="noStrike"/>
                        <a:t>c8</a:t>
                      </a:r>
                      <a:endParaRPr sz="2600" u="none" cap="none" strike="noStrike"/>
                    </a:p>
                  </a:txBody>
                  <a:tcPr marT="91425" marB="91425" marR="91425" marL="91425"/>
                </a:tc>
                <a:tc>
                  <a:txBody>
                    <a:bodyPr/>
                    <a:lstStyle/>
                    <a:p>
                      <a:pPr indent="0" lvl="0" marL="88900" marR="0" rtl="0" algn="l">
                        <a:lnSpc>
                          <a:spcPct val="100000"/>
                        </a:lnSpc>
                        <a:spcBef>
                          <a:spcPts val="0"/>
                        </a:spcBef>
                        <a:spcAft>
                          <a:spcPts val="0"/>
                        </a:spcAft>
                        <a:buClr>
                          <a:schemeClr val="dk1"/>
                        </a:buClr>
                        <a:buSzPts val="2200"/>
                        <a:buFont typeface="Archivo Narrow"/>
                        <a:buNone/>
                      </a:pPr>
                      <a:r>
                        <a:rPr lang="en-US" sz="2600" u="none" cap="none" strike="noStrike">
                          <a:solidFill>
                            <a:schemeClr val="dk1"/>
                          </a:solidFill>
                          <a:latin typeface="Archivo Narrow"/>
                          <a:ea typeface="Archivo Narrow"/>
                          <a:cs typeface="Archivo Narrow"/>
                          <a:sym typeface="Archivo Narrow"/>
                        </a:rPr>
                        <a:t> arr[i + 1] = key;</a:t>
                      </a:r>
                      <a:endParaRPr sz="26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600"/>
                        <a:buFont typeface="Arial"/>
                        <a:buNone/>
                      </a:pPr>
                      <a:r>
                        <a:rPr lang="en-US" sz="2600" u="none" cap="none" strike="noStrike"/>
                        <a:t>n-1</a:t>
                      </a:r>
                      <a:endParaRPr sz="2600" u="none" cap="none" strike="noStrike"/>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18"/>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rPr lang="en-US"/>
              <a:t>Characteristics of Insertion Sort:</a:t>
            </a:r>
            <a:endParaRPr/>
          </a:p>
        </p:txBody>
      </p:sp>
      <p:sp>
        <p:nvSpPr>
          <p:cNvPr id="468" name="Google Shape;468;p18"/>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Clr>
                <a:srgbClr val="000000"/>
              </a:buClr>
              <a:buSzPts val="2200"/>
              <a:buChar char="●"/>
            </a:pPr>
            <a:r>
              <a:rPr lang="en-US"/>
              <a:t>It is efficient for smaller data sets, but very inefficient for the larger lists.</a:t>
            </a:r>
            <a:endParaRPr/>
          </a:p>
          <a:p>
            <a:pPr indent="-368300" lvl="0" marL="457200" rtl="0" algn="l">
              <a:lnSpc>
                <a:spcPct val="100000"/>
              </a:lnSpc>
              <a:spcBef>
                <a:spcPts val="0"/>
              </a:spcBef>
              <a:spcAft>
                <a:spcPts val="0"/>
              </a:spcAft>
              <a:buClr>
                <a:srgbClr val="000000"/>
              </a:buClr>
              <a:buSzPts val="2200"/>
              <a:buChar char="●"/>
            </a:pPr>
            <a:r>
              <a:rPr lang="en-US"/>
              <a:t>Insertion Sort is adaptive, that means it reduces its total number of steps if given a partially sorted list, hence it increases its efficiency.</a:t>
            </a:r>
            <a:endParaRPr/>
          </a:p>
          <a:p>
            <a:pPr indent="-368300" lvl="0" marL="457200" rtl="0" algn="l">
              <a:lnSpc>
                <a:spcPct val="100000"/>
              </a:lnSpc>
              <a:spcBef>
                <a:spcPts val="0"/>
              </a:spcBef>
              <a:spcAft>
                <a:spcPts val="0"/>
              </a:spcAft>
              <a:buClr>
                <a:srgbClr val="000000"/>
              </a:buClr>
              <a:buSzPts val="2200"/>
              <a:buChar char="●"/>
            </a:pPr>
            <a:r>
              <a:rPr lang="en-US"/>
              <a:t>Its space complexity is less. Insertion sort requires a single additional memory space.</a:t>
            </a:r>
            <a:endParaRPr/>
          </a:p>
          <a:p>
            <a:pPr indent="-368300" lvl="0" marL="457200" rtl="0" algn="l">
              <a:lnSpc>
                <a:spcPct val="100000"/>
              </a:lnSpc>
              <a:spcBef>
                <a:spcPts val="0"/>
              </a:spcBef>
              <a:spcAft>
                <a:spcPts val="0"/>
              </a:spcAft>
              <a:buClr>
                <a:srgbClr val="000000"/>
              </a:buClr>
              <a:buSzPts val="2200"/>
              <a:buChar char="●"/>
            </a:pPr>
            <a:r>
              <a:rPr lang="en-US"/>
              <a:t>Overall time complexity of Insertion sort is O(n</a:t>
            </a:r>
            <a:r>
              <a:rPr baseline="30000" lang="en-US"/>
              <a:t>2</a:t>
            </a:r>
            <a:r>
              <a:rPr lang="en-US"/>
              <a: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19"/>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rPr lang="en-US"/>
              <a:t>Insertion sort visualization</a:t>
            </a:r>
            <a:endParaRPr/>
          </a:p>
        </p:txBody>
      </p:sp>
      <p:sp>
        <p:nvSpPr>
          <p:cNvPr id="474" name="Google Shape;474;p19"/>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t/>
            </a:r>
            <a:endParaRPr/>
          </a:p>
          <a:p>
            <a:pPr indent="0" lvl="0" marL="0" rtl="0" algn="l">
              <a:lnSpc>
                <a:spcPct val="100000"/>
              </a:lnSpc>
              <a:spcBef>
                <a:spcPts val="0"/>
              </a:spcBef>
              <a:spcAft>
                <a:spcPts val="0"/>
              </a:spcAft>
              <a:buSzPts val="2200"/>
              <a:buNone/>
            </a:pPr>
            <a:r>
              <a:rPr lang="en-US" u="sng">
                <a:solidFill>
                  <a:schemeClr val="hlink"/>
                </a:solidFill>
                <a:hlinkClick r:id="rId3"/>
              </a:rPr>
              <a:t>https://www.hackerearth.com/practice/algorithms/sorting/insertion-sort/visualize/</a:t>
            </a:r>
            <a:endParaRPr/>
          </a:p>
          <a:p>
            <a:pPr indent="0" lvl="0" marL="0" rtl="0" algn="l">
              <a:lnSpc>
                <a:spcPct val="100000"/>
              </a:lnSpc>
              <a:spcBef>
                <a:spcPts val="0"/>
              </a:spcBef>
              <a:spcAft>
                <a:spcPts val="0"/>
              </a:spcAft>
              <a:buSzPts val="2200"/>
              <a:buNone/>
            </a:pPr>
            <a:r>
              <a:t/>
            </a:r>
            <a:endParaRPr/>
          </a:p>
          <a:p>
            <a:pPr indent="0" lvl="0" marL="0" rtl="0" algn="l">
              <a:lnSpc>
                <a:spcPct val="100000"/>
              </a:lnSpc>
              <a:spcBef>
                <a:spcPts val="0"/>
              </a:spcBef>
              <a:spcAft>
                <a:spcPts val="0"/>
              </a:spcAft>
              <a:buSzPts val="2200"/>
              <a:buNone/>
            </a:pPr>
            <a:r>
              <a:t/>
            </a:r>
            <a:endParaRPr/>
          </a:p>
          <a:p>
            <a:pPr indent="-228600" lvl="0" marL="457200" rtl="0" algn="l">
              <a:lnSpc>
                <a:spcPct val="100000"/>
              </a:lnSpc>
              <a:spcBef>
                <a:spcPts val="0"/>
              </a:spcBef>
              <a:spcAft>
                <a:spcPts val="0"/>
              </a:spcAft>
              <a:buClr>
                <a:srgbClr val="000000"/>
              </a:buClr>
              <a:buSzPts val="22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rPr lang="en-US"/>
              <a:t>Bubble sort</a:t>
            </a:r>
            <a:endParaRPr/>
          </a:p>
        </p:txBody>
      </p:sp>
      <p:sp>
        <p:nvSpPr>
          <p:cNvPr id="333" name="Google Shape;333;p2"/>
          <p:cNvSpPr txBox="1"/>
          <p:nvPr>
            <p:ph idx="1" type="body"/>
          </p:nvPr>
        </p:nvSpPr>
        <p:spPr>
          <a:xfrm>
            <a:off x="805253" y="1530694"/>
            <a:ext cx="6953005" cy="1724479"/>
          </a:xfrm>
          <a:prstGeom prst="rect">
            <a:avLst/>
          </a:prstGeom>
          <a:noFill/>
          <a:ln>
            <a:noFill/>
          </a:ln>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Clr>
                <a:srgbClr val="001C3B"/>
              </a:buClr>
              <a:buSzPts val="2200"/>
              <a:buChar char="●"/>
            </a:pPr>
            <a:r>
              <a:rPr b="0" i="0" lang="en-US">
                <a:solidFill>
                  <a:srgbClr val="001C3B"/>
                </a:solidFill>
                <a:latin typeface="Proxima Nova"/>
                <a:ea typeface="Proxima Nova"/>
                <a:cs typeface="Proxima Nova"/>
                <a:sym typeface="Proxima Nova"/>
              </a:rPr>
              <a:t>simplest sorting algorithm </a:t>
            </a:r>
            <a:endParaRPr/>
          </a:p>
          <a:p>
            <a:pPr indent="-368300" lvl="0" marL="457200" rtl="0" algn="l">
              <a:lnSpc>
                <a:spcPct val="100000"/>
              </a:lnSpc>
              <a:spcBef>
                <a:spcPts val="0"/>
              </a:spcBef>
              <a:spcAft>
                <a:spcPts val="0"/>
              </a:spcAft>
              <a:buClr>
                <a:srgbClr val="001C3B"/>
              </a:buClr>
              <a:buSzPts val="2200"/>
              <a:buChar char="●"/>
            </a:pPr>
            <a:r>
              <a:rPr b="0" i="0" lang="en-US">
                <a:solidFill>
                  <a:srgbClr val="001C3B"/>
                </a:solidFill>
                <a:latin typeface="Proxima Nova"/>
                <a:ea typeface="Proxima Nova"/>
                <a:cs typeface="Proxima Nova"/>
                <a:sym typeface="Proxima Nova"/>
              </a:rPr>
              <a:t> repeatedly iterate through the array and swap adjacent elements that are unordered. </a:t>
            </a:r>
            <a:endParaRPr/>
          </a:p>
          <a:p>
            <a:pPr indent="-368300" lvl="0" marL="457200" rtl="0" algn="l">
              <a:lnSpc>
                <a:spcPct val="100000"/>
              </a:lnSpc>
              <a:spcBef>
                <a:spcPts val="0"/>
              </a:spcBef>
              <a:spcAft>
                <a:spcPts val="0"/>
              </a:spcAft>
              <a:buClr>
                <a:srgbClr val="001C3B"/>
              </a:buClr>
              <a:buSzPts val="2200"/>
              <a:buChar char="●"/>
            </a:pPr>
            <a:r>
              <a:rPr b="0" i="0" lang="en-US">
                <a:solidFill>
                  <a:srgbClr val="001C3B"/>
                </a:solidFill>
                <a:latin typeface="Proxima Nova"/>
                <a:ea typeface="Proxima Nova"/>
                <a:cs typeface="Proxima Nova"/>
                <a:sym typeface="Proxima Nova"/>
              </a:rPr>
              <a:t> repeat this until the array is sorted.</a:t>
            </a:r>
            <a:endParaRPr/>
          </a:p>
        </p:txBody>
      </p:sp>
      <p:sp>
        <p:nvSpPr>
          <p:cNvPr id="334" name="Google Shape;334;p2"/>
          <p:cNvSpPr txBox="1"/>
          <p:nvPr/>
        </p:nvSpPr>
        <p:spPr>
          <a:xfrm>
            <a:off x="525544" y="3429000"/>
            <a:ext cx="4046456" cy="1354217"/>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33333"/>
              </a:buClr>
              <a:buSzPts val="1400"/>
              <a:buFont typeface="Helvetica Neue"/>
              <a:buNone/>
            </a:pPr>
            <a:r>
              <a:rPr b="1" i="0" lang="en-US" sz="1400" u="none" cap="none" strike="noStrike">
                <a:solidFill>
                  <a:srgbClr val="333333"/>
                </a:solidFill>
                <a:latin typeface="Helvetica Neue"/>
                <a:ea typeface="Helvetica Neue"/>
                <a:cs typeface="Helvetica Neue"/>
                <a:sym typeface="Helvetica Neue"/>
              </a:rPr>
              <a:t>Why bubble sort is called “bubble” sort?</a:t>
            </a:r>
            <a:br>
              <a:rPr b="0" i="0" lang="en-US" sz="1400" u="none" cap="none" strike="noStrike">
                <a:solidFill>
                  <a:srgbClr val="000000"/>
                </a:solidFill>
                <a:latin typeface="Arial"/>
                <a:ea typeface="Arial"/>
                <a:cs typeface="Arial"/>
                <a:sym typeface="Arial"/>
              </a:rPr>
            </a:br>
            <a:endParaRPr b="0" i="0" sz="1400" u="none" cap="none" strike="noStrike">
              <a:solidFill>
                <a:srgbClr val="333333"/>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333333"/>
              </a:buClr>
              <a:buSzPts val="1800"/>
              <a:buFont typeface="Helvetica Neue"/>
              <a:buNone/>
            </a:pPr>
            <a:r>
              <a:rPr b="1" i="0" lang="en-US" sz="1800" u="none" cap="none" strike="noStrike">
                <a:solidFill>
                  <a:srgbClr val="333333"/>
                </a:solidFill>
                <a:latin typeface="Helvetica Neue"/>
                <a:ea typeface="Helvetica Neue"/>
                <a:cs typeface="Helvetica Neue"/>
                <a:sym typeface="Helvetica Neue"/>
              </a:rPr>
              <a:t>because the elements with greater value than the adjacent element “bubble” towards the end. </a:t>
            </a:r>
            <a:endParaRPr b="1" i="0" sz="18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20"/>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rPr lang="en-US"/>
              <a:t>Selection sort</a:t>
            </a:r>
            <a:endParaRPr/>
          </a:p>
        </p:txBody>
      </p:sp>
      <p:sp>
        <p:nvSpPr>
          <p:cNvPr id="480" name="Google Shape;480;p20"/>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Clr>
                <a:srgbClr val="000000"/>
              </a:buClr>
              <a:buSzPts val="2200"/>
              <a:buNone/>
            </a:pPr>
            <a:r>
              <a:rPr lang="en-US"/>
              <a:t>The selection sort algorithm sorts an array by repeatedly finding the minimum element (considering ascending order) from unsorted part and putting it at the beginning. </a:t>
            </a:r>
            <a:endParaRPr/>
          </a:p>
          <a:p>
            <a:pPr indent="-228600" lvl="0" marL="457200" rtl="0" algn="l">
              <a:lnSpc>
                <a:spcPct val="100000"/>
              </a:lnSpc>
              <a:spcBef>
                <a:spcPts val="0"/>
              </a:spcBef>
              <a:spcAft>
                <a:spcPts val="0"/>
              </a:spcAft>
              <a:buClr>
                <a:srgbClr val="000000"/>
              </a:buClr>
              <a:buSzPts val="2200"/>
              <a:buNone/>
            </a:pPr>
            <a:r>
              <a:t/>
            </a:r>
            <a:endParaRPr/>
          </a:p>
          <a:p>
            <a:pPr indent="-228600" lvl="0" marL="457200" rtl="0" algn="l">
              <a:lnSpc>
                <a:spcPct val="100000"/>
              </a:lnSpc>
              <a:spcBef>
                <a:spcPts val="0"/>
              </a:spcBef>
              <a:spcAft>
                <a:spcPts val="0"/>
              </a:spcAft>
              <a:buClr>
                <a:srgbClr val="000000"/>
              </a:buClr>
              <a:buSzPts val="2200"/>
              <a:buNone/>
            </a:pPr>
            <a:r>
              <a:rPr lang="en-US"/>
              <a:t>The algorithm maintains two subarrays in a given array.</a:t>
            </a:r>
            <a:endParaRPr/>
          </a:p>
          <a:p>
            <a:pPr indent="-228600" lvl="0" marL="457200" rtl="0" algn="l">
              <a:lnSpc>
                <a:spcPct val="100000"/>
              </a:lnSpc>
              <a:spcBef>
                <a:spcPts val="0"/>
              </a:spcBef>
              <a:spcAft>
                <a:spcPts val="0"/>
              </a:spcAft>
              <a:buClr>
                <a:srgbClr val="000000"/>
              </a:buClr>
              <a:buSzPts val="2200"/>
              <a:buNone/>
            </a:pPr>
            <a:r>
              <a:t/>
            </a:r>
            <a:endParaRPr/>
          </a:p>
          <a:p>
            <a:pPr indent="-228600" lvl="0" marL="457200" rtl="0" algn="l">
              <a:lnSpc>
                <a:spcPct val="100000"/>
              </a:lnSpc>
              <a:spcBef>
                <a:spcPts val="0"/>
              </a:spcBef>
              <a:spcAft>
                <a:spcPts val="0"/>
              </a:spcAft>
              <a:buClr>
                <a:srgbClr val="000000"/>
              </a:buClr>
              <a:buSzPts val="2200"/>
              <a:buNone/>
            </a:pPr>
            <a:r>
              <a:rPr lang="en-US"/>
              <a:t>1) The subarray which is already sorted.</a:t>
            </a:r>
            <a:endParaRPr/>
          </a:p>
          <a:p>
            <a:pPr indent="-228600" lvl="0" marL="457200" rtl="0" algn="l">
              <a:lnSpc>
                <a:spcPct val="100000"/>
              </a:lnSpc>
              <a:spcBef>
                <a:spcPts val="0"/>
              </a:spcBef>
              <a:spcAft>
                <a:spcPts val="0"/>
              </a:spcAft>
              <a:buClr>
                <a:srgbClr val="000000"/>
              </a:buClr>
              <a:buSzPts val="2200"/>
              <a:buNone/>
            </a:pPr>
            <a:r>
              <a:rPr lang="en-US"/>
              <a:t>2) Remaining subarray which is unsorted.</a:t>
            </a:r>
            <a:endParaRPr/>
          </a:p>
          <a:p>
            <a:pPr indent="-228600" lvl="0" marL="457200" rtl="0" algn="l">
              <a:lnSpc>
                <a:spcPct val="100000"/>
              </a:lnSpc>
              <a:spcBef>
                <a:spcPts val="0"/>
              </a:spcBef>
              <a:spcAft>
                <a:spcPts val="0"/>
              </a:spcAft>
              <a:buClr>
                <a:srgbClr val="000000"/>
              </a:buClr>
              <a:buSzPts val="2200"/>
              <a:buNone/>
            </a:pPr>
            <a:r>
              <a:t/>
            </a:r>
            <a:endParaRPr/>
          </a:p>
          <a:p>
            <a:pPr indent="-228600" lvl="0" marL="457200" rtl="0" algn="l">
              <a:lnSpc>
                <a:spcPct val="100000"/>
              </a:lnSpc>
              <a:spcBef>
                <a:spcPts val="0"/>
              </a:spcBef>
              <a:spcAft>
                <a:spcPts val="0"/>
              </a:spcAft>
              <a:buClr>
                <a:srgbClr val="000000"/>
              </a:buClr>
              <a:buSzPts val="2200"/>
              <a:buNone/>
            </a:pPr>
            <a:r>
              <a:rPr lang="en-US"/>
              <a:t>In every iteration of selection sort, the minimum element (considering ascending order) from the unsorted subarray is picked and moved to the sorted subarray.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2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rPr lang="en-US"/>
              <a:t>Example</a:t>
            </a:r>
            <a:endParaRPr/>
          </a:p>
        </p:txBody>
      </p:sp>
      <p:graphicFrame>
        <p:nvGraphicFramePr>
          <p:cNvPr id="486" name="Google Shape;486;p21"/>
          <p:cNvGraphicFramePr/>
          <p:nvPr/>
        </p:nvGraphicFramePr>
        <p:xfrm>
          <a:off x="398049" y="2331973"/>
          <a:ext cx="3000000" cy="3000000"/>
        </p:xfrm>
        <a:graphic>
          <a:graphicData uri="http://schemas.openxmlformats.org/drawingml/2006/table">
            <a:tbl>
              <a:tblPr bandRow="1" firstRow="1">
                <a:noFill/>
                <a:tableStyleId>{311B329C-BEB2-4544-B66C-C6F58A61D3AA}</a:tableStyleId>
              </a:tblPr>
              <a:tblGrid>
                <a:gridCol w="503525"/>
                <a:gridCol w="453775"/>
                <a:gridCol w="469675"/>
                <a:gridCol w="402975"/>
                <a:gridCol w="528900"/>
              </a:tblGrid>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63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11</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4</a:t>
                      </a:r>
                      <a:endParaRPr sz="1400" u="none" cap="none" strike="noStrike"/>
                    </a:p>
                  </a:txBody>
                  <a:tcPr marT="45725" marB="45725" marR="91450" marL="91450"/>
                </a:tc>
              </a:tr>
            </a:tbl>
          </a:graphicData>
        </a:graphic>
      </p:graphicFrame>
      <p:cxnSp>
        <p:nvCxnSpPr>
          <p:cNvPr id="487" name="Google Shape;487;p21"/>
          <p:cNvCxnSpPr/>
          <p:nvPr/>
        </p:nvCxnSpPr>
        <p:spPr>
          <a:xfrm flipH="1" rot="10800000">
            <a:off x="2628300" y="2400334"/>
            <a:ext cx="1105500" cy="19800"/>
          </a:xfrm>
          <a:prstGeom prst="straightConnector1">
            <a:avLst/>
          </a:prstGeom>
          <a:noFill/>
          <a:ln cap="flat" cmpd="sng" w="9525">
            <a:solidFill>
              <a:schemeClr val="dk2"/>
            </a:solidFill>
            <a:prstDash val="solid"/>
            <a:round/>
            <a:headEnd len="sm" w="sm" type="none"/>
            <a:tailEnd len="med" w="med" type="triangle"/>
          </a:ln>
        </p:spPr>
      </p:cxnSp>
      <p:sp>
        <p:nvSpPr>
          <p:cNvPr id="488" name="Google Shape;488;p21"/>
          <p:cNvSpPr txBox="1"/>
          <p:nvPr/>
        </p:nvSpPr>
        <p:spPr>
          <a:xfrm>
            <a:off x="3733800" y="1856125"/>
            <a:ext cx="2695500" cy="1108200"/>
          </a:xfrm>
          <a:prstGeom prst="rect">
            <a:avLst/>
          </a:prstGeom>
          <a:noFill/>
          <a:ln cap="flat" cmpd="sng" w="15240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chivo Narrow"/>
                <a:ea typeface="Archivo Narrow"/>
                <a:cs typeface="Archivo Narrow"/>
                <a:sym typeface="Archivo Narrow"/>
              </a:rPr>
              <a:t>find the minimum element from a [0...4] and swap the a[0] with the min element</a:t>
            </a:r>
            <a:endParaRPr b="0" i="0" sz="2000" u="none" cap="none" strike="noStrike">
              <a:solidFill>
                <a:srgbClr val="000000"/>
              </a:solidFill>
              <a:latin typeface="Archivo Narrow"/>
              <a:ea typeface="Archivo Narrow"/>
              <a:cs typeface="Archivo Narrow"/>
              <a:sym typeface="Archivo Narrow"/>
            </a:endParaRPr>
          </a:p>
        </p:txBody>
      </p:sp>
      <p:cxnSp>
        <p:nvCxnSpPr>
          <p:cNvPr id="489" name="Google Shape;489;p21"/>
          <p:cNvCxnSpPr>
            <a:stCxn id="488" idx="3"/>
          </p:cNvCxnSpPr>
          <p:nvPr/>
        </p:nvCxnSpPr>
        <p:spPr>
          <a:xfrm>
            <a:off x="6429300" y="2410225"/>
            <a:ext cx="799800" cy="5700"/>
          </a:xfrm>
          <a:prstGeom prst="straightConnector1">
            <a:avLst/>
          </a:prstGeom>
          <a:noFill/>
          <a:ln cap="flat" cmpd="sng" w="9525">
            <a:solidFill>
              <a:schemeClr val="dk2"/>
            </a:solidFill>
            <a:prstDash val="solid"/>
            <a:round/>
            <a:headEnd len="sm" w="sm" type="none"/>
            <a:tailEnd len="med" w="med" type="triangle"/>
          </a:ln>
        </p:spPr>
      </p:cxnSp>
      <p:graphicFrame>
        <p:nvGraphicFramePr>
          <p:cNvPr id="490" name="Google Shape;490;p21"/>
          <p:cNvGraphicFramePr/>
          <p:nvPr/>
        </p:nvGraphicFramePr>
        <p:xfrm>
          <a:off x="6715374" y="2224798"/>
          <a:ext cx="3000000" cy="3000000"/>
        </p:xfrm>
        <a:graphic>
          <a:graphicData uri="http://schemas.openxmlformats.org/drawingml/2006/table">
            <a:tbl>
              <a:tblPr bandRow="1" firstRow="1">
                <a:noFill/>
                <a:tableStyleId>{311B329C-BEB2-4544-B66C-C6F58A61D3AA}</a:tableStyleId>
              </a:tblPr>
              <a:tblGrid>
                <a:gridCol w="503525"/>
                <a:gridCol w="453775"/>
                <a:gridCol w="469675"/>
                <a:gridCol w="402975"/>
                <a:gridCol w="528900"/>
              </a:tblGrid>
              <a:tr h="370850">
                <a:tc>
                  <a:txBody>
                    <a:bodyPr/>
                    <a:lstStyle/>
                    <a:p>
                      <a:pPr indent="0" lvl="0" marL="0" marR="0" rtl="0" algn="l">
                        <a:lnSpc>
                          <a:spcPct val="100000"/>
                        </a:lnSpc>
                        <a:spcBef>
                          <a:spcPts val="0"/>
                        </a:spcBef>
                        <a:spcAft>
                          <a:spcPts val="0"/>
                        </a:spcAft>
                        <a:buClr>
                          <a:srgbClr val="000000"/>
                        </a:buClr>
                        <a:buSzPts val="1400"/>
                        <a:buFont typeface="Arial"/>
                        <a:buNone/>
                      </a:pPr>
                      <a:r>
                        <a:rPr b="0" lang="en-US" sz="1400" u="none" cap="none" strike="noStrike">
                          <a:highlight>
                            <a:srgbClr val="434343"/>
                          </a:highlight>
                        </a:rPr>
                        <a:t>11</a:t>
                      </a:r>
                      <a:endParaRPr b="0" sz="1400" u="none" cap="none" strike="noStrike">
                        <a:highlight>
                          <a:srgbClr val="434343"/>
                        </a:highlight>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63</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b="0"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4</a:t>
                      </a:r>
                      <a:endParaRPr sz="1400" u="none" cap="none" strike="noStrike"/>
                    </a:p>
                  </a:txBody>
                  <a:tcPr marT="45725" marB="45725" marR="91450" marL="91450"/>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22"/>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rPr lang="en-US"/>
              <a:t>Example</a:t>
            </a:r>
            <a:endParaRPr/>
          </a:p>
        </p:txBody>
      </p:sp>
      <p:cxnSp>
        <p:nvCxnSpPr>
          <p:cNvPr id="496" name="Google Shape;496;p22"/>
          <p:cNvCxnSpPr/>
          <p:nvPr/>
        </p:nvCxnSpPr>
        <p:spPr>
          <a:xfrm flipH="1" rot="10800000">
            <a:off x="2628300" y="2400334"/>
            <a:ext cx="1105500" cy="19800"/>
          </a:xfrm>
          <a:prstGeom prst="straightConnector1">
            <a:avLst/>
          </a:prstGeom>
          <a:noFill/>
          <a:ln cap="flat" cmpd="sng" w="9525">
            <a:solidFill>
              <a:schemeClr val="dk2"/>
            </a:solidFill>
            <a:prstDash val="solid"/>
            <a:round/>
            <a:headEnd len="sm" w="sm" type="none"/>
            <a:tailEnd len="med" w="med" type="triangle"/>
          </a:ln>
        </p:spPr>
      </p:cxnSp>
      <p:sp>
        <p:nvSpPr>
          <p:cNvPr id="497" name="Google Shape;497;p22"/>
          <p:cNvSpPr txBox="1"/>
          <p:nvPr/>
        </p:nvSpPr>
        <p:spPr>
          <a:xfrm>
            <a:off x="3733800" y="1856125"/>
            <a:ext cx="2695500" cy="1108200"/>
          </a:xfrm>
          <a:prstGeom prst="rect">
            <a:avLst/>
          </a:prstGeom>
          <a:noFill/>
          <a:ln cap="flat" cmpd="sng" w="15240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chivo Narrow"/>
                <a:ea typeface="Archivo Narrow"/>
                <a:cs typeface="Archivo Narrow"/>
                <a:sym typeface="Archivo Narrow"/>
              </a:rPr>
              <a:t>find the minimum element from a [1...4] and swap the a[1] with the min element</a:t>
            </a:r>
            <a:endParaRPr b="0" i="0" sz="2000" u="none" cap="none" strike="noStrike">
              <a:solidFill>
                <a:srgbClr val="000000"/>
              </a:solidFill>
              <a:latin typeface="Archivo Narrow"/>
              <a:ea typeface="Archivo Narrow"/>
              <a:cs typeface="Archivo Narrow"/>
              <a:sym typeface="Archivo Narrow"/>
            </a:endParaRPr>
          </a:p>
        </p:txBody>
      </p:sp>
      <p:cxnSp>
        <p:nvCxnSpPr>
          <p:cNvPr id="498" name="Google Shape;498;p22"/>
          <p:cNvCxnSpPr>
            <a:stCxn id="497" idx="3"/>
          </p:cNvCxnSpPr>
          <p:nvPr/>
        </p:nvCxnSpPr>
        <p:spPr>
          <a:xfrm>
            <a:off x="6429300" y="2410225"/>
            <a:ext cx="799800" cy="5700"/>
          </a:xfrm>
          <a:prstGeom prst="straightConnector1">
            <a:avLst/>
          </a:prstGeom>
          <a:noFill/>
          <a:ln cap="flat" cmpd="sng" w="9525">
            <a:solidFill>
              <a:schemeClr val="dk2"/>
            </a:solidFill>
            <a:prstDash val="solid"/>
            <a:round/>
            <a:headEnd len="sm" w="sm" type="none"/>
            <a:tailEnd len="med" w="med" type="triangle"/>
          </a:ln>
        </p:spPr>
      </p:cxnSp>
      <p:graphicFrame>
        <p:nvGraphicFramePr>
          <p:cNvPr id="499" name="Google Shape;499;p22"/>
          <p:cNvGraphicFramePr/>
          <p:nvPr/>
        </p:nvGraphicFramePr>
        <p:xfrm>
          <a:off x="6715374" y="2224798"/>
          <a:ext cx="3000000" cy="3000000"/>
        </p:xfrm>
        <a:graphic>
          <a:graphicData uri="http://schemas.openxmlformats.org/drawingml/2006/table">
            <a:tbl>
              <a:tblPr bandRow="1" firstRow="1">
                <a:noFill/>
                <a:tableStyleId>{311B329C-BEB2-4544-B66C-C6F58A61D3AA}</a:tableStyleId>
              </a:tblPr>
              <a:tblGrid>
                <a:gridCol w="503525"/>
                <a:gridCol w="453775"/>
                <a:gridCol w="469675"/>
                <a:gridCol w="402975"/>
                <a:gridCol w="528900"/>
              </a:tblGrid>
              <a:tr h="370850">
                <a:tc>
                  <a:txBody>
                    <a:bodyPr/>
                    <a:lstStyle/>
                    <a:p>
                      <a:pPr indent="0" lvl="0" marL="0" marR="0" rtl="0" algn="l">
                        <a:lnSpc>
                          <a:spcPct val="100000"/>
                        </a:lnSpc>
                        <a:spcBef>
                          <a:spcPts val="0"/>
                        </a:spcBef>
                        <a:spcAft>
                          <a:spcPts val="0"/>
                        </a:spcAft>
                        <a:buClr>
                          <a:srgbClr val="000000"/>
                        </a:buClr>
                        <a:buSzPts val="1400"/>
                        <a:buFont typeface="Arial"/>
                        <a:buNone/>
                      </a:pPr>
                      <a:r>
                        <a:rPr b="0" lang="en-US" sz="1400" u="none" cap="none" strike="noStrike">
                          <a:highlight>
                            <a:srgbClr val="000000"/>
                          </a:highlight>
                        </a:rPr>
                        <a:t>11</a:t>
                      </a:r>
                      <a:endParaRPr b="0" sz="1400" u="none" cap="none" strike="noStrike">
                        <a:highlight>
                          <a:srgbClr val="000000"/>
                        </a:highlight>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highlight>
                            <a:srgbClr val="000000"/>
                          </a:highlight>
                        </a:rPr>
                        <a:t>12</a:t>
                      </a:r>
                      <a:endParaRPr sz="1400" u="none" cap="none" strike="noStrike">
                        <a:highlight>
                          <a:srgbClr val="000000"/>
                        </a:highlight>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63</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b="0"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4</a:t>
                      </a:r>
                      <a:endParaRPr sz="1400" u="none" cap="none" strike="noStrike"/>
                    </a:p>
                  </a:txBody>
                  <a:tcPr marT="45725" marB="45725" marR="91450" marL="91450"/>
                </a:tc>
              </a:tr>
            </a:tbl>
          </a:graphicData>
        </a:graphic>
      </p:graphicFrame>
      <p:graphicFrame>
        <p:nvGraphicFramePr>
          <p:cNvPr id="500" name="Google Shape;500;p22"/>
          <p:cNvGraphicFramePr/>
          <p:nvPr/>
        </p:nvGraphicFramePr>
        <p:xfrm>
          <a:off x="311699" y="2148598"/>
          <a:ext cx="3000000" cy="3000000"/>
        </p:xfrm>
        <a:graphic>
          <a:graphicData uri="http://schemas.openxmlformats.org/drawingml/2006/table">
            <a:tbl>
              <a:tblPr bandRow="1" firstRow="1">
                <a:noFill/>
                <a:tableStyleId>{311B329C-BEB2-4544-B66C-C6F58A61D3AA}</a:tableStyleId>
              </a:tblPr>
              <a:tblGrid>
                <a:gridCol w="503525"/>
                <a:gridCol w="453775"/>
                <a:gridCol w="469675"/>
                <a:gridCol w="402975"/>
                <a:gridCol w="528900"/>
              </a:tblGrid>
              <a:tr h="370850">
                <a:tc>
                  <a:txBody>
                    <a:bodyPr/>
                    <a:lstStyle/>
                    <a:p>
                      <a:pPr indent="0" lvl="0" marL="0" marR="0" rtl="0" algn="l">
                        <a:lnSpc>
                          <a:spcPct val="100000"/>
                        </a:lnSpc>
                        <a:spcBef>
                          <a:spcPts val="0"/>
                        </a:spcBef>
                        <a:spcAft>
                          <a:spcPts val="0"/>
                        </a:spcAft>
                        <a:buClr>
                          <a:srgbClr val="000000"/>
                        </a:buClr>
                        <a:buSzPts val="1400"/>
                        <a:buFont typeface="Arial"/>
                        <a:buNone/>
                      </a:pPr>
                      <a:r>
                        <a:rPr b="0" lang="en-US" sz="1400" u="none" cap="none" strike="noStrike">
                          <a:highlight>
                            <a:srgbClr val="000000"/>
                          </a:highlight>
                        </a:rPr>
                        <a:t>11</a:t>
                      </a:r>
                      <a:endParaRPr b="0" sz="1400" u="none" cap="none" strike="noStrike">
                        <a:highlight>
                          <a:srgbClr val="000000"/>
                        </a:highlight>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63</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b="0"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4</a:t>
                      </a:r>
                      <a:endParaRPr sz="1400" u="none" cap="none" strike="noStrike"/>
                    </a:p>
                  </a:txBody>
                  <a:tcPr marT="45725" marB="45725" marR="91450" marL="91450"/>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23"/>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rPr lang="en-US"/>
              <a:t>Example</a:t>
            </a:r>
            <a:endParaRPr/>
          </a:p>
        </p:txBody>
      </p:sp>
      <p:cxnSp>
        <p:nvCxnSpPr>
          <p:cNvPr id="506" name="Google Shape;506;p23"/>
          <p:cNvCxnSpPr/>
          <p:nvPr/>
        </p:nvCxnSpPr>
        <p:spPr>
          <a:xfrm flipH="1" rot="10800000">
            <a:off x="2628300" y="2400334"/>
            <a:ext cx="1105500" cy="19800"/>
          </a:xfrm>
          <a:prstGeom prst="straightConnector1">
            <a:avLst/>
          </a:prstGeom>
          <a:noFill/>
          <a:ln cap="flat" cmpd="sng" w="9525">
            <a:solidFill>
              <a:schemeClr val="dk2"/>
            </a:solidFill>
            <a:prstDash val="solid"/>
            <a:round/>
            <a:headEnd len="sm" w="sm" type="none"/>
            <a:tailEnd len="med" w="med" type="triangle"/>
          </a:ln>
        </p:spPr>
      </p:cxnSp>
      <p:sp>
        <p:nvSpPr>
          <p:cNvPr id="507" name="Google Shape;507;p23"/>
          <p:cNvSpPr txBox="1"/>
          <p:nvPr/>
        </p:nvSpPr>
        <p:spPr>
          <a:xfrm>
            <a:off x="3733800" y="1856125"/>
            <a:ext cx="2695500" cy="1108200"/>
          </a:xfrm>
          <a:prstGeom prst="rect">
            <a:avLst/>
          </a:prstGeom>
          <a:noFill/>
          <a:ln cap="flat" cmpd="sng" w="15240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chivo Narrow"/>
                <a:ea typeface="Archivo Narrow"/>
                <a:cs typeface="Archivo Narrow"/>
                <a:sym typeface="Archivo Narrow"/>
              </a:rPr>
              <a:t>find the minimum element from a [2...4] and swap the a[2] with the min element</a:t>
            </a:r>
            <a:endParaRPr b="0" i="0" sz="2000" u="none" cap="none" strike="noStrike">
              <a:solidFill>
                <a:srgbClr val="000000"/>
              </a:solidFill>
              <a:latin typeface="Archivo Narrow"/>
              <a:ea typeface="Archivo Narrow"/>
              <a:cs typeface="Archivo Narrow"/>
              <a:sym typeface="Archivo Narrow"/>
            </a:endParaRPr>
          </a:p>
        </p:txBody>
      </p:sp>
      <p:cxnSp>
        <p:nvCxnSpPr>
          <p:cNvPr id="508" name="Google Shape;508;p23"/>
          <p:cNvCxnSpPr>
            <a:stCxn id="507" idx="3"/>
          </p:cNvCxnSpPr>
          <p:nvPr/>
        </p:nvCxnSpPr>
        <p:spPr>
          <a:xfrm>
            <a:off x="6429300" y="2410225"/>
            <a:ext cx="799800" cy="5700"/>
          </a:xfrm>
          <a:prstGeom prst="straightConnector1">
            <a:avLst/>
          </a:prstGeom>
          <a:noFill/>
          <a:ln cap="flat" cmpd="sng" w="9525">
            <a:solidFill>
              <a:schemeClr val="dk2"/>
            </a:solidFill>
            <a:prstDash val="solid"/>
            <a:round/>
            <a:headEnd len="sm" w="sm" type="none"/>
            <a:tailEnd len="med" w="med" type="triangle"/>
          </a:ln>
        </p:spPr>
      </p:cxnSp>
      <p:graphicFrame>
        <p:nvGraphicFramePr>
          <p:cNvPr id="509" name="Google Shape;509;p23"/>
          <p:cNvGraphicFramePr/>
          <p:nvPr/>
        </p:nvGraphicFramePr>
        <p:xfrm>
          <a:off x="6715374" y="2224798"/>
          <a:ext cx="3000000" cy="3000000"/>
        </p:xfrm>
        <a:graphic>
          <a:graphicData uri="http://schemas.openxmlformats.org/drawingml/2006/table">
            <a:tbl>
              <a:tblPr bandRow="1" firstRow="1">
                <a:noFill/>
                <a:tableStyleId>{311B329C-BEB2-4544-B66C-C6F58A61D3AA}</a:tableStyleId>
              </a:tblPr>
              <a:tblGrid>
                <a:gridCol w="503525"/>
                <a:gridCol w="453775"/>
                <a:gridCol w="469675"/>
                <a:gridCol w="402975"/>
                <a:gridCol w="528900"/>
              </a:tblGrid>
              <a:tr h="370850">
                <a:tc>
                  <a:txBody>
                    <a:bodyPr/>
                    <a:lstStyle/>
                    <a:p>
                      <a:pPr indent="0" lvl="0" marL="0" marR="0" rtl="0" algn="l">
                        <a:lnSpc>
                          <a:spcPct val="100000"/>
                        </a:lnSpc>
                        <a:spcBef>
                          <a:spcPts val="0"/>
                        </a:spcBef>
                        <a:spcAft>
                          <a:spcPts val="0"/>
                        </a:spcAft>
                        <a:buClr>
                          <a:srgbClr val="000000"/>
                        </a:buClr>
                        <a:buSzPts val="1400"/>
                        <a:buFont typeface="Arial"/>
                        <a:buNone/>
                      </a:pPr>
                      <a:r>
                        <a:rPr b="0" lang="en-US" sz="1400" u="none" cap="none" strike="noStrike">
                          <a:highlight>
                            <a:srgbClr val="000000"/>
                          </a:highlight>
                        </a:rPr>
                        <a:t>11</a:t>
                      </a:r>
                      <a:endParaRPr b="0" sz="1400" u="none" cap="none" strike="noStrike">
                        <a:highlight>
                          <a:srgbClr val="000000"/>
                        </a:highlight>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highlight>
                            <a:srgbClr val="000000"/>
                          </a:highlight>
                        </a:rPr>
                        <a:t>12</a:t>
                      </a:r>
                      <a:endParaRPr sz="1400" u="none" cap="none" strike="noStrike">
                        <a:highlight>
                          <a:srgbClr val="000000"/>
                        </a:highlight>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highlight>
                            <a:srgbClr val="000000"/>
                          </a:highlight>
                        </a:rPr>
                        <a:t>22</a:t>
                      </a:r>
                      <a:endParaRPr sz="1400" u="none" cap="none" strike="noStrike">
                        <a:highlight>
                          <a:srgbClr val="000000"/>
                        </a:highlight>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63</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b="0"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4</a:t>
                      </a:r>
                      <a:endParaRPr sz="1400" u="none" cap="none" strike="noStrike"/>
                    </a:p>
                  </a:txBody>
                  <a:tcPr marT="45725" marB="45725" marR="91450" marL="91450"/>
                </a:tc>
              </a:tr>
            </a:tbl>
          </a:graphicData>
        </a:graphic>
      </p:graphicFrame>
      <p:graphicFrame>
        <p:nvGraphicFramePr>
          <p:cNvPr id="510" name="Google Shape;510;p23"/>
          <p:cNvGraphicFramePr/>
          <p:nvPr/>
        </p:nvGraphicFramePr>
        <p:xfrm>
          <a:off x="311699" y="2134298"/>
          <a:ext cx="3000000" cy="3000000"/>
        </p:xfrm>
        <a:graphic>
          <a:graphicData uri="http://schemas.openxmlformats.org/drawingml/2006/table">
            <a:tbl>
              <a:tblPr bandRow="1" firstRow="1">
                <a:noFill/>
                <a:tableStyleId>{311B329C-BEB2-4544-B66C-C6F58A61D3AA}</a:tableStyleId>
              </a:tblPr>
              <a:tblGrid>
                <a:gridCol w="503525"/>
                <a:gridCol w="453775"/>
                <a:gridCol w="469675"/>
                <a:gridCol w="402975"/>
                <a:gridCol w="528900"/>
              </a:tblGrid>
              <a:tr h="370850">
                <a:tc>
                  <a:txBody>
                    <a:bodyPr/>
                    <a:lstStyle/>
                    <a:p>
                      <a:pPr indent="0" lvl="0" marL="0" marR="0" rtl="0" algn="l">
                        <a:lnSpc>
                          <a:spcPct val="100000"/>
                        </a:lnSpc>
                        <a:spcBef>
                          <a:spcPts val="0"/>
                        </a:spcBef>
                        <a:spcAft>
                          <a:spcPts val="0"/>
                        </a:spcAft>
                        <a:buClr>
                          <a:srgbClr val="000000"/>
                        </a:buClr>
                        <a:buSzPts val="1400"/>
                        <a:buFont typeface="Arial"/>
                        <a:buNone/>
                      </a:pPr>
                      <a:r>
                        <a:rPr b="0" lang="en-US" sz="1400" u="none" cap="none" strike="noStrike">
                          <a:highlight>
                            <a:srgbClr val="000000"/>
                          </a:highlight>
                        </a:rPr>
                        <a:t>11</a:t>
                      </a:r>
                      <a:endParaRPr b="0" sz="1400" u="none" cap="none" strike="noStrike">
                        <a:highlight>
                          <a:srgbClr val="000000"/>
                        </a:highlight>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highlight>
                            <a:srgbClr val="000000"/>
                          </a:highlight>
                        </a:rPr>
                        <a:t>12</a:t>
                      </a:r>
                      <a:endParaRPr sz="1400" u="none" cap="none" strike="noStrike">
                        <a:highlight>
                          <a:srgbClr val="000000"/>
                        </a:highlight>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63</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b="0"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4</a:t>
                      </a:r>
                      <a:endParaRPr sz="1400" u="none" cap="none" strike="noStrike"/>
                    </a:p>
                  </a:txBody>
                  <a:tcPr marT="45725" marB="45725" marR="91450" marL="91450"/>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24"/>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rPr lang="en-US"/>
              <a:t>Example</a:t>
            </a:r>
            <a:endParaRPr/>
          </a:p>
        </p:txBody>
      </p:sp>
      <p:cxnSp>
        <p:nvCxnSpPr>
          <p:cNvPr id="516" name="Google Shape;516;p24"/>
          <p:cNvCxnSpPr/>
          <p:nvPr/>
        </p:nvCxnSpPr>
        <p:spPr>
          <a:xfrm flipH="1" rot="10800000">
            <a:off x="2628300" y="2400334"/>
            <a:ext cx="1105500" cy="19800"/>
          </a:xfrm>
          <a:prstGeom prst="straightConnector1">
            <a:avLst/>
          </a:prstGeom>
          <a:noFill/>
          <a:ln cap="flat" cmpd="sng" w="9525">
            <a:solidFill>
              <a:schemeClr val="dk2"/>
            </a:solidFill>
            <a:prstDash val="solid"/>
            <a:round/>
            <a:headEnd len="sm" w="sm" type="none"/>
            <a:tailEnd len="med" w="med" type="triangle"/>
          </a:ln>
        </p:spPr>
      </p:cxnSp>
      <p:sp>
        <p:nvSpPr>
          <p:cNvPr id="517" name="Google Shape;517;p24"/>
          <p:cNvSpPr txBox="1"/>
          <p:nvPr/>
        </p:nvSpPr>
        <p:spPr>
          <a:xfrm>
            <a:off x="3733800" y="1856125"/>
            <a:ext cx="2695500" cy="1108200"/>
          </a:xfrm>
          <a:prstGeom prst="rect">
            <a:avLst/>
          </a:prstGeom>
          <a:noFill/>
          <a:ln cap="flat" cmpd="sng" w="15240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chivo Narrow"/>
                <a:ea typeface="Archivo Narrow"/>
                <a:cs typeface="Archivo Narrow"/>
                <a:sym typeface="Archivo Narrow"/>
              </a:rPr>
              <a:t>find the minimum element from a [3...4] and swap the a[3] with the min element</a:t>
            </a:r>
            <a:endParaRPr b="0" i="0" sz="2000" u="none" cap="none" strike="noStrike">
              <a:solidFill>
                <a:srgbClr val="000000"/>
              </a:solidFill>
              <a:latin typeface="Archivo Narrow"/>
              <a:ea typeface="Archivo Narrow"/>
              <a:cs typeface="Archivo Narrow"/>
              <a:sym typeface="Archivo Narrow"/>
            </a:endParaRPr>
          </a:p>
        </p:txBody>
      </p:sp>
      <p:cxnSp>
        <p:nvCxnSpPr>
          <p:cNvPr id="518" name="Google Shape;518;p24"/>
          <p:cNvCxnSpPr>
            <a:stCxn id="517" idx="3"/>
          </p:cNvCxnSpPr>
          <p:nvPr/>
        </p:nvCxnSpPr>
        <p:spPr>
          <a:xfrm>
            <a:off x="6429300" y="2410225"/>
            <a:ext cx="799800" cy="5700"/>
          </a:xfrm>
          <a:prstGeom prst="straightConnector1">
            <a:avLst/>
          </a:prstGeom>
          <a:noFill/>
          <a:ln cap="flat" cmpd="sng" w="9525">
            <a:solidFill>
              <a:schemeClr val="dk2"/>
            </a:solidFill>
            <a:prstDash val="solid"/>
            <a:round/>
            <a:headEnd len="sm" w="sm" type="none"/>
            <a:tailEnd len="med" w="med" type="triangle"/>
          </a:ln>
        </p:spPr>
      </p:cxnSp>
      <p:graphicFrame>
        <p:nvGraphicFramePr>
          <p:cNvPr id="519" name="Google Shape;519;p24"/>
          <p:cNvGraphicFramePr/>
          <p:nvPr/>
        </p:nvGraphicFramePr>
        <p:xfrm>
          <a:off x="6715374" y="2224798"/>
          <a:ext cx="3000000" cy="3000000"/>
        </p:xfrm>
        <a:graphic>
          <a:graphicData uri="http://schemas.openxmlformats.org/drawingml/2006/table">
            <a:tbl>
              <a:tblPr bandRow="1" firstRow="1">
                <a:noFill/>
                <a:tableStyleId>{311B329C-BEB2-4544-B66C-C6F58A61D3AA}</a:tableStyleId>
              </a:tblPr>
              <a:tblGrid>
                <a:gridCol w="503525"/>
                <a:gridCol w="453775"/>
                <a:gridCol w="469675"/>
                <a:gridCol w="402975"/>
                <a:gridCol w="528900"/>
              </a:tblGrid>
              <a:tr h="370850">
                <a:tc>
                  <a:txBody>
                    <a:bodyPr/>
                    <a:lstStyle/>
                    <a:p>
                      <a:pPr indent="0" lvl="0" marL="0" marR="0" rtl="0" algn="l">
                        <a:lnSpc>
                          <a:spcPct val="100000"/>
                        </a:lnSpc>
                        <a:spcBef>
                          <a:spcPts val="0"/>
                        </a:spcBef>
                        <a:spcAft>
                          <a:spcPts val="0"/>
                        </a:spcAft>
                        <a:buClr>
                          <a:srgbClr val="000000"/>
                        </a:buClr>
                        <a:buSzPts val="1400"/>
                        <a:buFont typeface="Arial"/>
                        <a:buNone/>
                      </a:pPr>
                      <a:r>
                        <a:rPr b="0" lang="en-US" sz="1400" u="none" cap="none" strike="noStrike">
                          <a:highlight>
                            <a:srgbClr val="000000"/>
                          </a:highlight>
                        </a:rPr>
                        <a:t>11</a:t>
                      </a:r>
                      <a:endParaRPr b="0" sz="1400" u="none" cap="none" strike="noStrike">
                        <a:highlight>
                          <a:srgbClr val="000000"/>
                        </a:highlight>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highlight>
                            <a:srgbClr val="000000"/>
                          </a:highlight>
                        </a:rPr>
                        <a:t>12</a:t>
                      </a:r>
                      <a:endParaRPr sz="1400" u="none" cap="none" strike="noStrike">
                        <a:highlight>
                          <a:srgbClr val="000000"/>
                        </a:highlight>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highlight>
                            <a:srgbClr val="000000"/>
                          </a:highlight>
                        </a:rPr>
                        <a:t>22</a:t>
                      </a:r>
                      <a:endParaRPr sz="1400" u="none" cap="none" strike="noStrike">
                        <a:highlight>
                          <a:srgbClr val="000000"/>
                        </a:highlight>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highlight>
                            <a:srgbClr val="000000"/>
                          </a:highlight>
                        </a:rPr>
                        <a:t>24</a:t>
                      </a:r>
                      <a:endParaRPr sz="1400" u="none" cap="none" strike="noStrike">
                        <a:highlight>
                          <a:srgbClr val="000000"/>
                        </a:highlight>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63</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b="0"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4</a:t>
                      </a:r>
                      <a:endParaRPr sz="1400" u="none" cap="none" strike="noStrike"/>
                    </a:p>
                  </a:txBody>
                  <a:tcPr marT="45725" marB="45725" marR="91450" marL="91450"/>
                </a:tc>
              </a:tr>
            </a:tbl>
          </a:graphicData>
        </a:graphic>
      </p:graphicFrame>
      <p:graphicFrame>
        <p:nvGraphicFramePr>
          <p:cNvPr id="520" name="Google Shape;520;p24"/>
          <p:cNvGraphicFramePr/>
          <p:nvPr/>
        </p:nvGraphicFramePr>
        <p:xfrm>
          <a:off x="390774" y="2072398"/>
          <a:ext cx="3000000" cy="3000000"/>
        </p:xfrm>
        <a:graphic>
          <a:graphicData uri="http://schemas.openxmlformats.org/drawingml/2006/table">
            <a:tbl>
              <a:tblPr bandRow="1" firstRow="1">
                <a:noFill/>
                <a:tableStyleId>{311B329C-BEB2-4544-B66C-C6F58A61D3AA}</a:tableStyleId>
              </a:tblPr>
              <a:tblGrid>
                <a:gridCol w="503525"/>
                <a:gridCol w="453775"/>
                <a:gridCol w="469675"/>
                <a:gridCol w="402975"/>
                <a:gridCol w="528900"/>
              </a:tblGrid>
              <a:tr h="370850">
                <a:tc>
                  <a:txBody>
                    <a:bodyPr/>
                    <a:lstStyle/>
                    <a:p>
                      <a:pPr indent="0" lvl="0" marL="0" marR="0" rtl="0" algn="l">
                        <a:lnSpc>
                          <a:spcPct val="100000"/>
                        </a:lnSpc>
                        <a:spcBef>
                          <a:spcPts val="0"/>
                        </a:spcBef>
                        <a:spcAft>
                          <a:spcPts val="0"/>
                        </a:spcAft>
                        <a:buClr>
                          <a:srgbClr val="000000"/>
                        </a:buClr>
                        <a:buSzPts val="1400"/>
                        <a:buFont typeface="Arial"/>
                        <a:buNone/>
                      </a:pPr>
                      <a:r>
                        <a:rPr b="0" lang="en-US" sz="1400" u="none" cap="none" strike="noStrike">
                          <a:highlight>
                            <a:srgbClr val="000000"/>
                          </a:highlight>
                        </a:rPr>
                        <a:t>11</a:t>
                      </a:r>
                      <a:endParaRPr b="0" sz="1400" u="none" cap="none" strike="noStrike">
                        <a:highlight>
                          <a:srgbClr val="000000"/>
                        </a:highlight>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highlight>
                            <a:srgbClr val="000000"/>
                          </a:highlight>
                        </a:rPr>
                        <a:t>12</a:t>
                      </a:r>
                      <a:endParaRPr sz="1400" u="none" cap="none" strike="noStrike">
                        <a:highlight>
                          <a:srgbClr val="000000"/>
                        </a:highlight>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highlight>
                            <a:srgbClr val="000000"/>
                          </a:highlight>
                        </a:rPr>
                        <a:t>22</a:t>
                      </a:r>
                      <a:endParaRPr sz="1400" u="none" cap="none" strike="noStrike">
                        <a:highlight>
                          <a:srgbClr val="000000"/>
                        </a:highlight>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63</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b="0"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4</a:t>
                      </a:r>
                      <a:endParaRPr sz="1400" u="none" cap="none" strike="noStrike"/>
                    </a:p>
                  </a:txBody>
                  <a:tcPr marT="45725" marB="45725" marR="91450" marL="91450"/>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25"/>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rPr lang="en-US"/>
              <a:t>Example</a:t>
            </a:r>
            <a:endParaRPr/>
          </a:p>
        </p:txBody>
      </p:sp>
      <p:cxnSp>
        <p:nvCxnSpPr>
          <p:cNvPr id="526" name="Google Shape;526;p25"/>
          <p:cNvCxnSpPr/>
          <p:nvPr/>
        </p:nvCxnSpPr>
        <p:spPr>
          <a:xfrm flipH="1" rot="10800000">
            <a:off x="2628300" y="2400334"/>
            <a:ext cx="1105500" cy="19800"/>
          </a:xfrm>
          <a:prstGeom prst="straightConnector1">
            <a:avLst/>
          </a:prstGeom>
          <a:noFill/>
          <a:ln cap="flat" cmpd="sng" w="9525">
            <a:solidFill>
              <a:schemeClr val="dk2"/>
            </a:solidFill>
            <a:prstDash val="solid"/>
            <a:round/>
            <a:headEnd len="sm" w="sm" type="none"/>
            <a:tailEnd len="med" w="med" type="triangle"/>
          </a:ln>
        </p:spPr>
      </p:cxnSp>
      <p:sp>
        <p:nvSpPr>
          <p:cNvPr id="527" name="Google Shape;527;p25"/>
          <p:cNvSpPr txBox="1"/>
          <p:nvPr/>
        </p:nvSpPr>
        <p:spPr>
          <a:xfrm>
            <a:off x="3733800" y="1856125"/>
            <a:ext cx="2695500" cy="1108200"/>
          </a:xfrm>
          <a:prstGeom prst="rect">
            <a:avLst/>
          </a:prstGeom>
          <a:noFill/>
          <a:ln cap="flat" cmpd="sng" w="15240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chivo Narrow"/>
                <a:ea typeface="Archivo Narrow"/>
                <a:cs typeface="Archivo Narrow"/>
                <a:sym typeface="Archivo Narrow"/>
              </a:rPr>
              <a:t>find the minimum element from a [3...4] and swap the a[4] with the min element</a:t>
            </a:r>
            <a:endParaRPr b="0" i="0" sz="2000" u="none" cap="none" strike="noStrike">
              <a:solidFill>
                <a:srgbClr val="000000"/>
              </a:solidFill>
              <a:latin typeface="Archivo Narrow"/>
              <a:ea typeface="Archivo Narrow"/>
              <a:cs typeface="Archivo Narrow"/>
              <a:sym typeface="Archivo Narrow"/>
            </a:endParaRPr>
          </a:p>
        </p:txBody>
      </p:sp>
      <p:cxnSp>
        <p:nvCxnSpPr>
          <p:cNvPr id="528" name="Google Shape;528;p25"/>
          <p:cNvCxnSpPr>
            <a:stCxn id="527" idx="3"/>
          </p:cNvCxnSpPr>
          <p:nvPr/>
        </p:nvCxnSpPr>
        <p:spPr>
          <a:xfrm>
            <a:off x="6429300" y="2410225"/>
            <a:ext cx="799800" cy="5700"/>
          </a:xfrm>
          <a:prstGeom prst="straightConnector1">
            <a:avLst/>
          </a:prstGeom>
          <a:noFill/>
          <a:ln cap="flat" cmpd="sng" w="9525">
            <a:solidFill>
              <a:schemeClr val="dk2"/>
            </a:solidFill>
            <a:prstDash val="solid"/>
            <a:round/>
            <a:headEnd len="sm" w="sm" type="none"/>
            <a:tailEnd len="med" w="med" type="triangle"/>
          </a:ln>
        </p:spPr>
      </p:cxnSp>
      <p:graphicFrame>
        <p:nvGraphicFramePr>
          <p:cNvPr id="529" name="Google Shape;529;p25"/>
          <p:cNvGraphicFramePr/>
          <p:nvPr/>
        </p:nvGraphicFramePr>
        <p:xfrm>
          <a:off x="6715374" y="2224798"/>
          <a:ext cx="3000000" cy="3000000"/>
        </p:xfrm>
        <a:graphic>
          <a:graphicData uri="http://schemas.openxmlformats.org/drawingml/2006/table">
            <a:tbl>
              <a:tblPr bandRow="1" firstRow="1">
                <a:noFill/>
                <a:tableStyleId>{311B329C-BEB2-4544-B66C-C6F58A61D3AA}</a:tableStyleId>
              </a:tblPr>
              <a:tblGrid>
                <a:gridCol w="503525"/>
                <a:gridCol w="453775"/>
                <a:gridCol w="469675"/>
                <a:gridCol w="402975"/>
                <a:gridCol w="528900"/>
              </a:tblGrid>
              <a:tr h="370850">
                <a:tc>
                  <a:txBody>
                    <a:bodyPr/>
                    <a:lstStyle/>
                    <a:p>
                      <a:pPr indent="0" lvl="0" marL="0" marR="0" rtl="0" algn="l">
                        <a:lnSpc>
                          <a:spcPct val="100000"/>
                        </a:lnSpc>
                        <a:spcBef>
                          <a:spcPts val="0"/>
                        </a:spcBef>
                        <a:spcAft>
                          <a:spcPts val="0"/>
                        </a:spcAft>
                        <a:buClr>
                          <a:srgbClr val="000000"/>
                        </a:buClr>
                        <a:buSzPts val="1400"/>
                        <a:buFont typeface="Arial"/>
                        <a:buNone/>
                      </a:pPr>
                      <a:r>
                        <a:rPr b="0" lang="en-US" sz="1400" u="none" cap="none" strike="noStrike">
                          <a:highlight>
                            <a:srgbClr val="000000"/>
                          </a:highlight>
                        </a:rPr>
                        <a:t>11</a:t>
                      </a:r>
                      <a:endParaRPr b="0" sz="1400" u="none" cap="none" strike="noStrike">
                        <a:highlight>
                          <a:srgbClr val="000000"/>
                        </a:highlight>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highlight>
                            <a:srgbClr val="000000"/>
                          </a:highlight>
                        </a:rPr>
                        <a:t>12</a:t>
                      </a:r>
                      <a:endParaRPr sz="1400" u="none" cap="none" strike="noStrike">
                        <a:highlight>
                          <a:srgbClr val="000000"/>
                        </a:highlight>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highlight>
                            <a:srgbClr val="000000"/>
                          </a:highlight>
                        </a:rPr>
                        <a:t>22</a:t>
                      </a:r>
                      <a:endParaRPr sz="1400" u="none" cap="none" strike="noStrike">
                        <a:highlight>
                          <a:srgbClr val="000000"/>
                        </a:highlight>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highlight>
                            <a:srgbClr val="000000"/>
                          </a:highlight>
                        </a:rPr>
                        <a:t>24</a:t>
                      </a:r>
                      <a:endParaRPr sz="1400" u="none" cap="none" strike="noStrike">
                        <a:highlight>
                          <a:srgbClr val="000000"/>
                        </a:highlight>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highlight>
                            <a:srgbClr val="000000"/>
                          </a:highlight>
                        </a:rPr>
                        <a:t>63</a:t>
                      </a:r>
                      <a:endParaRPr sz="1400" u="none" cap="none" strike="noStrike">
                        <a:highlight>
                          <a:srgbClr val="000000"/>
                        </a:highlight>
                      </a:endParaRPr>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b="0"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4</a:t>
                      </a:r>
                      <a:endParaRPr sz="1400" u="none" cap="none" strike="noStrike"/>
                    </a:p>
                  </a:txBody>
                  <a:tcPr marT="45725" marB="45725" marR="91450" marL="91450"/>
                </a:tc>
              </a:tr>
            </a:tbl>
          </a:graphicData>
        </a:graphic>
      </p:graphicFrame>
      <p:graphicFrame>
        <p:nvGraphicFramePr>
          <p:cNvPr id="530" name="Google Shape;530;p25"/>
          <p:cNvGraphicFramePr/>
          <p:nvPr/>
        </p:nvGraphicFramePr>
        <p:xfrm>
          <a:off x="390774" y="2072398"/>
          <a:ext cx="3000000" cy="3000000"/>
        </p:xfrm>
        <a:graphic>
          <a:graphicData uri="http://schemas.openxmlformats.org/drawingml/2006/table">
            <a:tbl>
              <a:tblPr bandRow="1" firstRow="1">
                <a:noFill/>
                <a:tableStyleId>{311B329C-BEB2-4544-B66C-C6F58A61D3AA}</a:tableStyleId>
              </a:tblPr>
              <a:tblGrid>
                <a:gridCol w="503525"/>
                <a:gridCol w="453775"/>
                <a:gridCol w="469675"/>
                <a:gridCol w="402975"/>
                <a:gridCol w="528900"/>
              </a:tblGrid>
              <a:tr h="370850">
                <a:tc>
                  <a:txBody>
                    <a:bodyPr/>
                    <a:lstStyle/>
                    <a:p>
                      <a:pPr indent="0" lvl="0" marL="0" marR="0" rtl="0" algn="l">
                        <a:lnSpc>
                          <a:spcPct val="100000"/>
                        </a:lnSpc>
                        <a:spcBef>
                          <a:spcPts val="0"/>
                        </a:spcBef>
                        <a:spcAft>
                          <a:spcPts val="0"/>
                        </a:spcAft>
                        <a:buClr>
                          <a:srgbClr val="000000"/>
                        </a:buClr>
                        <a:buSzPts val="1400"/>
                        <a:buFont typeface="Arial"/>
                        <a:buNone/>
                      </a:pPr>
                      <a:r>
                        <a:rPr b="0" lang="en-US" sz="1400" u="none" cap="none" strike="noStrike">
                          <a:highlight>
                            <a:srgbClr val="000000"/>
                          </a:highlight>
                        </a:rPr>
                        <a:t>11</a:t>
                      </a:r>
                      <a:endParaRPr b="0" sz="1400" u="none" cap="none" strike="noStrike">
                        <a:highlight>
                          <a:srgbClr val="000000"/>
                        </a:highlight>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highlight>
                            <a:srgbClr val="000000"/>
                          </a:highlight>
                        </a:rPr>
                        <a:t>12</a:t>
                      </a:r>
                      <a:endParaRPr sz="1400" u="none" cap="none" strike="noStrike">
                        <a:highlight>
                          <a:srgbClr val="000000"/>
                        </a:highlight>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highlight>
                            <a:srgbClr val="000000"/>
                          </a:highlight>
                        </a:rPr>
                        <a:t>22</a:t>
                      </a:r>
                      <a:endParaRPr sz="1400" u="none" cap="none" strike="noStrike">
                        <a:highlight>
                          <a:srgbClr val="000000"/>
                        </a:highlight>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highlight>
                            <a:srgbClr val="000000"/>
                          </a:highlight>
                        </a:rPr>
                        <a:t>24</a:t>
                      </a:r>
                      <a:endParaRPr sz="1400" u="none" cap="none" strike="noStrike">
                        <a:highlight>
                          <a:srgbClr val="000000"/>
                        </a:highlight>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63</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b="0"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4</a:t>
                      </a:r>
                      <a:endParaRPr sz="1400" u="none" cap="none" strike="noStrike"/>
                    </a:p>
                  </a:txBody>
                  <a:tcPr marT="45725" marB="45725" marR="91450" marL="91450"/>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26"/>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rPr lang="en-US"/>
              <a:t>Pseudo code</a:t>
            </a:r>
            <a:endParaRPr/>
          </a:p>
        </p:txBody>
      </p:sp>
      <p:sp>
        <p:nvSpPr>
          <p:cNvPr id="536" name="Google Shape;536;p26"/>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0" lvl="0" marL="88900" rtl="0" algn="l">
              <a:lnSpc>
                <a:spcPct val="100000"/>
              </a:lnSpc>
              <a:spcBef>
                <a:spcPts val="0"/>
              </a:spcBef>
              <a:spcAft>
                <a:spcPts val="0"/>
              </a:spcAft>
              <a:buClr>
                <a:srgbClr val="000000"/>
              </a:buClr>
              <a:buSzPts val="2200"/>
              <a:buNone/>
            </a:pPr>
            <a:r>
              <a:rPr lang="en-US" sz="2000"/>
              <a:t>void selectionSort(int arr[], int n) </a:t>
            </a:r>
            <a:endParaRPr/>
          </a:p>
          <a:p>
            <a:pPr indent="0" lvl="0" marL="88900" rtl="0" algn="l">
              <a:lnSpc>
                <a:spcPct val="100000"/>
              </a:lnSpc>
              <a:spcBef>
                <a:spcPts val="0"/>
              </a:spcBef>
              <a:spcAft>
                <a:spcPts val="0"/>
              </a:spcAft>
              <a:buClr>
                <a:srgbClr val="000000"/>
              </a:buClr>
              <a:buSzPts val="2200"/>
              <a:buNone/>
            </a:pPr>
            <a:r>
              <a:rPr lang="en-US" sz="2000"/>
              <a:t>{ </a:t>
            </a:r>
            <a:endParaRPr/>
          </a:p>
          <a:p>
            <a:pPr indent="0" lvl="0" marL="88900" rtl="0" algn="l">
              <a:lnSpc>
                <a:spcPct val="100000"/>
              </a:lnSpc>
              <a:spcBef>
                <a:spcPts val="0"/>
              </a:spcBef>
              <a:spcAft>
                <a:spcPts val="0"/>
              </a:spcAft>
              <a:buClr>
                <a:srgbClr val="000000"/>
              </a:buClr>
              <a:buSzPts val="2200"/>
              <a:buNone/>
            </a:pPr>
            <a:r>
              <a:rPr lang="en-US" sz="2000"/>
              <a:t>    int i, j, minidx; </a:t>
            </a:r>
            <a:endParaRPr/>
          </a:p>
          <a:p>
            <a:pPr indent="0" lvl="0" marL="88900" rtl="0" algn="l">
              <a:lnSpc>
                <a:spcPct val="100000"/>
              </a:lnSpc>
              <a:spcBef>
                <a:spcPts val="0"/>
              </a:spcBef>
              <a:spcAft>
                <a:spcPts val="0"/>
              </a:spcAft>
              <a:buClr>
                <a:srgbClr val="000000"/>
              </a:buClr>
              <a:buSzPts val="2200"/>
              <a:buNone/>
            </a:pPr>
            <a:r>
              <a:rPr lang="en-US" sz="2000"/>
              <a:t>      // One by one move boundary of unsorted subarray </a:t>
            </a:r>
            <a:endParaRPr/>
          </a:p>
          <a:p>
            <a:pPr indent="0" lvl="0" marL="88900" rtl="0" algn="l">
              <a:lnSpc>
                <a:spcPct val="100000"/>
              </a:lnSpc>
              <a:spcBef>
                <a:spcPts val="0"/>
              </a:spcBef>
              <a:spcAft>
                <a:spcPts val="0"/>
              </a:spcAft>
              <a:buClr>
                <a:srgbClr val="000000"/>
              </a:buClr>
              <a:buSzPts val="2200"/>
              <a:buNone/>
            </a:pPr>
            <a:r>
              <a:rPr lang="en-US" sz="2000"/>
              <a:t>    for (i = 0; i &lt; n-1; i++)  </a:t>
            </a:r>
            <a:endParaRPr/>
          </a:p>
          <a:p>
            <a:pPr indent="0" lvl="0" marL="88900" rtl="0" algn="l">
              <a:lnSpc>
                <a:spcPct val="100000"/>
              </a:lnSpc>
              <a:spcBef>
                <a:spcPts val="0"/>
              </a:spcBef>
              <a:spcAft>
                <a:spcPts val="0"/>
              </a:spcAft>
              <a:buClr>
                <a:srgbClr val="000000"/>
              </a:buClr>
              <a:buSzPts val="2200"/>
              <a:buNone/>
            </a:pPr>
            <a:r>
              <a:rPr lang="en-US" sz="2000"/>
              <a:t>   { </a:t>
            </a:r>
            <a:endParaRPr/>
          </a:p>
          <a:p>
            <a:pPr indent="0" lvl="0" marL="88900" rtl="0" algn="l">
              <a:lnSpc>
                <a:spcPct val="100000"/>
              </a:lnSpc>
              <a:spcBef>
                <a:spcPts val="0"/>
              </a:spcBef>
              <a:spcAft>
                <a:spcPts val="0"/>
              </a:spcAft>
              <a:buClr>
                <a:srgbClr val="000000"/>
              </a:buClr>
              <a:buSzPts val="2200"/>
              <a:buNone/>
            </a:pPr>
            <a:r>
              <a:rPr lang="en-US" sz="2000"/>
              <a:t>        // Find the minimum element in unsorted array </a:t>
            </a:r>
            <a:endParaRPr/>
          </a:p>
          <a:p>
            <a:pPr indent="0" lvl="0" marL="88900" rtl="0" algn="l">
              <a:lnSpc>
                <a:spcPct val="100000"/>
              </a:lnSpc>
              <a:spcBef>
                <a:spcPts val="0"/>
              </a:spcBef>
              <a:spcAft>
                <a:spcPts val="0"/>
              </a:spcAft>
              <a:buClr>
                <a:srgbClr val="000000"/>
              </a:buClr>
              <a:buSzPts val="2200"/>
              <a:buNone/>
            </a:pPr>
            <a:r>
              <a:rPr lang="en-US" sz="2000"/>
              <a:t>        minidx = i; </a:t>
            </a:r>
            <a:endParaRPr/>
          </a:p>
          <a:p>
            <a:pPr indent="0" lvl="0" marL="88900" rtl="0" algn="l">
              <a:lnSpc>
                <a:spcPct val="100000"/>
              </a:lnSpc>
              <a:spcBef>
                <a:spcPts val="0"/>
              </a:spcBef>
              <a:spcAft>
                <a:spcPts val="0"/>
              </a:spcAft>
              <a:buClr>
                <a:srgbClr val="000000"/>
              </a:buClr>
              <a:buSzPts val="2200"/>
              <a:buNone/>
            </a:pPr>
            <a:r>
              <a:rPr lang="en-US" sz="2000"/>
              <a:t>        for (j = i+1; j &lt; n; j++) </a:t>
            </a:r>
            <a:endParaRPr/>
          </a:p>
          <a:p>
            <a:pPr indent="0" lvl="0" marL="88900" rtl="0" algn="l">
              <a:lnSpc>
                <a:spcPct val="100000"/>
              </a:lnSpc>
              <a:spcBef>
                <a:spcPts val="0"/>
              </a:spcBef>
              <a:spcAft>
                <a:spcPts val="0"/>
              </a:spcAft>
              <a:buClr>
                <a:srgbClr val="000000"/>
              </a:buClr>
              <a:buSzPts val="2200"/>
              <a:buNone/>
            </a:pPr>
            <a:r>
              <a:rPr lang="en-US" sz="2000"/>
              <a:t>          if (arr[j] &lt; arr[minidx]) </a:t>
            </a:r>
            <a:endParaRPr/>
          </a:p>
          <a:p>
            <a:pPr indent="0" lvl="0" marL="88900" rtl="0" algn="l">
              <a:lnSpc>
                <a:spcPct val="100000"/>
              </a:lnSpc>
              <a:spcBef>
                <a:spcPts val="0"/>
              </a:spcBef>
              <a:spcAft>
                <a:spcPts val="0"/>
              </a:spcAft>
              <a:buClr>
                <a:srgbClr val="000000"/>
              </a:buClr>
              <a:buSzPts val="2200"/>
              <a:buNone/>
            </a:pPr>
            <a:r>
              <a:rPr lang="en-US" sz="2000"/>
              <a:t>            minidx = j; </a:t>
            </a:r>
            <a:endParaRPr/>
          </a:p>
          <a:p>
            <a:pPr indent="0" lvl="0" marL="88900" rtl="0" algn="l">
              <a:lnSpc>
                <a:spcPct val="100000"/>
              </a:lnSpc>
              <a:spcBef>
                <a:spcPts val="0"/>
              </a:spcBef>
              <a:spcAft>
                <a:spcPts val="0"/>
              </a:spcAft>
              <a:buClr>
                <a:srgbClr val="000000"/>
              </a:buClr>
              <a:buSzPts val="2200"/>
              <a:buNone/>
            </a:pPr>
            <a:r>
              <a:rPr lang="en-US" sz="2000"/>
              <a:t>          // Swap the found minimum element with the first element </a:t>
            </a:r>
            <a:endParaRPr/>
          </a:p>
          <a:p>
            <a:pPr indent="0" lvl="0" marL="88900" rtl="0" algn="l">
              <a:lnSpc>
                <a:spcPct val="100000"/>
              </a:lnSpc>
              <a:spcBef>
                <a:spcPts val="0"/>
              </a:spcBef>
              <a:spcAft>
                <a:spcPts val="0"/>
              </a:spcAft>
              <a:buClr>
                <a:srgbClr val="000000"/>
              </a:buClr>
              <a:buSzPts val="2200"/>
              <a:buNone/>
            </a:pPr>
            <a:r>
              <a:rPr lang="en-US" sz="2000"/>
              <a:t>        swap(arr[minidx], arr[i]); </a:t>
            </a:r>
            <a:endParaRPr/>
          </a:p>
          <a:p>
            <a:pPr indent="0" lvl="0" marL="88900" rtl="0" algn="l">
              <a:lnSpc>
                <a:spcPct val="100000"/>
              </a:lnSpc>
              <a:spcBef>
                <a:spcPts val="0"/>
              </a:spcBef>
              <a:spcAft>
                <a:spcPts val="0"/>
              </a:spcAft>
              <a:buClr>
                <a:srgbClr val="000000"/>
              </a:buClr>
              <a:buSzPts val="2200"/>
              <a:buNone/>
            </a:pPr>
            <a:r>
              <a:rPr lang="en-US" sz="2000"/>
              <a:t>    } </a:t>
            </a:r>
            <a:endParaRPr/>
          </a:p>
          <a:p>
            <a:pPr indent="0" lvl="0" marL="88900" rtl="0" algn="l">
              <a:lnSpc>
                <a:spcPct val="100000"/>
              </a:lnSpc>
              <a:spcBef>
                <a:spcPts val="0"/>
              </a:spcBef>
              <a:spcAft>
                <a:spcPts val="0"/>
              </a:spcAft>
              <a:buClr>
                <a:srgbClr val="000000"/>
              </a:buClr>
              <a:buSzPts val="2200"/>
              <a:buNone/>
            </a:pPr>
            <a:r>
              <a:rPr lang="en-US" sz="2000"/>
              <a:t>}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27"/>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rPr lang="en-US"/>
              <a:t>I iteration</a:t>
            </a:r>
            <a:endParaRPr/>
          </a:p>
        </p:txBody>
      </p:sp>
      <p:sp>
        <p:nvSpPr>
          <p:cNvPr id="542" name="Google Shape;542;p27"/>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Clr>
                <a:srgbClr val="000000"/>
              </a:buClr>
              <a:buSzPts val="2200"/>
              <a:buChar char="●"/>
            </a:pPr>
            <a:r>
              <a:rPr lang="en-US"/>
              <a:t>N=5;; i&lt;n-1</a:t>
            </a:r>
            <a:endParaRPr/>
          </a:p>
        </p:txBody>
      </p:sp>
      <p:graphicFrame>
        <p:nvGraphicFramePr>
          <p:cNvPr id="543" name="Google Shape;543;p27"/>
          <p:cNvGraphicFramePr/>
          <p:nvPr/>
        </p:nvGraphicFramePr>
        <p:xfrm>
          <a:off x="499619" y="2403966"/>
          <a:ext cx="3000000" cy="3000000"/>
        </p:xfrm>
        <a:graphic>
          <a:graphicData uri="http://schemas.openxmlformats.org/drawingml/2006/table">
            <a:tbl>
              <a:tblPr bandRow="1" firstRow="1">
                <a:noFill/>
                <a:tableStyleId>{311B329C-BEB2-4544-B66C-C6F58A61D3AA}</a:tableStyleId>
              </a:tblPr>
              <a:tblGrid>
                <a:gridCol w="592675"/>
                <a:gridCol w="646300"/>
                <a:gridCol w="674375"/>
                <a:gridCol w="407775"/>
                <a:gridCol w="501875"/>
                <a:gridCol w="452125"/>
                <a:gridCol w="594025"/>
                <a:gridCol w="594025"/>
              </a:tblGrid>
              <a:tr h="5912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i</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minidx</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j</a:t>
                      </a:r>
                      <a:endParaRPr sz="1400" u="none" cap="none" strike="noStrike"/>
                    </a:p>
                  </a:txBody>
                  <a:tcPr marT="45725" marB="45725" marR="91450" marL="91450"/>
                </a:tc>
              </a:tr>
              <a:tr h="5912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63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tc>
              </a:tr>
              <a:tr h="429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45725" marB="45725" marR="91450" marL="91450"/>
                </a:tc>
              </a:tr>
              <a:tr h="429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a:t>
                      </a:r>
                      <a:endParaRPr sz="1400" u="none" cap="none" strike="noStrike"/>
                    </a:p>
                  </a:txBody>
                  <a:tcPr marT="45725" marB="45725" marR="91450" marL="91450"/>
                </a:tc>
              </a:tr>
              <a:tr h="429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4</a:t>
                      </a:r>
                      <a:endParaRPr sz="1400" u="none" cap="none" strike="noStrike"/>
                    </a:p>
                  </a:txBody>
                  <a:tcPr marT="45725" marB="45725" marR="91450" marL="91450"/>
                </a:tc>
              </a:tr>
              <a:tr h="4294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63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r>
            </a:tbl>
          </a:graphicData>
        </a:graphic>
      </p:graphicFrame>
      <p:sp>
        <p:nvSpPr>
          <p:cNvPr id="544" name="Google Shape;544;p27"/>
          <p:cNvSpPr txBox="1"/>
          <p:nvPr/>
        </p:nvSpPr>
        <p:spPr>
          <a:xfrm>
            <a:off x="5100650" y="1356875"/>
            <a:ext cx="3731700" cy="5301000"/>
          </a:xfrm>
          <a:prstGeom prst="rect">
            <a:avLst/>
          </a:prstGeom>
          <a:noFill/>
          <a:ln>
            <a:noFill/>
          </a:ln>
        </p:spPr>
        <p:txBody>
          <a:bodyPr anchorCtr="0" anchor="t" bIns="91425" lIns="91425" spcFirstLastPara="1" rIns="91425" wrap="square" tIns="91425">
            <a:noAutofit/>
          </a:bodyPr>
          <a:lstStyle/>
          <a:p>
            <a:pPr indent="0" lvl="0" marL="88900" marR="0" rtl="0" algn="l">
              <a:lnSpc>
                <a:spcPct val="100000"/>
              </a:lnSpc>
              <a:spcBef>
                <a:spcPts val="0"/>
              </a:spcBef>
              <a:spcAft>
                <a:spcPts val="0"/>
              </a:spcAft>
              <a:buClr>
                <a:schemeClr val="dk1"/>
              </a:buClr>
              <a:buSzPts val="2200"/>
              <a:buFont typeface="Arial"/>
              <a:buNone/>
            </a:pPr>
            <a:r>
              <a:rPr b="0" i="0" lang="en-US" sz="1600" u="none" cap="none" strike="noStrike">
                <a:solidFill>
                  <a:schemeClr val="dk1"/>
                </a:solidFill>
                <a:latin typeface="Archivo Narrow"/>
                <a:ea typeface="Archivo Narrow"/>
                <a:cs typeface="Archivo Narrow"/>
                <a:sym typeface="Archivo Narrow"/>
              </a:rPr>
              <a:t>void selectionSort(int arr[], int n) </a:t>
            </a:r>
            <a:endParaRPr b="0" i="0" sz="1800" u="none" cap="none" strike="noStrike">
              <a:solidFill>
                <a:schemeClr val="dk1"/>
              </a:solidFill>
              <a:latin typeface="Archivo Narrow"/>
              <a:ea typeface="Archivo Narrow"/>
              <a:cs typeface="Archivo Narrow"/>
              <a:sym typeface="Archivo Narrow"/>
            </a:endParaRPr>
          </a:p>
          <a:p>
            <a:pPr indent="0" lvl="0" marL="88900" marR="0" rtl="0" algn="l">
              <a:lnSpc>
                <a:spcPct val="100000"/>
              </a:lnSpc>
              <a:spcBef>
                <a:spcPts val="0"/>
              </a:spcBef>
              <a:spcAft>
                <a:spcPts val="0"/>
              </a:spcAft>
              <a:buClr>
                <a:schemeClr val="dk1"/>
              </a:buClr>
              <a:buSzPts val="2200"/>
              <a:buFont typeface="Arial"/>
              <a:buNone/>
            </a:pPr>
            <a:r>
              <a:rPr b="0" i="0" lang="en-US" sz="1600" u="none" cap="none" strike="noStrike">
                <a:solidFill>
                  <a:schemeClr val="dk1"/>
                </a:solidFill>
                <a:latin typeface="Archivo Narrow"/>
                <a:ea typeface="Archivo Narrow"/>
                <a:cs typeface="Archivo Narrow"/>
                <a:sym typeface="Archivo Narrow"/>
              </a:rPr>
              <a:t>{ </a:t>
            </a:r>
            <a:endParaRPr b="0" i="0" sz="1800" u="none" cap="none" strike="noStrike">
              <a:solidFill>
                <a:schemeClr val="dk1"/>
              </a:solidFill>
              <a:latin typeface="Archivo Narrow"/>
              <a:ea typeface="Archivo Narrow"/>
              <a:cs typeface="Archivo Narrow"/>
              <a:sym typeface="Archivo Narrow"/>
            </a:endParaRPr>
          </a:p>
          <a:p>
            <a:pPr indent="0" lvl="0" marL="88900" marR="0" rtl="0" algn="l">
              <a:lnSpc>
                <a:spcPct val="100000"/>
              </a:lnSpc>
              <a:spcBef>
                <a:spcPts val="0"/>
              </a:spcBef>
              <a:spcAft>
                <a:spcPts val="0"/>
              </a:spcAft>
              <a:buClr>
                <a:schemeClr val="dk1"/>
              </a:buClr>
              <a:buSzPts val="2200"/>
              <a:buFont typeface="Arial"/>
              <a:buNone/>
            </a:pPr>
            <a:r>
              <a:rPr b="0" i="0" lang="en-US" sz="1600" u="none" cap="none" strike="noStrike">
                <a:solidFill>
                  <a:schemeClr val="dk1"/>
                </a:solidFill>
                <a:latin typeface="Archivo Narrow"/>
                <a:ea typeface="Archivo Narrow"/>
                <a:cs typeface="Archivo Narrow"/>
                <a:sym typeface="Archivo Narrow"/>
              </a:rPr>
              <a:t>    int i, j, minidx; </a:t>
            </a:r>
            <a:endParaRPr b="0" i="0" sz="1800" u="none" cap="none" strike="noStrike">
              <a:solidFill>
                <a:schemeClr val="dk1"/>
              </a:solidFill>
              <a:latin typeface="Archivo Narrow"/>
              <a:ea typeface="Archivo Narrow"/>
              <a:cs typeface="Archivo Narrow"/>
              <a:sym typeface="Archivo Narrow"/>
            </a:endParaRPr>
          </a:p>
          <a:p>
            <a:pPr indent="0" lvl="0" marL="88900" marR="0" rtl="0" algn="l">
              <a:lnSpc>
                <a:spcPct val="100000"/>
              </a:lnSpc>
              <a:spcBef>
                <a:spcPts val="0"/>
              </a:spcBef>
              <a:spcAft>
                <a:spcPts val="0"/>
              </a:spcAft>
              <a:buClr>
                <a:schemeClr val="dk1"/>
              </a:buClr>
              <a:buSzPts val="2200"/>
              <a:buFont typeface="Arial"/>
              <a:buNone/>
            </a:pPr>
            <a:r>
              <a:rPr b="0" i="0" lang="en-US" sz="1600" u="none" cap="none" strike="noStrike">
                <a:solidFill>
                  <a:schemeClr val="dk1"/>
                </a:solidFill>
                <a:latin typeface="Archivo Narrow"/>
                <a:ea typeface="Archivo Narrow"/>
                <a:cs typeface="Archivo Narrow"/>
                <a:sym typeface="Archivo Narrow"/>
              </a:rPr>
              <a:t>      // One by one move boundary of unsorted subarray </a:t>
            </a:r>
            <a:endParaRPr b="0" i="0" sz="1800" u="none" cap="none" strike="noStrike">
              <a:solidFill>
                <a:schemeClr val="dk1"/>
              </a:solidFill>
              <a:latin typeface="Archivo Narrow"/>
              <a:ea typeface="Archivo Narrow"/>
              <a:cs typeface="Archivo Narrow"/>
              <a:sym typeface="Archivo Narrow"/>
            </a:endParaRPr>
          </a:p>
          <a:p>
            <a:pPr indent="0" lvl="0" marL="88900" marR="0" rtl="0" algn="l">
              <a:lnSpc>
                <a:spcPct val="100000"/>
              </a:lnSpc>
              <a:spcBef>
                <a:spcPts val="0"/>
              </a:spcBef>
              <a:spcAft>
                <a:spcPts val="0"/>
              </a:spcAft>
              <a:buClr>
                <a:schemeClr val="dk1"/>
              </a:buClr>
              <a:buSzPts val="2200"/>
              <a:buFont typeface="Arial"/>
              <a:buNone/>
            </a:pPr>
            <a:r>
              <a:rPr b="0" i="0" lang="en-US" sz="1600" u="none" cap="none" strike="noStrike">
                <a:solidFill>
                  <a:schemeClr val="dk1"/>
                </a:solidFill>
                <a:latin typeface="Archivo Narrow"/>
                <a:ea typeface="Archivo Narrow"/>
                <a:cs typeface="Archivo Narrow"/>
                <a:sym typeface="Archivo Narrow"/>
              </a:rPr>
              <a:t>    for (i = 0; i &lt; n-1; i++)  </a:t>
            </a:r>
            <a:endParaRPr b="0" i="0" sz="1800" u="none" cap="none" strike="noStrike">
              <a:solidFill>
                <a:schemeClr val="dk1"/>
              </a:solidFill>
              <a:latin typeface="Archivo Narrow"/>
              <a:ea typeface="Archivo Narrow"/>
              <a:cs typeface="Archivo Narrow"/>
              <a:sym typeface="Archivo Narrow"/>
            </a:endParaRPr>
          </a:p>
          <a:p>
            <a:pPr indent="0" lvl="0" marL="88900" marR="0" rtl="0" algn="l">
              <a:lnSpc>
                <a:spcPct val="100000"/>
              </a:lnSpc>
              <a:spcBef>
                <a:spcPts val="0"/>
              </a:spcBef>
              <a:spcAft>
                <a:spcPts val="0"/>
              </a:spcAft>
              <a:buClr>
                <a:schemeClr val="dk1"/>
              </a:buClr>
              <a:buSzPts val="2200"/>
              <a:buFont typeface="Arial"/>
              <a:buNone/>
            </a:pPr>
            <a:r>
              <a:rPr b="0" i="0" lang="en-US" sz="1600" u="none" cap="none" strike="noStrike">
                <a:solidFill>
                  <a:schemeClr val="dk1"/>
                </a:solidFill>
                <a:latin typeface="Archivo Narrow"/>
                <a:ea typeface="Archivo Narrow"/>
                <a:cs typeface="Archivo Narrow"/>
                <a:sym typeface="Archivo Narrow"/>
              </a:rPr>
              <a:t>   { </a:t>
            </a:r>
            <a:endParaRPr b="0" i="0" sz="1800" u="none" cap="none" strike="noStrike">
              <a:solidFill>
                <a:schemeClr val="dk1"/>
              </a:solidFill>
              <a:latin typeface="Archivo Narrow"/>
              <a:ea typeface="Archivo Narrow"/>
              <a:cs typeface="Archivo Narrow"/>
              <a:sym typeface="Archivo Narrow"/>
            </a:endParaRPr>
          </a:p>
          <a:p>
            <a:pPr indent="0" lvl="0" marL="88900" marR="0" rtl="0" algn="l">
              <a:lnSpc>
                <a:spcPct val="100000"/>
              </a:lnSpc>
              <a:spcBef>
                <a:spcPts val="0"/>
              </a:spcBef>
              <a:spcAft>
                <a:spcPts val="0"/>
              </a:spcAft>
              <a:buClr>
                <a:schemeClr val="dk1"/>
              </a:buClr>
              <a:buSzPts val="2200"/>
              <a:buFont typeface="Arial"/>
              <a:buNone/>
            </a:pPr>
            <a:r>
              <a:rPr b="0" i="0" lang="en-US" sz="1600" u="none" cap="none" strike="noStrike">
                <a:solidFill>
                  <a:schemeClr val="dk1"/>
                </a:solidFill>
                <a:latin typeface="Archivo Narrow"/>
                <a:ea typeface="Archivo Narrow"/>
                <a:cs typeface="Archivo Narrow"/>
                <a:sym typeface="Archivo Narrow"/>
              </a:rPr>
              <a:t>        // Find the minimum element in unsorted array </a:t>
            </a:r>
            <a:endParaRPr b="0" i="0" sz="1800" u="none" cap="none" strike="noStrike">
              <a:solidFill>
                <a:schemeClr val="dk1"/>
              </a:solidFill>
              <a:latin typeface="Archivo Narrow"/>
              <a:ea typeface="Archivo Narrow"/>
              <a:cs typeface="Archivo Narrow"/>
              <a:sym typeface="Archivo Narrow"/>
            </a:endParaRPr>
          </a:p>
          <a:p>
            <a:pPr indent="0" lvl="0" marL="88900" marR="0" rtl="0" algn="l">
              <a:lnSpc>
                <a:spcPct val="100000"/>
              </a:lnSpc>
              <a:spcBef>
                <a:spcPts val="0"/>
              </a:spcBef>
              <a:spcAft>
                <a:spcPts val="0"/>
              </a:spcAft>
              <a:buClr>
                <a:schemeClr val="dk1"/>
              </a:buClr>
              <a:buSzPts val="2200"/>
              <a:buFont typeface="Arial"/>
              <a:buNone/>
            </a:pPr>
            <a:r>
              <a:rPr b="0" i="0" lang="en-US" sz="1600" u="none" cap="none" strike="noStrike">
                <a:solidFill>
                  <a:schemeClr val="dk1"/>
                </a:solidFill>
                <a:latin typeface="Archivo Narrow"/>
                <a:ea typeface="Archivo Narrow"/>
                <a:cs typeface="Archivo Narrow"/>
                <a:sym typeface="Archivo Narrow"/>
              </a:rPr>
              <a:t>        minidx = i; </a:t>
            </a:r>
            <a:endParaRPr b="0" i="0" sz="1800" u="none" cap="none" strike="noStrike">
              <a:solidFill>
                <a:schemeClr val="dk1"/>
              </a:solidFill>
              <a:latin typeface="Archivo Narrow"/>
              <a:ea typeface="Archivo Narrow"/>
              <a:cs typeface="Archivo Narrow"/>
              <a:sym typeface="Archivo Narrow"/>
            </a:endParaRPr>
          </a:p>
          <a:p>
            <a:pPr indent="0" lvl="0" marL="88900" marR="0" rtl="0" algn="l">
              <a:lnSpc>
                <a:spcPct val="100000"/>
              </a:lnSpc>
              <a:spcBef>
                <a:spcPts val="0"/>
              </a:spcBef>
              <a:spcAft>
                <a:spcPts val="0"/>
              </a:spcAft>
              <a:buClr>
                <a:schemeClr val="dk1"/>
              </a:buClr>
              <a:buSzPts val="2200"/>
              <a:buFont typeface="Arial"/>
              <a:buNone/>
            </a:pPr>
            <a:r>
              <a:rPr b="0" i="0" lang="en-US" sz="1600" u="none" cap="none" strike="noStrike">
                <a:solidFill>
                  <a:schemeClr val="dk1"/>
                </a:solidFill>
                <a:latin typeface="Archivo Narrow"/>
                <a:ea typeface="Archivo Narrow"/>
                <a:cs typeface="Archivo Narrow"/>
                <a:sym typeface="Archivo Narrow"/>
              </a:rPr>
              <a:t>        for (j = i+1; j &lt; n; j++) </a:t>
            </a:r>
            <a:endParaRPr b="0" i="0" sz="1800" u="none" cap="none" strike="noStrike">
              <a:solidFill>
                <a:schemeClr val="dk1"/>
              </a:solidFill>
              <a:latin typeface="Archivo Narrow"/>
              <a:ea typeface="Archivo Narrow"/>
              <a:cs typeface="Archivo Narrow"/>
              <a:sym typeface="Archivo Narrow"/>
            </a:endParaRPr>
          </a:p>
          <a:p>
            <a:pPr indent="0" lvl="0" marL="88900" marR="0" rtl="0" algn="l">
              <a:lnSpc>
                <a:spcPct val="100000"/>
              </a:lnSpc>
              <a:spcBef>
                <a:spcPts val="0"/>
              </a:spcBef>
              <a:spcAft>
                <a:spcPts val="0"/>
              </a:spcAft>
              <a:buClr>
                <a:schemeClr val="dk1"/>
              </a:buClr>
              <a:buSzPts val="2200"/>
              <a:buFont typeface="Arial"/>
              <a:buNone/>
            </a:pPr>
            <a:r>
              <a:rPr b="0" i="0" lang="en-US" sz="1600" u="none" cap="none" strike="noStrike">
                <a:solidFill>
                  <a:schemeClr val="dk1"/>
                </a:solidFill>
                <a:latin typeface="Archivo Narrow"/>
                <a:ea typeface="Archivo Narrow"/>
                <a:cs typeface="Archivo Narrow"/>
                <a:sym typeface="Archivo Narrow"/>
              </a:rPr>
              <a:t>          if (arr[j] &lt; arr[minidx]) </a:t>
            </a:r>
            <a:endParaRPr b="0" i="0" sz="1800" u="none" cap="none" strike="noStrike">
              <a:solidFill>
                <a:schemeClr val="dk1"/>
              </a:solidFill>
              <a:latin typeface="Archivo Narrow"/>
              <a:ea typeface="Archivo Narrow"/>
              <a:cs typeface="Archivo Narrow"/>
              <a:sym typeface="Archivo Narrow"/>
            </a:endParaRPr>
          </a:p>
          <a:p>
            <a:pPr indent="0" lvl="0" marL="88900" marR="0" rtl="0" algn="l">
              <a:lnSpc>
                <a:spcPct val="100000"/>
              </a:lnSpc>
              <a:spcBef>
                <a:spcPts val="0"/>
              </a:spcBef>
              <a:spcAft>
                <a:spcPts val="0"/>
              </a:spcAft>
              <a:buClr>
                <a:schemeClr val="dk1"/>
              </a:buClr>
              <a:buSzPts val="2200"/>
              <a:buFont typeface="Arial"/>
              <a:buNone/>
            </a:pPr>
            <a:r>
              <a:rPr b="0" i="0" lang="en-US" sz="1600" u="none" cap="none" strike="noStrike">
                <a:solidFill>
                  <a:schemeClr val="dk1"/>
                </a:solidFill>
                <a:latin typeface="Archivo Narrow"/>
                <a:ea typeface="Archivo Narrow"/>
                <a:cs typeface="Archivo Narrow"/>
                <a:sym typeface="Archivo Narrow"/>
              </a:rPr>
              <a:t>            minidx = j; </a:t>
            </a:r>
            <a:endParaRPr b="0" i="0" sz="1800" u="none" cap="none" strike="noStrike">
              <a:solidFill>
                <a:schemeClr val="dk1"/>
              </a:solidFill>
              <a:latin typeface="Archivo Narrow"/>
              <a:ea typeface="Archivo Narrow"/>
              <a:cs typeface="Archivo Narrow"/>
              <a:sym typeface="Archivo Narrow"/>
            </a:endParaRPr>
          </a:p>
          <a:p>
            <a:pPr indent="0" lvl="0" marL="88900" marR="0" rtl="0" algn="l">
              <a:lnSpc>
                <a:spcPct val="100000"/>
              </a:lnSpc>
              <a:spcBef>
                <a:spcPts val="0"/>
              </a:spcBef>
              <a:spcAft>
                <a:spcPts val="0"/>
              </a:spcAft>
              <a:buClr>
                <a:schemeClr val="dk1"/>
              </a:buClr>
              <a:buSzPts val="2200"/>
              <a:buFont typeface="Arial"/>
              <a:buNone/>
            </a:pPr>
            <a:r>
              <a:rPr b="0" i="0" lang="en-US" sz="1600" u="none" cap="none" strike="noStrike">
                <a:solidFill>
                  <a:schemeClr val="dk1"/>
                </a:solidFill>
                <a:latin typeface="Archivo Narrow"/>
                <a:ea typeface="Archivo Narrow"/>
                <a:cs typeface="Archivo Narrow"/>
                <a:sym typeface="Archivo Narrow"/>
              </a:rPr>
              <a:t> // Swap the found minimum element with the first element </a:t>
            </a:r>
            <a:endParaRPr b="0" i="0" sz="1800" u="none" cap="none" strike="noStrike">
              <a:solidFill>
                <a:schemeClr val="dk1"/>
              </a:solidFill>
              <a:latin typeface="Archivo Narrow"/>
              <a:ea typeface="Archivo Narrow"/>
              <a:cs typeface="Archivo Narrow"/>
              <a:sym typeface="Archivo Narrow"/>
            </a:endParaRPr>
          </a:p>
          <a:p>
            <a:pPr indent="0" lvl="0" marL="88900" marR="0" rtl="0" algn="l">
              <a:lnSpc>
                <a:spcPct val="100000"/>
              </a:lnSpc>
              <a:spcBef>
                <a:spcPts val="0"/>
              </a:spcBef>
              <a:spcAft>
                <a:spcPts val="0"/>
              </a:spcAft>
              <a:buClr>
                <a:schemeClr val="dk1"/>
              </a:buClr>
              <a:buSzPts val="2200"/>
              <a:buFont typeface="Arial"/>
              <a:buNone/>
            </a:pPr>
            <a:r>
              <a:rPr b="0" i="0" lang="en-US" sz="1600" u="none" cap="none" strike="noStrike">
                <a:solidFill>
                  <a:schemeClr val="dk1"/>
                </a:solidFill>
                <a:latin typeface="Archivo Narrow"/>
                <a:ea typeface="Archivo Narrow"/>
                <a:cs typeface="Archivo Narrow"/>
                <a:sym typeface="Archivo Narrow"/>
              </a:rPr>
              <a:t>        swap(arr[minidx], arr[i]); </a:t>
            </a:r>
            <a:endParaRPr b="0" i="0" sz="1800" u="none" cap="none" strike="noStrike">
              <a:solidFill>
                <a:schemeClr val="dk1"/>
              </a:solidFill>
              <a:latin typeface="Archivo Narrow"/>
              <a:ea typeface="Archivo Narrow"/>
              <a:cs typeface="Archivo Narrow"/>
              <a:sym typeface="Archivo Narrow"/>
            </a:endParaRPr>
          </a:p>
          <a:p>
            <a:pPr indent="0" lvl="0" marL="88900" marR="0" rtl="0" algn="l">
              <a:lnSpc>
                <a:spcPct val="100000"/>
              </a:lnSpc>
              <a:spcBef>
                <a:spcPts val="0"/>
              </a:spcBef>
              <a:spcAft>
                <a:spcPts val="0"/>
              </a:spcAft>
              <a:buClr>
                <a:schemeClr val="dk1"/>
              </a:buClr>
              <a:buSzPts val="2200"/>
              <a:buFont typeface="Arial"/>
              <a:buNone/>
            </a:pPr>
            <a:r>
              <a:rPr b="0" i="0" lang="en-US" sz="1600" u="none" cap="none" strike="noStrike">
                <a:solidFill>
                  <a:schemeClr val="dk1"/>
                </a:solidFill>
                <a:latin typeface="Archivo Narrow"/>
                <a:ea typeface="Archivo Narrow"/>
                <a:cs typeface="Archivo Narrow"/>
                <a:sym typeface="Archivo Narrow"/>
              </a:rPr>
              <a:t>    } </a:t>
            </a:r>
            <a:endParaRPr b="0" i="0" sz="1800" u="none" cap="none" strike="noStrike">
              <a:solidFill>
                <a:schemeClr val="dk1"/>
              </a:solidFill>
              <a:latin typeface="Archivo Narrow"/>
              <a:ea typeface="Archivo Narrow"/>
              <a:cs typeface="Archivo Narrow"/>
              <a:sym typeface="Archivo Narrow"/>
            </a:endParaRPr>
          </a:p>
          <a:p>
            <a:pPr indent="0" lvl="0" marL="88900" marR="0" rtl="0" algn="l">
              <a:lnSpc>
                <a:spcPct val="100000"/>
              </a:lnSpc>
              <a:spcBef>
                <a:spcPts val="0"/>
              </a:spcBef>
              <a:spcAft>
                <a:spcPts val="0"/>
              </a:spcAft>
              <a:buClr>
                <a:schemeClr val="dk1"/>
              </a:buClr>
              <a:buSzPts val="2200"/>
              <a:buFont typeface="Arial"/>
              <a:buNone/>
            </a:pPr>
            <a:r>
              <a:rPr b="0" i="0" lang="en-US" sz="1600" u="none" cap="none" strike="noStrike">
                <a:solidFill>
                  <a:schemeClr val="dk1"/>
                </a:solidFill>
                <a:latin typeface="Archivo Narrow"/>
                <a:ea typeface="Archivo Narrow"/>
                <a:cs typeface="Archivo Narrow"/>
                <a:sym typeface="Archivo Narrow"/>
              </a:rPr>
              <a:t>} </a:t>
            </a:r>
            <a:endParaRPr b="0" i="0" sz="1800" u="none" cap="none" strike="noStrike">
              <a:solidFill>
                <a:schemeClr val="dk1"/>
              </a:solidFill>
              <a:latin typeface="Archivo Narrow"/>
              <a:ea typeface="Archivo Narrow"/>
              <a:cs typeface="Archivo Narrow"/>
              <a:sym typeface="Archivo Narrow"/>
            </a:endParaRPr>
          </a:p>
          <a:p>
            <a:pPr indent="0" lvl="0" marL="88900" marR="0" rtl="0" algn="l">
              <a:lnSpc>
                <a:spcPct val="100000"/>
              </a:lnSpc>
              <a:spcBef>
                <a:spcPts val="0"/>
              </a:spcBef>
              <a:spcAft>
                <a:spcPts val="0"/>
              </a:spcAft>
              <a:buClr>
                <a:srgbClr val="000000"/>
              </a:buClr>
              <a:buSzPts val="2200"/>
              <a:buFont typeface="Archivo Narrow"/>
              <a:buNone/>
            </a:pPr>
            <a:r>
              <a:t/>
            </a:r>
            <a:endParaRPr b="0" i="0" sz="1400" u="none" cap="none" strike="noStrike">
              <a:solidFill>
                <a:srgbClr val="000000"/>
              </a:solidFill>
              <a:latin typeface="Archivo Narrow"/>
              <a:ea typeface="Archivo Narrow"/>
              <a:cs typeface="Archivo Narrow"/>
              <a:sym typeface="Archivo Narrow"/>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28"/>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rPr lang="en-US"/>
              <a:t>II iteration</a:t>
            </a:r>
            <a:endParaRPr/>
          </a:p>
        </p:txBody>
      </p:sp>
      <p:sp>
        <p:nvSpPr>
          <p:cNvPr id="550" name="Google Shape;550;p28"/>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Clr>
                <a:srgbClr val="000000"/>
              </a:buClr>
              <a:buSzPts val="2200"/>
              <a:buNone/>
            </a:pPr>
            <a:r>
              <a:t/>
            </a:r>
            <a:endParaRPr/>
          </a:p>
        </p:txBody>
      </p:sp>
      <p:graphicFrame>
        <p:nvGraphicFramePr>
          <p:cNvPr id="551" name="Google Shape;551;p28"/>
          <p:cNvGraphicFramePr/>
          <p:nvPr/>
        </p:nvGraphicFramePr>
        <p:xfrm>
          <a:off x="468319" y="1222366"/>
          <a:ext cx="3000000" cy="3000000"/>
        </p:xfrm>
        <a:graphic>
          <a:graphicData uri="http://schemas.openxmlformats.org/drawingml/2006/table">
            <a:tbl>
              <a:tblPr bandRow="1" firstRow="1">
                <a:noFill/>
                <a:tableStyleId>{311B329C-BEB2-4544-B66C-C6F58A61D3AA}</a:tableStyleId>
              </a:tblPr>
              <a:tblGrid>
                <a:gridCol w="592675"/>
                <a:gridCol w="646300"/>
                <a:gridCol w="674375"/>
                <a:gridCol w="407775"/>
                <a:gridCol w="501875"/>
                <a:gridCol w="452125"/>
                <a:gridCol w="594025"/>
                <a:gridCol w="594025"/>
              </a:tblGrid>
              <a:tr h="5912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i</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minidx</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j</a:t>
                      </a:r>
                      <a:endParaRPr sz="1400" u="none" cap="none" strike="noStrike"/>
                    </a:p>
                  </a:txBody>
                  <a:tcPr marT="45725" marB="45725" marR="91450" marL="91450"/>
                </a:tc>
              </a:tr>
              <a:tr h="5912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63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tc>
              </a:tr>
              <a:tr h="429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45725" marB="45725" marR="91450" marL="91450"/>
                </a:tc>
              </a:tr>
              <a:tr h="429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a:t>
                      </a:r>
                      <a:endParaRPr sz="1400" u="none" cap="none" strike="noStrike"/>
                    </a:p>
                  </a:txBody>
                  <a:tcPr marT="45725" marB="45725" marR="91450" marL="91450"/>
                </a:tc>
              </a:tr>
              <a:tr h="429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4</a:t>
                      </a:r>
                      <a:endParaRPr sz="1400" u="none" cap="none" strike="noStrike"/>
                    </a:p>
                  </a:txBody>
                  <a:tcPr marT="45725" marB="45725" marR="91450" marL="91450"/>
                </a:tc>
              </a:tr>
              <a:tr h="4294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63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r>
              <a:tr h="4294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63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45725" marB="45725" marR="91450" marL="91450"/>
                </a:tc>
              </a:tr>
              <a:tr h="429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a:t>
                      </a:r>
                      <a:endParaRPr sz="1400" u="none" cap="none" strike="noStrike"/>
                    </a:p>
                  </a:txBody>
                  <a:tcPr marT="45725" marB="45725" marR="91450" marL="91450"/>
                </a:tc>
              </a:tr>
              <a:tr h="429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4</a:t>
                      </a:r>
                      <a:endParaRPr sz="1400" u="none" cap="none" strike="noStrike"/>
                    </a:p>
                  </a:txBody>
                  <a:tcPr marT="45725" marB="45725" marR="91450" marL="91450"/>
                </a:tc>
              </a:tr>
              <a:tr h="4294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63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r>
            </a:tbl>
          </a:graphicData>
        </a:graphic>
      </p:graphicFrame>
      <p:sp>
        <p:nvSpPr>
          <p:cNvPr id="552" name="Google Shape;552;p28"/>
          <p:cNvSpPr txBox="1"/>
          <p:nvPr/>
        </p:nvSpPr>
        <p:spPr>
          <a:xfrm>
            <a:off x="5100650" y="1356875"/>
            <a:ext cx="3731700" cy="5301000"/>
          </a:xfrm>
          <a:prstGeom prst="rect">
            <a:avLst/>
          </a:prstGeom>
          <a:noFill/>
          <a:ln>
            <a:noFill/>
          </a:ln>
        </p:spPr>
        <p:txBody>
          <a:bodyPr anchorCtr="0" anchor="t" bIns="91425" lIns="91425" spcFirstLastPara="1" rIns="91425" wrap="square" tIns="91425">
            <a:noAutofit/>
          </a:bodyPr>
          <a:lstStyle/>
          <a:p>
            <a:pPr indent="0" lvl="0" marL="88900" marR="0" rtl="0" algn="l">
              <a:lnSpc>
                <a:spcPct val="100000"/>
              </a:lnSpc>
              <a:spcBef>
                <a:spcPts val="0"/>
              </a:spcBef>
              <a:spcAft>
                <a:spcPts val="0"/>
              </a:spcAft>
              <a:buClr>
                <a:schemeClr val="dk1"/>
              </a:buClr>
              <a:buSzPts val="2200"/>
              <a:buFont typeface="Arial"/>
              <a:buNone/>
            </a:pPr>
            <a:r>
              <a:rPr b="0" i="0" lang="en-US" sz="1600" u="none" cap="none" strike="noStrike">
                <a:solidFill>
                  <a:schemeClr val="dk1"/>
                </a:solidFill>
                <a:latin typeface="Archivo Narrow"/>
                <a:ea typeface="Archivo Narrow"/>
                <a:cs typeface="Archivo Narrow"/>
                <a:sym typeface="Archivo Narrow"/>
              </a:rPr>
              <a:t>void selectionSort(int arr[], int n) </a:t>
            </a:r>
            <a:endParaRPr b="0" i="0" sz="1800" u="none" cap="none" strike="noStrike">
              <a:solidFill>
                <a:schemeClr val="dk1"/>
              </a:solidFill>
              <a:latin typeface="Archivo Narrow"/>
              <a:ea typeface="Archivo Narrow"/>
              <a:cs typeface="Archivo Narrow"/>
              <a:sym typeface="Archivo Narrow"/>
            </a:endParaRPr>
          </a:p>
          <a:p>
            <a:pPr indent="0" lvl="0" marL="88900" marR="0" rtl="0" algn="l">
              <a:lnSpc>
                <a:spcPct val="100000"/>
              </a:lnSpc>
              <a:spcBef>
                <a:spcPts val="0"/>
              </a:spcBef>
              <a:spcAft>
                <a:spcPts val="0"/>
              </a:spcAft>
              <a:buClr>
                <a:schemeClr val="dk1"/>
              </a:buClr>
              <a:buSzPts val="2200"/>
              <a:buFont typeface="Arial"/>
              <a:buNone/>
            </a:pPr>
            <a:r>
              <a:rPr b="0" i="0" lang="en-US" sz="1600" u="none" cap="none" strike="noStrike">
                <a:solidFill>
                  <a:schemeClr val="dk1"/>
                </a:solidFill>
                <a:latin typeface="Archivo Narrow"/>
                <a:ea typeface="Archivo Narrow"/>
                <a:cs typeface="Archivo Narrow"/>
                <a:sym typeface="Archivo Narrow"/>
              </a:rPr>
              <a:t>{ </a:t>
            </a:r>
            <a:endParaRPr b="0" i="0" sz="1800" u="none" cap="none" strike="noStrike">
              <a:solidFill>
                <a:schemeClr val="dk1"/>
              </a:solidFill>
              <a:latin typeface="Archivo Narrow"/>
              <a:ea typeface="Archivo Narrow"/>
              <a:cs typeface="Archivo Narrow"/>
              <a:sym typeface="Archivo Narrow"/>
            </a:endParaRPr>
          </a:p>
          <a:p>
            <a:pPr indent="0" lvl="0" marL="88900" marR="0" rtl="0" algn="l">
              <a:lnSpc>
                <a:spcPct val="100000"/>
              </a:lnSpc>
              <a:spcBef>
                <a:spcPts val="0"/>
              </a:spcBef>
              <a:spcAft>
                <a:spcPts val="0"/>
              </a:spcAft>
              <a:buClr>
                <a:schemeClr val="dk1"/>
              </a:buClr>
              <a:buSzPts val="2200"/>
              <a:buFont typeface="Arial"/>
              <a:buNone/>
            </a:pPr>
            <a:r>
              <a:rPr b="0" i="0" lang="en-US" sz="1600" u="none" cap="none" strike="noStrike">
                <a:solidFill>
                  <a:schemeClr val="dk1"/>
                </a:solidFill>
                <a:latin typeface="Archivo Narrow"/>
                <a:ea typeface="Archivo Narrow"/>
                <a:cs typeface="Archivo Narrow"/>
                <a:sym typeface="Archivo Narrow"/>
              </a:rPr>
              <a:t>    int i, j, minidx; </a:t>
            </a:r>
            <a:endParaRPr b="0" i="0" sz="1800" u="none" cap="none" strike="noStrike">
              <a:solidFill>
                <a:schemeClr val="dk1"/>
              </a:solidFill>
              <a:latin typeface="Archivo Narrow"/>
              <a:ea typeface="Archivo Narrow"/>
              <a:cs typeface="Archivo Narrow"/>
              <a:sym typeface="Archivo Narrow"/>
            </a:endParaRPr>
          </a:p>
          <a:p>
            <a:pPr indent="0" lvl="0" marL="88900" marR="0" rtl="0" algn="l">
              <a:lnSpc>
                <a:spcPct val="100000"/>
              </a:lnSpc>
              <a:spcBef>
                <a:spcPts val="0"/>
              </a:spcBef>
              <a:spcAft>
                <a:spcPts val="0"/>
              </a:spcAft>
              <a:buClr>
                <a:schemeClr val="dk1"/>
              </a:buClr>
              <a:buSzPts val="2200"/>
              <a:buFont typeface="Arial"/>
              <a:buNone/>
            </a:pPr>
            <a:r>
              <a:rPr b="0" i="0" lang="en-US" sz="1600" u="none" cap="none" strike="noStrike">
                <a:solidFill>
                  <a:schemeClr val="dk1"/>
                </a:solidFill>
                <a:latin typeface="Archivo Narrow"/>
                <a:ea typeface="Archivo Narrow"/>
                <a:cs typeface="Archivo Narrow"/>
                <a:sym typeface="Archivo Narrow"/>
              </a:rPr>
              <a:t>      // One by one move boundary of unsorted subarray </a:t>
            </a:r>
            <a:endParaRPr b="0" i="0" sz="1800" u="none" cap="none" strike="noStrike">
              <a:solidFill>
                <a:schemeClr val="dk1"/>
              </a:solidFill>
              <a:latin typeface="Archivo Narrow"/>
              <a:ea typeface="Archivo Narrow"/>
              <a:cs typeface="Archivo Narrow"/>
              <a:sym typeface="Archivo Narrow"/>
            </a:endParaRPr>
          </a:p>
          <a:p>
            <a:pPr indent="0" lvl="0" marL="88900" marR="0" rtl="0" algn="l">
              <a:lnSpc>
                <a:spcPct val="100000"/>
              </a:lnSpc>
              <a:spcBef>
                <a:spcPts val="0"/>
              </a:spcBef>
              <a:spcAft>
                <a:spcPts val="0"/>
              </a:spcAft>
              <a:buClr>
                <a:schemeClr val="dk1"/>
              </a:buClr>
              <a:buSzPts val="2200"/>
              <a:buFont typeface="Arial"/>
              <a:buNone/>
            </a:pPr>
            <a:r>
              <a:rPr b="0" i="0" lang="en-US" sz="1600" u="none" cap="none" strike="noStrike">
                <a:solidFill>
                  <a:schemeClr val="dk1"/>
                </a:solidFill>
                <a:latin typeface="Archivo Narrow"/>
                <a:ea typeface="Archivo Narrow"/>
                <a:cs typeface="Archivo Narrow"/>
                <a:sym typeface="Archivo Narrow"/>
              </a:rPr>
              <a:t>    for (i = 0; i &lt; n-1; i++)  </a:t>
            </a:r>
            <a:endParaRPr b="0" i="0" sz="1800" u="none" cap="none" strike="noStrike">
              <a:solidFill>
                <a:schemeClr val="dk1"/>
              </a:solidFill>
              <a:latin typeface="Archivo Narrow"/>
              <a:ea typeface="Archivo Narrow"/>
              <a:cs typeface="Archivo Narrow"/>
              <a:sym typeface="Archivo Narrow"/>
            </a:endParaRPr>
          </a:p>
          <a:p>
            <a:pPr indent="0" lvl="0" marL="88900" marR="0" rtl="0" algn="l">
              <a:lnSpc>
                <a:spcPct val="100000"/>
              </a:lnSpc>
              <a:spcBef>
                <a:spcPts val="0"/>
              </a:spcBef>
              <a:spcAft>
                <a:spcPts val="0"/>
              </a:spcAft>
              <a:buClr>
                <a:schemeClr val="dk1"/>
              </a:buClr>
              <a:buSzPts val="2200"/>
              <a:buFont typeface="Arial"/>
              <a:buNone/>
            </a:pPr>
            <a:r>
              <a:rPr b="0" i="0" lang="en-US" sz="1600" u="none" cap="none" strike="noStrike">
                <a:solidFill>
                  <a:schemeClr val="dk1"/>
                </a:solidFill>
                <a:latin typeface="Archivo Narrow"/>
                <a:ea typeface="Archivo Narrow"/>
                <a:cs typeface="Archivo Narrow"/>
                <a:sym typeface="Archivo Narrow"/>
              </a:rPr>
              <a:t>   { </a:t>
            </a:r>
            <a:endParaRPr b="0" i="0" sz="1800" u="none" cap="none" strike="noStrike">
              <a:solidFill>
                <a:schemeClr val="dk1"/>
              </a:solidFill>
              <a:latin typeface="Archivo Narrow"/>
              <a:ea typeface="Archivo Narrow"/>
              <a:cs typeface="Archivo Narrow"/>
              <a:sym typeface="Archivo Narrow"/>
            </a:endParaRPr>
          </a:p>
          <a:p>
            <a:pPr indent="0" lvl="0" marL="88900" marR="0" rtl="0" algn="l">
              <a:lnSpc>
                <a:spcPct val="100000"/>
              </a:lnSpc>
              <a:spcBef>
                <a:spcPts val="0"/>
              </a:spcBef>
              <a:spcAft>
                <a:spcPts val="0"/>
              </a:spcAft>
              <a:buClr>
                <a:schemeClr val="dk1"/>
              </a:buClr>
              <a:buSzPts val="2200"/>
              <a:buFont typeface="Arial"/>
              <a:buNone/>
            </a:pPr>
            <a:r>
              <a:rPr b="0" i="0" lang="en-US" sz="1600" u="none" cap="none" strike="noStrike">
                <a:solidFill>
                  <a:schemeClr val="dk1"/>
                </a:solidFill>
                <a:latin typeface="Archivo Narrow"/>
                <a:ea typeface="Archivo Narrow"/>
                <a:cs typeface="Archivo Narrow"/>
                <a:sym typeface="Archivo Narrow"/>
              </a:rPr>
              <a:t>        // Find the minimum element in unsorted array </a:t>
            </a:r>
            <a:endParaRPr b="0" i="0" sz="1800" u="none" cap="none" strike="noStrike">
              <a:solidFill>
                <a:schemeClr val="dk1"/>
              </a:solidFill>
              <a:latin typeface="Archivo Narrow"/>
              <a:ea typeface="Archivo Narrow"/>
              <a:cs typeface="Archivo Narrow"/>
              <a:sym typeface="Archivo Narrow"/>
            </a:endParaRPr>
          </a:p>
          <a:p>
            <a:pPr indent="0" lvl="0" marL="88900" marR="0" rtl="0" algn="l">
              <a:lnSpc>
                <a:spcPct val="100000"/>
              </a:lnSpc>
              <a:spcBef>
                <a:spcPts val="0"/>
              </a:spcBef>
              <a:spcAft>
                <a:spcPts val="0"/>
              </a:spcAft>
              <a:buClr>
                <a:schemeClr val="dk1"/>
              </a:buClr>
              <a:buSzPts val="2200"/>
              <a:buFont typeface="Arial"/>
              <a:buNone/>
            </a:pPr>
            <a:r>
              <a:rPr b="0" i="0" lang="en-US" sz="1600" u="none" cap="none" strike="noStrike">
                <a:solidFill>
                  <a:schemeClr val="dk1"/>
                </a:solidFill>
                <a:latin typeface="Archivo Narrow"/>
                <a:ea typeface="Archivo Narrow"/>
                <a:cs typeface="Archivo Narrow"/>
                <a:sym typeface="Archivo Narrow"/>
              </a:rPr>
              <a:t>        minidx = i; </a:t>
            </a:r>
            <a:endParaRPr b="0" i="0" sz="1800" u="none" cap="none" strike="noStrike">
              <a:solidFill>
                <a:schemeClr val="dk1"/>
              </a:solidFill>
              <a:latin typeface="Archivo Narrow"/>
              <a:ea typeface="Archivo Narrow"/>
              <a:cs typeface="Archivo Narrow"/>
              <a:sym typeface="Archivo Narrow"/>
            </a:endParaRPr>
          </a:p>
          <a:p>
            <a:pPr indent="0" lvl="0" marL="88900" marR="0" rtl="0" algn="l">
              <a:lnSpc>
                <a:spcPct val="100000"/>
              </a:lnSpc>
              <a:spcBef>
                <a:spcPts val="0"/>
              </a:spcBef>
              <a:spcAft>
                <a:spcPts val="0"/>
              </a:spcAft>
              <a:buClr>
                <a:schemeClr val="dk1"/>
              </a:buClr>
              <a:buSzPts val="2200"/>
              <a:buFont typeface="Arial"/>
              <a:buNone/>
            </a:pPr>
            <a:r>
              <a:rPr b="0" i="0" lang="en-US" sz="1600" u="none" cap="none" strike="noStrike">
                <a:solidFill>
                  <a:schemeClr val="dk1"/>
                </a:solidFill>
                <a:latin typeface="Archivo Narrow"/>
                <a:ea typeface="Archivo Narrow"/>
                <a:cs typeface="Archivo Narrow"/>
                <a:sym typeface="Archivo Narrow"/>
              </a:rPr>
              <a:t>        for (j = i+1; j &lt; n; j++) </a:t>
            </a:r>
            <a:endParaRPr b="0" i="0" sz="1800" u="none" cap="none" strike="noStrike">
              <a:solidFill>
                <a:schemeClr val="dk1"/>
              </a:solidFill>
              <a:latin typeface="Archivo Narrow"/>
              <a:ea typeface="Archivo Narrow"/>
              <a:cs typeface="Archivo Narrow"/>
              <a:sym typeface="Archivo Narrow"/>
            </a:endParaRPr>
          </a:p>
          <a:p>
            <a:pPr indent="0" lvl="0" marL="88900" marR="0" rtl="0" algn="l">
              <a:lnSpc>
                <a:spcPct val="100000"/>
              </a:lnSpc>
              <a:spcBef>
                <a:spcPts val="0"/>
              </a:spcBef>
              <a:spcAft>
                <a:spcPts val="0"/>
              </a:spcAft>
              <a:buClr>
                <a:schemeClr val="dk1"/>
              </a:buClr>
              <a:buSzPts val="2200"/>
              <a:buFont typeface="Arial"/>
              <a:buNone/>
            </a:pPr>
            <a:r>
              <a:rPr b="0" i="0" lang="en-US" sz="1600" u="none" cap="none" strike="noStrike">
                <a:solidFill>
                  <a:schemeClr val="dk1"/>
                </a:solidFill>
                <a:latin typeface="Archivo Narrow"/>
                <a:ea typeface="Archivo Narrow"/>
                <a:cs typeface="Archivo Narrow"/>
                <a:sym typeface="Archivo Narrow"/>
              </a:rPr>
              <a:t>          if (arr[j] &lt; arr[minidx]) </a:t>
            </a:r>
            <a:endParaRPr b="0" i="0" sz="1800" u="none" cap="none" strike="noStrike">
              <a:solidFill>
                <a:schemeClr val="dk1"/>
              </a:solidFill>
              <a:latin typeface="Archivo Narrow"/>
              <a:ea typeface="Archivo Narrow"/>
              <a:cs typeface="Archivo Narrow"/>
              <a:sym typeface="Archivo Narrow"/>
            </a:endParaRPr>
          </a:p>
          <a:p>
            <a:pPr indent="0" lvl="0" marL="88900" marR="0" rtl="0" algn="l">
              <a:lnSpc>
                <a:spcPct val="100000"/>
              </a:lnSpc>
              <a:spcBef>
                <a:spcPts val="0"/>
              </a:spcBef>
              <a:spcAft>
                <a:spcPts val="0"/>
              </a:spcAft>
              <a:buClr>
                <a:schemeClr val="dk1"/>
              </a:buClr>
              <a:buSzPts val="2200"/>
              <a:buFont typeface="Arial"/>
              <a:buNone/>
            </a:pPr>
            <a:r>
              <a:rPr b="0" i="0" lang="en-US" sz="1600" u="none" cap="none" strike="noStrike">
                <a:solidFill>
                  <a:schemeClr val="dk1"/>
                </a:solidFill>
                <a:latin typeface="Archivo Narrow"/>
                <a:ea typeface="Archivo Narrow"/>
                <a:cs typeface="Archivo Narrow"/>
                <a:sym typeface="Archivo Narrow"/>
              </a:rPr>
              <a:t>            minidx = j; </a:t>
            </a:r>
            <a:endParaRPr b="0" i="0" sz="1800" u="none" cap="none" strike="noStrike">
              <a:solidFill>
                <a:schemeClr val="dk1"/>
              </a:solidFill>
              <a:latin typeface="Archivo Narrow"/>
              <a:ea typeface="Archivo Narrow"/>
              <a:cs typeface="Archivo Narrow"/>
              <a:sym typeface="Archivo Narrow"/>
            </a:endParaRPr>
          </a:p>
          <a:p>
            <a:pPr indent="0" lvl="0" marL="88900" marR="0" rtl="0" algn="l">
              <a:lnSpc>
                <a:spcPct val="100000"/>
              </a:lnSpc>
              <a:spcBef>
                <a:spcPts val="0"/>
              </a:spcBef>
              <a:spcAft>
                <a:spcPts val="0"/>
              </a:spcAft>
              <a:buClr>
                <a:schemeClr val="dk1"/>
              </a:buClr>
              <a:buSzPts val="2200"/>
              <a:buFont typeface="Arial"/>
              <a:buNone/>
            </a:pPr>
            <a:r>
              <a:rPr b="0" i="0" lang="en-US" sz="1600" u="none" cap="none" strike="noStrike">
                <a:solidFill>
                  <a:schemeClr val="dk1"/>
                </a:solidFill>
                <a:latin typeface="Archivo Narrow"/>
                <a:ea typeface="Archivo Narrow"/>
                <a:cs typeface="Archivo Narrow"/>
                <a:sym typeface="Archivo Narrow"/>
              </a:rPr>
              <a:t> // Swap the found minimum element with the first element </a:t>
            </a:r>
            <a:endParaRPr b="0" i="0" sz="1800" u="none" cap="none" strike="noStrike">
              <a:solidFill>
                <a:schemeClr val="dk1"/>
              </a:solidFill>
              <a:latin typeface="Archivo Narrow"/>
              <a:ea typeface="Archivo Narrow"/>
              <a:cs typeface="Archivo Narrow"/>
              <a:sym typeface="Archivo Narrow"/>
            </a:endParaRPr>
          </a:p>
          <a:p>
            <a:pPr indent="0" lvl="0" marL="88900" marR="0" rtl="0" algn="l">
              <a:lnSpc>
                <a:spcPct val="100000"/>
              </a:lnSpc>
              <a:spcBef>
                <a:spcPts val="0"/>
              </a:spcBef>
              <a:spcAft>
                <a:spcPts val="0"/>
              </a:spcAft>
              <a:buClr>
                <a:schemeClr val="dk1"/>
              </a:buClr>
              <a:buSzPts val="2200"/>
              <a:buFont typeface="Arial"/>
              <a:buNone/>
            </a:pPr>
            <a:r>
              <a:rPr b="0" i="0" lang="en-US" sz="1600" u="none" cap="none" strike="noStrike">
                <a:solidFill>
                  <a:schemeClr val="dk1"/>
                </a:solidFill>
                <a:latin typeface="Archivo Narrow"/>
                <a:ea typeface="Archivo Narrow"/>
                <a:cs typeface="Archivo Narrow"/>
                <a:sym typeface="Archivo Narrow"/>
              </a:rPr>
              <a:t>        swap(arr[minidx], arr[i]); </a:t>
            </a:r>
            <a:endParaRPr b="0" i="0" sz="1800" u="none" cap="none" strike="noStrike">
              <a:solidFill>
                <a:schemeClr val="dk1"/>
              </a:solidFill>
              <a:latin typeface="Archivo Narrow"/>
              <a:ea typeface="Archivo Narrow"/>
              <a:cs typeface="Archivo Narrow"/>
              <a:sym typeface="Archivo Narrow"/>
            </a:endParaRPr>
          </a:p>
          <a:p>
            <a:pPr indent="0" lvl="0" marL="88900" marR="0" rtl="0" algn="l">
              <a:lnSpc>
                <a:spcPct val="100000"/>
              </a:lnSpc>
              <a:spcBef>
                <a:spcPts val="0"/>
              </a:spcBef>
              <a:spcAft>
                <a:spcPts val="0"/>
              </a:spcAft>
              <a:buClr>
                <a:schemeClr val="dk1"/>
              </a:buClr>
              <a:buSzPts val="2200"/>
              <a:buFont typeface="Arial"/>
              <a:buNone/>
            </a:pPr>
            <a:r>
              <a:rPr b="0" i="0" lang="en-US" sz="1600" u="none" cap="none" strike="noStrike">
                <a:solidFill>
                  <a:schemeClr val="dk1"/>
                </a:solidFill>
                <a:latin typeface="Archivo Narrow"/>
                <a:ea typeface="Archivo Narrow"/>
                <a:cs typeface="Archivo Narrow"/>
                <a:sym typeface="Archivo Narrow"/>
              </a:rPr>
              <a:t>    } </a:t>
            </a:r>
            <a:endParaRPr b="0" i="0" sz="1800" u="none" cap="none" strike="noStrike">
              <a:solidFill>
                <a:schemeClr val="dk1"/>
              </a:solidFill>
              <a:latin typeface="Archivo Narrow"/>
              <a:ea typeface="Archivo Narrow"/>
              <a:cs typeface="Archivo Narrow"/>
              <a:sym typeface="Archivo Narrow"/>
            </a:endParaRPr>
          </a:p>
          <a:p>
            <a:pPr indent="0" lvl="0" marL="88900" marR="0" rtl="0" algn="l">
              <a:lnSpc>
                <a:spcPct val="100000"/>
              </a:lnSpc>
              <a:spcBef>
                <a:spcPts val="0"/>
              </a:spcBef>
              <a:spcAft>
                <a:spcPts val="0"/>
              </a:spcAft>
              <a:buClr>
                <a:schemeClr val="dk1"/>
              </a:buClr>
              <a:buSzPts val="2200"/>
              <a:buFont typeface="Arial"/>
              <a:buNone/>
            </a:pPr>
            <a:r>
              <a:rPr b="0" i="0" lang="en-US" sz="1600" u="none" cap="none" strike="noStrike">
                <a:solidFill>
                  <a:schemeClr val="dk1"/>
                </a:solidFill>
                <a:latin typeface="Archivo Narrow"/>
                <a:ea typeface="Archivo Narrow"/>
                <a:cs typeface="Archivo Narrow"/>
                <a:sym typeface="Archivo Narrow"/>
              </a:rPr>
              <a:t>} </a:t>
            </a:r>
            <a:endParaRPr b="0" i="0" sz="1800" u="none" cap="none" strike="noStrike">
              <a:solidFill>
                <a:schemeClr val="dk1"/>
              </a:solidFill>
              <a:latin typeface="Archivo Narrow"/>
              <a:ea typeface="Archivo Narrow"/>
              <a:cs typeface="Archivo Narrow"/>
              <a:sym typeface="Archivo Narrow"/>
            </a:endParaRPr>
          </a:p>
          <a:p>
            <a:pPr indent="0" lvl="0" marL="88900" marR="0" rtl="0" algn="l">
              <a:lnSpc>
                <a:spcPct val="100000"/>
              </a:lnSpc>
              <a:spcBef>
                <a:spcPts val="0"/>
              </a:spcBef>
              <a:spcAft>
                <a:spcPts val="0"/>
              </a:spcAft>
              <a:buClr>
                <a:srgbClr val="000000"/>
              </a:buClr>
              <a:buSzPts val="2200"/>
              <a:buFont typeface="Archivo Narrow"/>
              <a:buNone/>
            </a:pPr>
            <a:r>
              <a:t/>
            </a:r>
            <a:endParaRPr b="0" i="0" sz="1400" u="none" cap="none" strike="noStrike">
              <a:solidFill>
                <a:srgbClr val="000000"/>
              </a:solidFill>
              <a:latin typeface="Archivo Narrow"/>
              <a:ea typeface="Archivo Narrow"/>
              <a:cs typeface="Archivo Narrow"/>
              <a:sym typeface="Archivo Narrow"/>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29"/>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rPr lang="en-US"/>
              <a:t>III iteration</a:t>
            </a:r>
            <a:endParaRPr/>
          </a:p>
        </p:txBody>
      </p:sp>
      <p:sp>
        <p:nvSpPr>
          <p:cNvPr id="558" name="Google Shape;558;p29"/>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Clr>
                <a:srgbClr val="000000"/>
              </a:buClr>
              <a:buSzPts val="2200"/>
              <a:buNone/>
            </a:pPr>
            <a:r>
              <a:t/>
            </a:r>
            <a:endParaRPr/>
          </a:p>
        </p:txBody>
      </p:sp>
      <p:graphicFrame>
        <p:nvGraphicFramePr>
          <p:cNvPr id="559" name="Google Shape;559;p29"/>
          <p:cNvGraphicFramePr/>
          <p:nvPr/>
        </p:nvGraphicFramePr>
        <p:xfrm>
          <a:off x="642494" y="1304966"/>
          <a:ext cx="3000000" cy="3000000"/>
        </p:xfrm>
        <a:graphic>
          <a:graphicData uri="http://schemas.openxmlformats.org/drawingml/2006/table">
            <a:tbl>
              <a:tblPr bandRow="1" firstRow="1">
                <a:noFill/>
                <a:tableStyleId>{311B329C-BEB2-4544-B66C-C6F58A61D3AA}</a:tableStyleId>
              </a:tblPr>
              <a:tblGrid>
                <a:gridCol w="510150"/>
                <a:gridCol w="556300"/>
                <a:gridCol w="580475"/>
                <a:gridCol w="382900"/>
                <a:gridCol w="432000"/>
                <a:gridCol w="389175"/>
                <a:gridCol w="511300"/>
                <a:gridCol w="511300"/>
              </a:tblGrid>
              <a:tr h="5417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i</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minidx</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j</a:t>
                      </a:r>
                      <a:endParaRPr sz="1400" u="none" cap="none" strike="noStrike"/>
                    </a:p>
                  </a:txBody>
                  <a:tcPr marT="45725" marB="45725" marR="91450" marL="91450"/>
                </a:tc>
              </a:tr>
              <a:tr h="5417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63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tc>
              </a:tr>
              <a:tr h="3935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45725" marB="45725" marR="91450" marL="91450"/>
                </a:tc>
              </a:tr>
              <a:tr h="3935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a:t>
                      </a:r>
                      <a:endParaRPr sz="1400" u="none" cap="none" strike="noStrike"/>
                    </a:p>
                  </a:txBody>
                  <a:tcPr marT="45725" marB="45725" marR="91450" marL="91450"/>
                </a:tc>
              </a:tr>
              <a:tr h="3935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4</a:t>
                      </a:r>
                      <a:endParaRPr sz="1400" u="none" cap="none" strike="noStrike"/>
                    </a:p>
                  </a:txBody>
                  <a:tcPr marT="45725" marB="45725" marR="91450" marL="91450"/>
                </a:tc>
              </a:tr>
              <a:tr h="3935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63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r>
              <a:tr h="3935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63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45725" marB="45725" marR="91450" marL="91450"/>
                </a:tc>
              </a:tr>
              <a:tr h="3935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a:t>
                      </a:r>
                      <a:endParaRPr sz="1400" u="none" cap="none" strike="noStrike"/>
                    </a:p>
                  </a:txBody>
                  <a:tcPr marT="45725" marB="45725" marR="91450" marL="91450"/>
                </a:tc>
              </a:tr>
              <a:tr h="3935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4</a:t>
                      </a:r>
                      <a:endParaRPr sz="1400" u="none" cap="none" strike="noStrike"/>
                    </a:p>
                  </a:txBody>
                  <a:tcPr marT="45725" marB="45725" marR="91450" marL="91450"/>
                </a:tc>
              </a:tr>
              <a:tr h="3935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63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a:t>
                      </a:r>
                      <a:endParaRPr sz="1400" u="none" cap="none" strike="noStrike"/>
                    </a:p>
                  </a:txBody>
                  <a:tcPr marT="45725" marB="45725" marR="91450" marL="91450"/>
                </a:tc>
              </a:tr>
              <a:tr h="3935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4</a:t>
                      </a:r>
                      <a:endParaRPr sz="1400" u="none" cap="none" strike="noStrike"/>
                    </a:p>
                  </a:txBody>
                  <a:tcPr marT="45725" marB="45725" marR="91450" marL="91450"/>
                </a:tc>
              </a:tr>
              <a:tr h="3935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63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r>
            </a:tbl>
          </a:graphicData>
        </a:graphic>
      </p:graphicFrame>
      <p:sp>
        <p:nvSpPr>
          <p:cNvPr id="560" name="Google Shape;560;p29"/>
          <p:cNvSpPr txBox="1"/>
          <p:nvPr/>
        </p:nvSpPr>
        <p:spPr>
          <a:xfrm>
            <a:off x="5100650" y="1356875"/>
            <a:ext cx="3731700" cy="5301000"/>
          </a:xfrm>
          <a:prstGeom prst="rect">
            <a:avLst/>
          </a:prstGeom>
          <a:noFill/>
          <a:ln>
            <a:noFill/>
          </a:ln>
        </p:spPr>
        <p:txBody>
          <a:bodyPr anchorCtr="0" anchor="t" bIns="91425" lIns="91425" spcFirstLastPara="1" rIns="91425" wrap="square" tIns="91425">
            <a:noAutofit/>
          </a:bodyPr>
          <a:lstStyle/>
          <a:p>
            <a:pPr indent="0" lvl="0" marL="88900" marR="0" rtl="0" algn="l">
              <a:lnSpc>
                <a:spcPct val="100000"/>
              </a:lnSpc>
              <a:spcBef>
                <a:spcPts val="0"/>
              </a:spcBef>
              <a:spcAft>
                <a:spcPts val="0"/>
              </a:spcAft>
              <a:buClr>
                <a:schemeClr val="dk1"/>
              </a:buClr>
              <a:buSzPts val="2200"/>
              <a:buFont typeface="Arial"/>
              <a:buNone/>
            </a:pPr>
            <a:r>
              <a:rPr b="0" i="0" lang="en-US" sz="1600" u="none" cap="none" strike="noStrike">
                <a:solidFill>
                  <a:schemeClr val="dk1"/>
                </a:solidFill>
                <a:latin typeface="Archivo Narrow"/>
                <a:ea typeface="Archivo Narrow"/>
                <a:cs typeface="Archivo Narrow"/>
                <a:sym typeface="Archivo Narrow"/>
              </a:rPr>
              <a:t>void selectionSort(int arr[], int n) </a:t>
            </a:r>
            <a:endParaRPr b="0" i="0" sz="1800" u="none" cap="none" strike="noStrike">
              <a:solidFill>
                <a:schemeClr val="dk1"/>
              </a:solidFill>
              <a:latin typeface="Archivo Narrow"/>
              <a:ea typeface="Archivo Narrow"/>
              <a:cs typeface="Archivo Narrow"/>
              <a:sym typeface="Archivo Narrow"/>
            </a:endParaRPr>
          </a:p>
          <a:p>
            <a:pPr indent="0" lvl="0" marL="88900" marR="0" rtl="0" algn="l">
              <a:lnSpc>
                <a:spcPct val="100000"/>
              </a:lnSpc>
              <a:spcBef>
                <a:spcPts val="0"/>
              </a:spcBef>
              <a:spcAft>
                <a:spcPts val="0"/>
              </a:spcAft>
              <a:buClr>
                <a:schemeClr val="dk1"/>
              </a:buClr>
              <a:buSzPts val="2200"/>
              <a:buFont typeface="Arial"/>
              <a:buNone/>
            </a:pPr>
            <a:r>
              <a:rPr b="0" i="0" lang="en-US" sz="1600" u="none" cap="none" strike="noStrike">
                <a:solidFill>
                  <a:schemeClr val="dk1"/>
                </a:solidFill>
                <a:latin typeface="Archivo Narrow"/>
                <a:ea typeface="Archivo Narrow"/>
                <a:cs typeface="Archivo Narrow"/>
                <a:sym typeface="Archivo Narrow"/>
              </a:rPr>
              <a:t>{ </a:t>
            </a:r>
            <a:endParaRPr b="0" i="0" sz="1800" u="none" cap="none" strike="noStrike">
              <a:solidFill>
                <a:schemeClr val="dk1"/>
              </a:solidFill>
              <a:latin typeface="Archivo Narrow"/>
              <a:ea typeface="Archivo Narrow"/>
              <a:cs typeface="Archivo Narrow"/>
              <a:sym typeface="Archivo Narrow"/>
            </a:endParaRPr>
          </a:p>
          <a:p>
            <a:pPr indent="0" lvl="0" marL="88900" marR="0" rtl="0" algn="l">
              <a:lnSpc>
                <a:spcPct val="100000"/>
              </a:lnSpc>
              <a:spcBef>
                <a:spcPts val="0"/>
              </a:spcBef>
              <a:spcAft>
                <a:spcPts val="0"/>
              </a:spcAft>
              <a:buClr>
                <a:schemeClr val="dk1"/>
              </a:buClr>
              <a:buSzPts val="2200"/>
              <a:buFont typeface="Arial"/>
              <a:buNone/>
            </a:pPr>
            <a:r>
              <a:rPr b="0" i="0" lang="en-US" sz="1600" u="none" cap="none" strike="noStrike">
                <a:solidFill>
                  <a:schemeClr val="dk1"/>
                </a:solidFill>
                <a:latin typeface="Archivo Narrow"/>
                <a:ea typeface="Archivo Narrow"/>
                <a:cs typeface="Archivo Narrow"/>
                <a:sym typeface="Archivo Narrow"/>
              </a:rPr>
              <a:t>    int i, j, minidx; </a:t>
            </a:r>
            <a:endParaRPr b="0" i="0" sz="1800" u="none" cap="none" strike="noStrike">
              <a:solidFill>
                <a:schemeClr val="dk1"/>
              </a:solidFill>
              <a:latin typeface="Archivo Narrow"/>
              <a:ea typeface="Archivo Narrow"/>
              <a:cs typeface="Archivo Narrow"/>
              <a:sym typeface="Archivo Narrow"/>
            </a:endParaRPr>
          </a:p>
          <a:p>
            <a:pPr indent="0" lvl="0" marL="88900" marR="0" rtl="0" algn="l">
              <a:lnSpc>
                <a:spcPct val="100000"/>
              </a:lnSpc>
              <a:spcBef>
                <a:spcPts val="0"/>
              </a:spcBef>
              <a:spcAft>
                <a:spcPts val="0"/>
              </a:spcAft>
              <a:buClr>
                <a:schemeClr val="dk1"/>
              </a:buClr>
              <a:buSzPts val="2200"/>
              <a:buFont typeface="Arial"/>
              <a:buNone/>
            </a:pPr>
            <a:r>
              <a:rPr b="0" i="0" lang="en-US" sz="1600" u="none" cap="none" strike="noStrike">
                <a:solidFill>
                  <a:schemeClr val="dk1"/>
                </a:solidFill>
                <a:latin typeface="Archivo Narrow"/>
                <a:ea typeface="Archivo Narrow"/>
                <a:cs typeface="Archivo Narrow"/>
                <a:sym typeface="Archivo Narrow"/>
              </a:rPr>
              <a:t>      // One by one move boundary of unsorted subarray </a:t>
            </a:r>
            <a:endParaRPr b="0" i="0" sz="1800" u="none" cap="none" strike="noStrike">
              <a:solidFill>
                <a:schemeClr val="dk1"/>
              </a:solidFill>
              <a:latin typeface="Archivo Narrow"/>
              <a:ea typeface="Archivo Narrow"/>
              <a:cs typeface="Archivo Narrow"/>
              <a:sym typeface="Archivo Narrow"/>
            </a:endParaRPr>
          </a:p>
          <a:p>
            <a:pPr indent="0" lvl="0" marL="88900" marR="0" rtl="0" algn="l">
              <a:lnSpc>
                <a:spcPct val="100000"/>
              </a:lnSpc>
              <a:spcBef>
                <a:spcPts val="0"/>
              </a:spcBef>
              <a:spcAft>
                <a:spcPts val="0"/>
              </a:spcAft>
              <a:buClr>
                <a:schemeClr val="dk1"/>
              </a:buClr>
              <a:buSzPts val="2200"/>
              <a:buFont typeface="Arial"/>
              <a:buNone/>
            </a:pPr>
            <a:r>
              <a:rPr b="0" i="0" lang="en-US" sz="1600" u="none" cap="none" strike="noStrike">
                <a:solidFill>
                  <a:schemeClr val="dk1"/>
                </a:solidFill>
                <a:latin typeface="Archivo Narrow"/>
                <a:ea typeface="Archivo Narrow"/>
                <a:cs typeface="Archivo Narrow"/>
                <a:sym typeface="Archivo Narrow"/>
              </a:rPr>
              <a:t>    for (i = 0; i &lt; n-1; i++)  </a:t>
            </a:r>
            <a:endParaRPr b="0" i="0" sz="1800" u="none" cap="none" strike="noStrike">
              <a:solidFill>
                <a:schemeClr val="dk1"/>
              </a:solidFill>
              <a:latin typeface="Archivo Narrow"/>
              <a:ea typeface="Archivo Narrow"/>
              <a:cs typeface="Archivo Narrow"/>
              <a:sym typeface="Archivo Narrow"/>
            </a:endParaRPr>
          </a:p>
          <a:p>
            <a:pPr indent="0" lvl="0" marL="88900" marR="0" rtl="0" algn="l">
              <a:lnSpc>
                <a:spcPct val="100000"/>
              </a:lnSpc>
              <a:spcBef>
                <a:spcPts val="0"/>
              </a:spcBef>
              <a:spcAft>
                <a:spcPts val="0"/>
              </a:spcAft>
              <a:buClr>
                <a:schemeClr val="dk1"/>
              </a:buClr>
              <a:buSzPts val="2200"/>
              <a:buFont typeface="Arial"/>
              <a:buNone/>
            </a:pPr>
            <a:r>
              <a:rPr b="0" i="0" lang="en-US" sz="1600" u="none" cap="none" strike="noStrike">
                <a:solidFill>
                  <a:schemeClr val="dk1"/>
                </a:solidFill>
                <a:latin typeface="Archivo Narrow"/>
                <a:ea typeface="Archivo Narrow"/>
                <a:cs typeface="Archivo Narrow"/>
                <a:sym typeface="Archivo Narrow"/>
              </a:rPr>
              <a:t>   { </a:t>
            </a:r>
            <a:endParaRPr b="0" i="0" sz="1800" u="none" cap="none" strike="noStrike">
              <a:solidFill>
                <a:schemeClr val="dk1"/>
              </a:solidFill>
              <a:latin typeface="Archivo Narrow"/>
              <a:ea typeface="Archivo Narrow"/>
              <a:cs typeface="Archivo Narrow"/>
              <a:sym typeface="Archivo Narrow"/>
            </a:endParaRPr>
          </a:p>
          <a:p>
            <a:pPr indent="0" lvl="0" marL="88900" marR="0" rtl="0" algn="l">
              <a:lnSpc>
                <a:spcPct val="100000"/>
              </a:lnSpc>
              <a:spcBef>
                <a:spcPts val="0"/>
              </a:spcBef>
              <a:spcAft>
                <a:spcPts val="0"/>
              </a:spcAft>
              <a:buClr>
                <a:schemeClr val="dk1"/>
              </a:buClr>
              <a:buSzPts val="2200"/>
              <a:buFont typeface="Arial"/>
              <a:buNone/>
            </a:pPr>
            <a:r>
              <a:rPr b="0" i="0" lang="en-US" sz="1600" u="none" cap="none" strike="noStrike">
                <a:solidFill>
                  <a:schemeClr val="dk1"/>
                </a:solidFill>
                <a:latin typeface="Archivo Narrow"/>
                <a:ea typeface="Archivo Narrow"/>
                <a:cs typeface="Archivo Narrow"/>
                <a:sym typeface="Archivo Narrow"/>
              </a:rPr>
              <a:t>        // Find the minimum element in unsorted array </a:t>
            </a:r>
            <a:endParaRPr b="0" i="0" sz="1800" u="none" cap="none" strike="noStrike">
              <a:solidFill>
                <a:schemeClr val="dk1"/>
              </a:solidFill>
              <a:latin typeface="Archivo Narrow"/>
              <a:ea typeface="Archivo Narrow"/>
              <a:cs typeface="Archivo Narrow"/>
              <a:sym typeface="Archivo Narrow"/>
            </a:endParaRPr>
          </a:p>
          <a:p>
            <a:pPr indent="0" lvl="0" marL="88900" marR="0" rtl="0" algn="l">
              <a:lnSpc>
                <a:spcPct val="100000"/>
              </a:lnSpc>
              <a:spcBef>
                <a:spcPts val="0"/>
              </a:spcBef>
              <a:spcAft>
                <a:spcPts val="0"/>
              </a:spcAft>
              <a:buClr>
                <a:schemeClr val="dk1"/>
              </a:buClr>
              <a:buSzPts val="2200"/>
              <a:buFont typeface="Arial"/>
              <a:buNone/>
            </a:pPr>
            <a:r>
              <a:rPr b="0" i="0" lang="en-US" sz="1600" u="none" cap="none" strike="noStrike">
                <a:solidFill>
                  <a:schemeClr val="dk1"/>
                </a:solidFill>
                <a:latin typeface="Archivo Narrow"/>
                <a:ea typeface="Archivo Narrow"/>
                <a:cs typeface="Archivo Narrow"/>
                <a:sym typeface="Archivo Narrow"/>
              </a:rPr>
              <a:t>        minidx = i; </a:t>
            </a:r>
            <a:endParaRPr b="0" i="0" sz="1800" u="none" cap="none" strike="noStrike">
              <a:solidFill>
                <a:schemeClr val="dk1"/>
              </a:solidFill>
              <a:latin typeface="Archivo Narrow"/>
              <a:ea typeface="Archivo Narrow"/>
              <a:cs typeface="Archivo Narrow"/>
              <a:sym typeface="Archivo Narrow"/>
            </a:endParaRPr>
          </a:p>
          <a:p>
            <a:pPr indent="0" lvl="0" marL="88900" marR="0" rtl="0" algn="l">
              <a:lnSpc>
                <a:spcPct val="100000"/>
              </a:lnSpc>
              <a:spcBef>
                <a:spcPts val="0"/>
              </a:spcBef>
              <a:spcAft>
                <a:spcPts val="0"/>
              </a:spcAft>
              <a:buClr>
                <a:schemeClr val="dk1"/>
              </a:buClr>
              <a:buSzPts val="2200"/>
              <a:buFont typeface="Arial"/>
              <a:buNone/>
            </a:pPr>
            <a:r>
              <a:rPr b="0" i="0" lang="en-US" sz="1600" u="none" cap="none" strike="noStrike">
                <a:solidFill>
                  <a:schemeClr val="dk1"/>
                </a:solidFill>
                <a:latin typeface="Archivo Narrow"/>
                <a:ea typeface="Archivo Narrow"/>
                <a:cs typeface="Archivo Narrow"/>
                <a:sym typeface="Archivo Narrow"/>
              </a:rPr>
              <a:t>        for (j = i+1; j &lt; n; j++) </a:t>
            </a:r>
            <a:endParaRPr b="0" i="0" sz="1800" u="none" cap="none" strike="noStrike">
              <a:solidFill>
                <a:schemeClr val="dk1"/>
              </a:solidFill>
              <a:latin typeface="Archivo Narrow"/>
              <a:ea typeface="Archivo Narrow"/>
              <a:cs typeface="Archivo Narrow"/>
              <a:sym typeface="Archivo Narrow"/>
            </a:endParaRPr>
          </a:p>
          <a:p>
            <a:pPr indent="0" lvl="0" marL="88900" marR="0" rtl="0" algn="l">
              <a:lnSpc>
                <a:spcPct val="100000"/>
              </a:lnSpc>
              <a:spcBef>
                <a:spcPts val="0"/>
              </a:spcBef>
              <a:spcAft>
                <a:spcPts val="0"/>
              </a:spcAft>
              <a:buClr>
                <a:schemeClr val="dk1"/>
              </a:buClr>
              <a:buSzPts val="2200"/>
              <a:buFont typeface="Arial"/>
              <a:buNone/>
            </a:pPr>
            <a:r>
              <a:rPr b="0" i="0" lang="en-US" sz="1600" u="none" cap="none" strike="noStrike">
                <a:solidFill>
                  <a:schemeClr val="dk1"/>
                </a:solidFill>
                <a:latin typeface="Archivo Narrow"/>
                <a:ea typeface="Archivo Narrow"/>
                <a:cs typeface="Archivo Narrow"/>
                <a:sym typeface="Archivo Narrow"/>
              </a:rPr>
              <a:t>          if (arr[j] &lt; arr[minidx]) </a:t>
            </a:r>
            <a:endParaRPr b="0" i="0" sz="1800" u="none" cap="none" strike="noStrike">
              <a:solidFill>
                <a:schemeClr val="dk1"/>
              </a:solidFill>
              <a:latin typeface="Archivo Narrow"/>
              <a:ea typeface="Archivo Narrow"/>
              <a:cs typeface="Archivo Narrow"/>
              <a:sym typeface="Archivo Narrow"/>
            </a:endParaRPr>
          </a:p>
          <a:p>
            <a:pPr indent="0" lvl="0" marL="88900" marR="0" rtl="0" algn="l">
              <a:lnSpc>
                <a:spcPct val="100000"/>
              </a:lnSpc>
              <a:spcBef>
                <a:spcPts val="0"/>
              </a:spcBef>
              <a:spcAft>
                <a:spcPts val="0"/>
              </a:spcAft>
              <a:buClr>
                <a:schemeClr val="dk1"/>
              </a:buClr>
              <a:buSzPts val="2200"/>
              <a:buFont typeface="Arial"/>
              <a:buNone/>
            </a:pPr>
            <a:r>
              <a:rPr b="0" i="0" lang="en-US" sz="1600" u="none" cap="none" strike="noStrike">
                <a:solidFill>
                  <a:schemeClr val="dk1"/>
                </a:solidFill>
                <a:latin typeface="Archivo Narrow"/>
                <a:ea typeface="Archivo Narrow"/>
                <a:cs typeface="Archivo Narrow"/>
                <a:sym typeface="Archivo Narrow"/>
              </a:rPr>
              <a:t>            minidx = j; </a:t>
            </a:r>
            <a:endParaRPr b="0" i="0" sz="1800" u="none" cap="none" strike="noStrike">
              <a:solidFill>
                <a:schemeClr val="dk1"/>
              </a:solidFill>
              <a:latin typeface="Archivo Narrow"/>
              <a:ea typeface="Archivo Narrow"/>
              <a:cs typeface="Archivo Narrow"/>
              <a:sym typeface="Archivo Narrow"/>
            </a:endParaRPr>
          </a:p>
          <a:p>
            <a:pPr indent="0" lvl="0" marL="88900" marR="0" rtl="0" algn="l">
              <a:lnSpc>
                <a:spcPct val="100000"/>
              </a:lnSpc>
              <a:spcBef>
                <a:spcPts val="0"/>
              </a:spcBef>
              <a:spcAft>
                <a:spcPts val="0"/>
              </a:spcAft>
              <a:buClr>
                <a:schemeClr val="dk1"/>
              </a:buClr>
              <a:buSzPts val="2200"/>
              <a:buFont typeface="Arial"/>
              <a:buNone/>
            </a:pPr>
            <a:r>
              <a:rPr b="0" i="0" lang="en-US" sz="1600" u="none" cap="none" strike="noStrike">
                <a:solidFill>
                  <a:schemeClr val="dk1"/>
                </a:solidFill>
                <a:latin typeface="Archivo Narrow"/>
                <a:ea typeface="Archivo Narrow"/>
                <a:cs typeface="Archivo Narrow"/>
                <a:sym typeface="Archivo Narrow"/>
              </a:rPr>
              <a:t> // Swap the found minimum element with the first element </a:t>
            </a:r>
            <a:endParaRPr b="0" i="0" sz="1800" u="none" cap="none" strike="noStrike">
              <a:solidFill>
                <a:schemeClr val="dk1"/>
              </a:solidFill>
              <a:latin typeface="Archivo Narrow"/>
              <a:ea typeface="Archivo Narrow"/>
              <a:cs typeface="Archivo Narrow"/>
              <a:sym typeface="Archivo Narrow"/>
            </a:endParaRPr>
          </a:p>
          <a:p>
            <a:pPr indent="0" lvl="0" marL="88900" marR="0" rtl="0" algn="l">
              <a:lnSpc>
                <a:spcPct val="100000"/>
              </a:lnSpc>
              <a:spcBef>
                <a:spcPts val="0"/>
              </a:spcBef>
              <a:spcAft>
                <a:spcPts val="0"/>
              </a:spcAft>
              <a:buClr>
                <a:schemeClr val="dk1"/>
              </a:buClr>
              <a:buSzPts val="2200"/>
              <a:buFont typeface="Arial"/>
              <a:buNone/>
            </a:pPr>
            <a:r>
              <a:rPr b="0" i="0" lang="en-US" sz="1600" u="none" cap="none" strike="noStrike">
                <a:solidFill>
                  <a:schemeClr val="dk1"/>
                </a:solidFill>
                <a:latin typeface="Archivo Narrow"/>
                <a:ea typeface="Archivo Narrow"/>
                <a:cs typeface="Archivo Narrow"/>
                <a:sym typeface="Archivo Narrow"/>
              </a:rPr>
              <a:t>        swap(arr[minidx], arr[i]); </a:t>
            </a:r>
            <a:endParaRPr b="0" i="0" sz="1800" u="none" cap="none" strike="noStrike">
              <a:solidFill>
                <a:schemeClr val="dk1"/>
              </a:solidFill>
              <a:latin typeface="Archivo Narrow"/>
              <a:ea typeface="Archivo Narrow"/>
              <a:cs typeface="Archivo Narrow"/>
              <a:sym typeface="Archivo Narrow"/>
            </a:endParaRPr>
          </a:p>
          <a:p>
            <a:pPr indent="0" lvl="0" marL="88900" marR="0" rtl="0" algn="l">
              <a:lnSpc>
                <a:spcPct val="100000"/>
              </a:lnSpc>
              <a:spcBef>
                <a:spcPts val="0"/>
              </a:spcBef>
              <a:spcAft>
                <a:spcPts val="0"/>
              </a:spcAft>
              <a:buClr>
                <a:schemeClr val="dk1"/>
              </a:buClr>
              <a:buSzPts val="2200"/>
              <a:buFont typeface="Arial"/>
              <a:buNone/>
            </a:pPr>
            <a:r>
              <a:rPr b="0" i="0" lang="en-US" sz="1600" u="none" cap="none" strike="noStrike">
                <a:solidFill>
                  <a:schemeClr val="dk1"/>
                </a:solidFill>
                <a:latin typeface="Archivo Narrow"/>
                <a:ea typeface="Archivo Narrow"/>
                <a:cs typeface="Archivo Narrow"/>
                <a:sym typeface="Archivo Narrow"/>
              </a:rPr>
              <a:t>    } </a:t>
            </a:r>
            <a:endParaRPr b="0" i="0" sz="1800" u="none" cap="none" strike="noStrike">
              <a:solidFill>
                <a:schemeClr val="dk1"/>
              </a:solidFill>
              <a:latin typeface="Archivo Narrow"/>
              <a:ea typeface="Archivo Narrow"/>
              <a:cs typeface="Archivo Narrow"/>
              <a:sym typeface="Archivo Narrow"/>
            </a:endParaRPr>
          </a:p>
          <a:p>
            <a:pPr indent="0" lvl="0" marL="88900" marR="0" rtl="0" algn="l">
              <a:lnSpc>
                <a:spcPct val="100000"/>
              </a:lnSpc>
              <a:spcBef>
                <a:spcPts val="0"/>
              </a:spcBef>
              <a:spcAft>
                <a:spcPts val="0"/>
              </a:spcAft>
              <a:buClr>
                <a:schemeClr val="dk1"/>
              </a:buClr>
              <a:buSzPts val="2200"/>
              <a:buFont typeface="Arial"/>
              <a:buNone/>
            </a:pPr>
            <a:r>
              <a:rPr b="0" i="0" lang="en-US" sz="1600" u="none" cap="none" strike="noStrike">
                <a:solidFill>
                  <a:schemeClr val="dk1"/>
                </a:solidFill>
                <a:latin typeface="Archivo Narrow"/>
                <a:ea typeface="Archivo Narrow"/>
                <a:cs typeface="Archivo Narrow"/>
                <a:sym typeface="Archivo Narrow"/>
              </a:rPr>
              <a:t>} </a:t>
            </a:r>
            <a:endParaRPr b="0" i="0" sz="1800" u="none" cap="none" strike="noStrike">
              <a:solidFill>
                <a:schemeClr val="dk1"/>
              </a:solidFill>
              <a:latin typeface="Archivo Narrow"/>
              <a:ea typeface="Archivo Narrow"/>
              <a:cs typeface="Archivo Narrow"/>
              <a:sym typeface="Archivo Narrow"/>
            </a:endParaRPr>
          </a:p>
          <a:p>
            <a:pPr indent="0" lvl="0" marL="88900" marR="0" rtl="0" algn="l">
              <a:lnSpc>
                <a:spcPct val="100000"/>
              </a:lnSpc>
              <a:spcBef>
                <a:spcPts val="0"/>
              </a:spcBef>
              <a:spcAft>
                <a:spcPts val="0"/>
              </a:spcAft>
              <a:buClr>
                <a:srgbClr val="000000"/>
              </a:buClr>
              <a:buSzPts val="2200"/>
              <a:buFont typeface="Archivo Narrow"/>
              <a:buNone/>
            </a:pPr>
            <a:r>
              <a:t/>
            </a:r>
            <a:endParaRPr b="0" i="0" sz="1400" u="none" cap="none" strike="noStrike">
              <a:solidFill>
                <a:srgbClr val="000000"/>
              </a:solidFill>
              <a:latin typeface="Archivo Narrow"/>
              <a:ea typeface="Archivo Narrow"/>
              <a:cs typeface="Archivo Narrow"/>
              <a:sym typeface="Archivo Narro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rPr lang="en-US"/>
              <a:t>Example---1</a:t>
            </a:r>
            <a:endParaRPr/>
          </a:p>
        </p:txBody>
      </p:sp>
      <p:graphicFrame>
        <p:nvGraphicFramePr>
          <p:cNvPr id="340" name="Google Shape;340;p3"/>
          <p:cNvGraphicFramePr/>
          <p:nvPr/>
        </p:nvGraphicFramePr>
        <p:xfrm>
          <a:off x="480768" y="1500694"/>
          <a:ext cx="3000000" cy="3000000"/>
        </p:xfrm>
        <a:graphic>
          <a:graphicData uri="http://schemas.openxmlformats.org/drawingml/2006/table">
            <a:tbl>
              <a:tblPr bandRow="1" firstRow="1">
                <a:noFill/>
                <a:tableStyleId>{311B329C-BEB2-4544-B66C-C6F58A61D3AA}</a:tableStyleId>
              </a:tblPr>
              <a:tblGrid>
                <a:gridCol w="481300"/>
                <a:gridCol w="489050"/>
                <a:gridCol w="454125"/>
                <a:gridCol w="482800"/>
                <a:gridCol w="458825"/>
              </a:tblGrid>
              <a:tr h="385650">
                <a:tc>
                  <a:txBody>
                    <a:bodyPr/>
                    <a:lstStyle/>
                    <a:p>
                      <a:pPr indent="0" lvl="0" marL="0" marR="0" rtl="0" algn="l">
                        <a:lnSpc>
                          <a:spcPct val="100000"/>
                        </a:lnSpc>
                        <a:spcBef>
                          <a:spcPts val="0"/>
                        </a:spcBef>
                        <a:spcAft>
                          <a:spcPts val="0"/>
                        </a:spcAft>
                        <a:buClr>
                          <a:srgbClr val="002060"/>
                        </a:buClr>
                        <a:buSzPts val="2800"/>
                        <a:buFont typeface="Arial"/>
                        <a:buNone/>
                      </a:pPr>
                      <a:r>
                        <a:rPr lang="en-US" sz="2800" u="none" cap="none" strike="noStrike">
                          <a:solidFill>
                            <a:srgbClr val="002060"/>
                          </a:solidFill>
                          <a:highlight>
                            <a:srgbClr val="00FFFF"/>
                          </a:highlight>
                        </a:rPr>
                        <a:t>5</a:t>
                      </a:r>
                      <a:endParaRPr sz="2800" u="none" cap="none" strike="noStrike">
                        <a:solidFill>
                          <a:srgbClr val="002060"/>
                        </a:solidFill>
                        <a:highlight>
                          <a:srgbClr val="00FFFF"/>
                        </a:highlight>
                      </a:endParaRPr>
                    </a:p>
                  </a:txBody>
                  <a:tcPr marT="45725" marB="45725" marR="91450" marL="91450"/>
                </a:tc>
                <a:tc>
                  <a:txBody>
                    <a:bodyPr/>
                    <a:lstStyle/>
                    <a:p>
                      <a:pPr indent="0" lvl="0" marL="0" marR="0" rtl="0" algn="l">
                        <a:lnSpc>
                          <a:spcPct val="100000"/>
                        </a:lnSpc>
                        <a:spcBef>
                          <a:spcPts val="0"/>
                        </a:spcBef>
                        <a:spcAft>
                          <a:spcPts val="0"/>
                        </a:spcAft>
                        <a:buClr>
                          <a:srgbClr val="002060"/>
                        </a:buClr>
                        <a:buSzPts val="2800"/>
                        <a:buFont typeface="Arial"/>
                        <a:buNone/>
                      </a:pPr>
                      <a:r>
                        <a:rPr lang="en-US" sz="2800" u="none" cap="none" strike="noStrike">
                          <a:solidFill>
                            <a:srgbClr val="002060"/>
                          </a:solidFill>
                          <a:highlight>
                            <a:srgbClr val="00FFFF"/>
                          </a:highlight>
                        </a:rPr>
                        <a:t>4</a:t>
                      </a:r>
                      <a:endParaRPr sz="2800" u="none" cap="none" strike="noStrike">
                        <a:solidFill>
                          <a:srgbClr val="002060"/>
                        </a:solidFill>
                        <a:highlight>
                          <a:srgbClr val="00FFFF"/>
                        </a:highlight>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lang="en-US" sz="2800" u="none" cap="none" strike="noStrike"/>
                        <a:t>3</a:t>
                      </a:r>
                      <a:endParaRPr sz="2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lang="en-US" sz="2800" u="none" cap="none" strike="noStrike"/>
                        <a:t>2</a:t>
                      </a:r>
                      <a:endParaRPr sz="2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lang="en-US" sz="2800" u="none" cap="none" strike="noStrike"/>
                        <a:t>1</a:t>
                      </a:r>
                      <a:endParaRPr sz="2800" u="none" cap="none" strike="noStrike"/>
                    </a:p>
                  </a:txBody>
                  <a:tcPr marT="45725" marB="45725" marR="91450" marL="91450"/>
                </a:tc>
              </a:tr>
              <a:tr h="385650">
                <a:tc>
                  <a:txBody>
                    <a:bodyPr/>
                    <a:lstStyle/>
                    <a:p>
                      <a:pPr indent="0" lvl="0" marL="0" marR="0" rtl="0" algn="l">
                        <a:lnSpc>
                          <a:spcPct val="100000"/>
                        </a:lnSpc>
                        <a:spcBef>
                          <a:spcPts val="0"/>
                        </a:spcBef>
                        <a:spcAft>
                          <a:spcPts val="0"/>
                        </a:spcAft>
                        <a:buClr>
                          <a:srgbClr val="002060"/>
                        </a:buClr>
                        <a:buSzPts val="2800"/>
                        <a:buFont typeface="Arial"/>
                        <a:buNone/>
                      </a:pPr>
                      <a:r>
                        <a:rPr lang="en-US" sz="2800" u="none" cap="none" strike="noStrike">
                          <a:solidFill>
                            <a:srgbClr val="002060"/>
                          </a:solidFill>
                          <a:highlight>
                            <a:srgbClr val="00FFFF"/>
                          </a:highlight>
                        </a:rPr>
                        <a:t>4</a:t>
                      </a:r>
                      <a:endParaRPr sz="2800" u="none" cap="none" strike="noStrike"/>
                    </a:p>
                  </a:txBody>
                  <a:tcPr marT="45725" marB="45725" marR="91450" marL="91450"/>
                </a:tc>
                <a:tc>
                  <a:txBody>
                    <a:bodyPr/>
                    <a:lstStyle/>
                    <a:p>
                      <a:pPr indent="0" lvl="0" marL="0" marR="0" rtl="0" algn="l">
                        <a:lnSpc>
                          <a:spcPct val="100000"/>
                        </a:lnSpc>
                        <a:spcBef>
                          <a:spcPts val="0"/>
                        </a:spcBef>
                        <a:spcAft>
                          <a:spcPts val="0"/>
                        </a:spcAft>
                        <a:buClr>
                          <a:srgbClr val="FF0000"/>
                        </a:buClr>
                        <a:buSzPts val="2800"/>
                        <a:buFont typeface="Arial"/>
                        <a:buNone/>
                      </a:pPr>
                      <a:r>
                        <a:rPr lang="en-US" sz="2800" u="none" cap="none" strike="noStrike">
                          <a:solidFill>
                            <a:srgbClr val="FF0000"/>
                          </a:solidFill>
                          <a:highlight>
                            <a:srgbClr val="0000FF"/>
                          </a:highlight>
                        </a:rPr>
                        <a:t>5</a:t>
                      </a:r>
                      <a:endParaRPr sz="2800" u="none" cap="none" strike="noStrike">
                        <a:solidFill>
                          <a:srgbClr val="FF0000"/>
                        </a:solidFill>
                        <a:highlight>
                          <a:srgbClr val="0000FF"/>
                        </a:highlight>
                      </a:endParaRPr>
                    </a:p>
                  </a:txBody>
                  <a:tcPr marT="45725" marB="45725" marR="91450" marL="91450"/>
                </a:tc>
                <a:tc>
                  <a:txBody>
                    <a:bodyPr/>
                    <a:lstStyle/>
                    <a:p>
                      <a:pPr indent="0" lvl="0" marL="0" marR="0" rtl="0" algn="l">
                        <a:lnSpc>
                          <a:spcPct val="100000"/>
                        </a:lnSpc>
                        <a:spcBef>
                          <a:spcPts val="0"/>
                        </a:spcBef>
                        <a:spcAft>
                          <a:spcPts val="0"/>
                        </a:spcAft>
                        <a:buClr>
                          <a:srgbClr val="FF0000"/>
                        </a:buClr>
                        <a:buSzPts val="2800"/>
                        <a:buFont typeface="Arial"/>
                        <a:buNone/>
                      </a:pPr>
                      <a:r>
                        <a:rPr lang="en-US" sz="2800" u="none" cap="none" strike="noStrike">
                          <a:solidFill>
                            <a:srgbClr val="FF0000"/>
                          </a:solidFill>
                          <a:highlight>
                            <a:srgbClr val="0000FF"/>
                          </a:highlight>
                        </a:rPr>
                        <a:t>3</a:t>
                      </a:r>
                      <a:endParaRPr sz="2800" u="none" cap="none" strike="noStrike">
                        <a:solidFill>
                          <a:srgbClr val="FF0000"/>
                        </a:solidFill>
                        <a:highlight>
                          <a:srgbClr val="0000FF"/>
                        </a:highlight>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lang="en-US" sz="2800" u="none" cap="none" strike="noStrike"/>
                        <a:t>2</a:t>
                      </a:r>
                      <a:endParaRPr sz="2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lang="en-US" sz="2800" u="none" cap="none" strike="noStrike"/>
                        <a:t>1</a:t>
                      </a:r>
                      <a:endParaRPr sz="2800" u="none" cap="none" strike="noStrike"/>
                    </a:p>
                  </a:txBody>
                  <a:tcPr marT="45725" marB="45725" marR="91450" marL="91450"/>
                </a:tc>
              </a:tr>
              <a:tr h="385650">
                <a:tc>
                  <a:txBody>
                    <a:bodyPr/>
                    <a:lstStyle/>
                    <a:p>
                      <a:pPr indent="0" lvl="0" marL="0" marR="0" rtl="0" algn="l">
                        <a:lnSpc>
                          <a:spcPct val="100000"/>
                        </a:lnSpc>
                        <a:spcBef>
                          <a:spcPts val="0"/>
                        </a:spcBef>
                        <a:spcAft>
                          <a:spcPts val="0"/>
                        </a:spcAft>
                        <a:buClr>
                          <a:srgbClr val="002060"/>
                        </a:buClr>
                        <a:buSzPts val="2800"/>
                        <a:buFont typeface="Arial"/>
                        <a:buNone/>
                      </a:pPr>
                      <a:r>
                        <a:rPr lang="en-US" sz="2800" u="none" cap="none" strike="noStrike">
                          <a:solidFill>
                            <a:srgbClr val="002060"/>
                          </a:solidFill>
                          <a:highlight>
                            <a:srgbClr val="00FFFF"/>
                          </a:highlight>
                        </a:rPr>
                        <a:t>4</a:t>
                      </a:r>
                      <a:endParaRPr sz="2800" u="none" cap="none" strike="noStrike"/>
                    </a:p>
                  </a:txBody>
                  <a:tcPr marT="45725" marB="45725" marR="91450" marL="91450"/>
                </a:tc>
                <a:tc>
                  <a:txBody>
                    <a:bodyPr/>
                    <a:lstStyle/>
                    <a:p>
                      <a:pPr indent="0" lvl="0" marL="0" marR="0" rtl="0" algn="l">
                        <a:lnSpc>
                          <a:spcPct val="100000"/>
                        </a:lnSpc>
                        <a:spcBef>
                          <a:spcPts val="0"/>
                        </a:spcBef>
                        <a:spcAft>
                          <a:spcPts val="0"/>
                        </a:spcAft>
                        <a:buClr>
                          <a:srgbClr val="FF0000"/>
                        </a:buClr>
                        <a:buSzPts val="2800"/>
                        <a:buFont typeface="Arial"/>
                        <a:buNone/>
                      </a:pPr>
                      <a:r>
                        <a:rPr lang="en-US" sz="2800" u="none" cap="none" strike="noStrike">
                          <a:solidFill>
                            <a:srgbClr val="FF0000"/>
                          </a:solidFill>
                          <a:highlight>
                            <a:srgbClr val="0000FF"/>
                          </a:highlight>
                        </a:rPr>
                        <a:t>3</a:t>
                      </a:r>
                      <a:endParaRPr sz="2800" u="none" cap="none" strike="noStrike">
                        <a:solidFill>
                          <a:srgbClr val="FF0000"/>
                        </a:solidFill>
                        <a:highlight>
                          <a:srgbClr val="0000FF"/>
                        </a:highlight>
                      </a:endParaRPr>
                    </a:p>
                  </a:txBody>
                  <a:tcPr marT="45725" marB="45725" marR="91450" marL="91450"/>
                </a:tc>
                <a:tc>
                  <a:txBody>
                    <a:bodyPr/>
                    <a:lstStyle/>
                    <a:p>
                      <a:pPr indent="0" lvl="0" marL="0" marR="0" rtl="0" algn="l">
                        <a:lnSpc>
                          <a:spcPct val="100000"/>
                        </a:lnSpc>
                        <a:spcBef>
                          <a:spcPts val="0"/>
                        </a:spcBef>
                        <a:spcAft>
                          <a:spcPts val="0"/>
                        </a:spcAft>
                        <a:buClr>
                          <a:srgbClr val="8F8F8F"/>
                        </a:buClr>
                        <a:buSzPts val="2800"/>
                        <a:buFont typeface="Arial"/>
                        <a:buNone/>
                      </a:pPr>
                      <a:r>
                        <a:rPr lang="en-US" sz="2800" u="none" cap="none" strike="noStrike">
                          <a:solidFill>
                            <a:srgbClr val="8F8F8F"/>
                          </a:solidFill>
                          <a:highlight>
                            <a:srgbClr val="FF0000"/>
                          </a:highlight>
                        </a:rPr>
                        <a:t>5</a:t>
                      </a:r>
                      <a:endParaRPr sz="2800" u="none" cap="none" strike="noStrike">
                        <a:solidFill>
                          <a:srgbClr val="8F8F8F"/>
                        </a:solidFill>
                        <a:highlight>
                          <a:srgbClr val="FF0000"/>
                        </a:highlight>
                      </a:endParaRPr>
                    </a:p>
                  </a:txBody>
                  <a:tcPr marT="45725" marB="45725" marR="91450" marL="91450"/>
                </a:tc>
                <a:tc>
                  <a:txBody>
                    <a:bodyPr/>
                    <a:lstStyle/>
                    <a:p>
                      <a:pPr indent="0" lvl="0" marL="0" marR="0" rtl="0" algn="l">
                        <a:lnSpc>
                          <a:spcPct val="100000"/>
                        </a:lnSpc>
                        <a:spcBef>
                          <a:spcPts val="0"/>
                        </a:spcBef>
                        <a:spcAft>
                          <a:spcPts val="0"/>
                        </a:spcAft>
                        <a:buClr>
                          <a:srgbClr val="8F8F8F"/>
                        </a:buClr>
                        <a:buSzPts val="2800"/>
                        <a:buFont typeface="Arial"/>
                        <a:buNone/>
                      </a:pPr>
                      <a:r>
                        <a:rPr lang="en-US" sz="2800" u="none" cap="none" strike="noStrike">
                          <a:solidFill>
                            <a:srgbClr val="8F8F8F"/>
                          </a:solidFill>
                          <a:highlight>
                            <a:srgbClr val="FF0000"/>
                          </a:highlight>
                        </a:rPr>
                        <a:t>2</a:t>
                      </a:r>
                      <a:endParaRPr sz="2800" u="none" cap="none" strike="noStrike">
                        <a:solidFill>
                          <a:srgbClr val="8F8F8F"/>
                        </a:solidFill>
                        <a:highlight>
                          <a:srgbClr val="FF0000"/>
                        </a:highlight>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lang="en-US" sz="2800" u="none" cap="none" strike="noStrike"/>
                        <a:t>1</a:t>
                      </a:r>
                      <a:endParaRPr sz="2800" u="none" cap="none" strike="noStrike"/>
                    </a:p>
                  </a:txBody>
                  <a:tcPr marT="45725" marB="45725" marR="91450" marL="91450"/>
                </a:tc>
              </a:tr>
              <a:tr h="385650">
                <a:tc>
                  <a:txBody>
                    <a:bodyPr/>
                    <a:lstStyle/>
                    <a:p>
                      <a:pPr indent="0" lvl="0" marL="0" marR="0" rtl="0" algn="l">
                        <a:lnSpc>
                          <a:spcPct val="100000"/>
                        </a:lnSpc>
                        <a:spcBef>
                          <a:spcPts val="0"/>
                        </a:spcBef>
                        <a:spcAft>
                          <a:spcPts val="0"/>
                        </a:spcAft>
                        <a:buClr>
                          <a:srgbClr val="002060"/>
                        </a:buClr>
                        <a:buSzPts val="2800"/>
                        <a:buFont typeface="Arial"/>
                        <a:buNone/>
                      </a:pPr>
                      <a:r>
                        <a:rPr lang="en-US" sz="2800" u="none" cap="none" strike="noStrike">
                          <a:solidFill>
                            <a:srgbClr val="002060"/>
                          </a:solidFill>
                          <a:highlight>
                            <a:srgbClr val="00FFFF"/>
                          </a:highlight>
                        </a:rPr>
                        <a:t>4</a:t>
                      </a:r>
                      <a:endParaRPr sz="2800" u="none" cap="none" strike="noStrike"/>
                    </a:p>
                  </a:txBody>
                  <a:tcPr marT="45725" marB="45725" marR="91450" marL="91450"/>
                </a:tc>
                <a:tc>
                  <a:txBody>
                    <a:bodyPr/>
                    <a:lstStyle/>
                    <a:p>
                      <a:pPr indent="0" lvl="0" marL="0" marR="0" rtl="0" algn="l">
                        <a:lnSpc>
                          <a:spcPct val="100000"/>
                        </a:lnSpc>
                        <a:spcBef>
                          <a:spcPts val="0"/>
                        </a:spcBef>
                        <a:spcAft>
                          <a:spcPts val="0"/>
                        </a:spcAft>
                        <a:buClr>
                          <a:srgbClr val="FF0000"/>
                        </a:buClr>
                        <a:buSzPts val="2800"/>
                        <a:buFont typeface="Arial"/>
                        <a:buNone/>
                      </a:pPr>
                      <a:r>
                        <a:rPr lang="en-US" sz="2800" u="none" cap="none" strike="noStrike">
                          <a:solidFill>
                            <a:srgbClr val="FF0000"/>
                          </a:solidFill>
                          <a:highlight>
                            <a:srgbClr val="0000FF"/>
                          </a:highlight>
                        </a:rPr>
                        <a:t>3</a:t>
                      </a:r>
                      <a:endParaRPr sz="2800" u="none" cap="none" strike="noStrike">
                        <a:solidFill>
                          <a:srgbClr val="FF0000"/>
                        </a:solidFill>
                        <a:highlight>
                          <a:srgbClr val="0000FF"/>
                        </a:highlight>
                      </a:endParaRPr>
                    </a:p>
                  </a:txBody>
                  <a:tcPr marT="45725" marB="45725" marR="91450" marL="91450"/>
                </a:tc>
                <a:tc>
                  <a:txBody>
                    <a:bodyPr/>
                    <a:lstStyle/>
                    <a:p>
                      <a:pPr indent="0" lvl="0" marL="0" marR="0" rtl="0" algn="l">
                        <a:lnSpc>
                          <a:spcPct val="100000"/>
                        </a:lnSpc>
                        <a:spcBef>
                          <a:spcPts val="0"/>
                        </a:spcBef>
                        <a:spcAft>
                          <a:spcPts val="0"/>
                        </a:spcAft>
                        <a:buClr>
                          <a:srgbClr val="8F8F8F"/>
                        </a:buClr>
                        <a:buSzPts val="2800"/>
                        <a:buFont typeface="Arial"/>
                        <a:buNone/>
                      </a:pPr>
                      <a:r>
                        <a:rPr lang="en-US" sz="2800" u="none" cap="none" strike="noStrike">
                          <a:solidFill>
                            <a:srgbClr val="8F8F8F"/>
                          </a:solidFill>
                          <a:highlight>
                            <a:srgbClr val="FF0000"/>
                          </a:highlight>
                        </a:rPr>
                        <a:t>2</a:t>
                      </a:r>
                      <a:endParaRPr sz="2800" u="none" cap="none" strike="noStrike">
                        <a:solidFill>
                          <a:srgbClr val="8F8F8F"/>
                        </a:solidFill>
                        <a:highlight>
                          <a:srgbClr val="FF0000"/>
                        </a:highlight>
                      </a:endParaRPr>
                    </a:p>
                  </a:txBody>
                  <a:tcPr marT="45725" marB="45725" marR="91450" marL="91450"/>
                </a:tc>
                <a:tc>
                  <a:txBody>
                    <a:bodyPr/>
                    <a:lstStyle/>
                    <a:p>
                      <a:pPr indent="0" lvl="0" marL="0" marR="0" rtl="0" algn="l">
                        <a:lnSpc>
                          <a:spcPct val="100000"/>
                        </a:lnSpc>
                        <a:spcBef>
                          <a:spcPts val="0"/>
                        </a:spcBef>
                        <a:spcAft>
                          <a:spcPts val="0"/>
                        </a:spcAft>
                        <a:buClr>
                          <a:srgbClr val="595959"/>
                        </a:buClr>
                        <a:buSzPts val="2800"/>
                        <a:buFont typeface="Arial"/>
                        <a:buNone/>
                      </a:pPr>
                      <a:r>
                        <a:rPr lang="en-US" sz="2800" u="none" cap="none" strike="noStrike">
                          <a:solidFill>
                            <a:srgbClr val="595959"/>
                          </a:solidFill>
                          <a:highlight>
                            <a:srgbClr val="FF00FF"/>
                          </a:highlight>
                        </a:rPr>
                        <a:t>5</a:t>
                      </a:r>
                      <a:endParaRPr sz="2800" u="none" cap="none" strike="noStrike">
                        <a:solidFill>
                          <a:srgbClr val="595959"/>
                        </a:solidFill>
                        <a:highlight>
                          <a:srgbClr val="FF00FF"/>
                        </a:highlight>
                      </a:endParaRPr>
                    </a:p>
                  </a:txBody>
                  <a:tcPr marT="45725" marB="45725" marR="91450" marL="91450"/>
                </a:tc>
                <a:tc>
                  <a:txBody>
                    <a:bodyPr/>
                    <a:lstStyle/>
                    <a:p>
                      <a:pPr indent="0" lvl="0" marL="0" marR="0" rtl="0" algn="l">
                        <a:lnSpc>
                          <a:spcPct val="100000"/>
                        </a:lnSpc>
                        <a:spcBef>
                          <a:spcPts val="0"/>
                        </a:spcBef>
                        <a:spcAft>
                          <a:spcPts val="0"/>
                        </a:spcAft>
                        <a:buClr>
                          <a:srgbClr val="595959"/>
                        </a:buClr>
                        <a:buSzPts val="2800"/>
                        <a:buFont typeface="Arial"/>
                        <a:buNone/>
                      </a:pPr>
                      <a:r>
                        <a:rPr lang="en-US" sz="2800" u="none" cap="none" strike="noStrike">
                          <a:solidFill>
                            <a:srgbClr val="595959"/>
                          </a:solidFill>
                          <a:highlight>
                            <a:srgbClr val="FF00FF"/>
                          </a:highlight>
                        </a:rPr>
                        <a:t>1</a:t>
                      </a:r>
                      <a:endParaRPr sz="2800" u="none" cap="none" strike="noStrike">
                        <a:solidFill>
                          <a:srgbClr val="595959"/>
                        </a:solidFill>
                        <a:highlight>
                          <a:srgbClr val="FF00FF"/>
                        </a:highlight>
                      </a:endParaRPr>
                    </a:p>
                  </a:txBody>
                  <a:tcPr marT="45725" marB="45725" marR="91450" marL="91450"/>
                </a:tc>
              </a:tr>
              <a:tr h="385650">
                <a:tc>
                  <a:txBody>
                    <a:bodyPr/>
                    <a:lstStyle/>
                    <a:p>
                      <a:pPr indent="0" lvl="0" marL="0" marR="0" rtl="0" algn="l">
                        <a:lnSpc>
                          <a:spcPct val="100000"/>
                        </a:lnSpc>
                        <a:spcBef>
                          <a:spcPts val="0"/>
                        </a:spcBef>
                        <a:spcAft>
                          <a:spcPts val="0"/>
                        </a:spcAft>
                        <a:buClr>
                          <a:srgbClr val="002060"/>
                        </a:buClr>
                        <a:buSzPts val="2800"/>
                        <a:buFont typeface="Arial"/>
                        <a:buNone/>
                      </a:pPr>
                      <a:r>
                        <a:rPr lang="en-US" sz="2800" u="none" cap="none" strike="noStrike">
                          <a:solidFill>
                            <a:srgbClr val="002060"/>
                          </a:solidFill>
                          <a:highlight>
                            <a:srgbClr val="00FFFF"/>
                          </a:highlight>
                        </a:rPr>
                        <a:t>4</a:t>
                      </a:r>
                      <a:endParaRPr sz="2800" u="none" cap="none" strike="noStrike"/>
                    </a:p>
                  </a:txBody>
                  <a:tcPr marT="45725" marB="45725" marR="91450" marL="91450"/>
                </a:tc>
                <a:tc>
                  <a:txBody>
                    <a:bodyPr/>
                    <a:lstStyle/>
                    <a:p>
                      <a:pPr indent="0" lvl="0" marL="0" marR="0" rtl="0" algn="l">
                        <a:lnSpc>
                          <a:spcPct val="100000"/>
                        </a:lnSpc>
                        <a:spcBef>
                          <a:spcPts val="0"/>
                        </a:spcBef>
                        <a:spcAft>
                          <a:spcPts val="0"/>
                        </a:spcAft>
                        <a:buClr>
                          <a:srgbClr val="FF0000"/>
                        </a:buClr>
                        <a:buSzPts val="2800"/>
                        <a:buFont typeface="Arial"/>
                        <a:buNone/>
                      </a:pPr>
                      <a:r>
                        <a:rPr lang="en-US" sz="2800" u="none" cap="none" strike="noStrike">
                          <a:solidFill>
                            <a:srgbClr val="FF0000"/>
                          </a:solidFill>
                          <a:highlight>
                            <a:srgbClr val="0000FF"/>
                          </a:highlight>
                        </a:rPr>
                        <a:t>3</a:t>
                      </a:r>
                      <a:endParaRPr sz="2800" u="none" cap="none" strike="noStrike">
                        <a:solidFill>
                          <a:srgbClr val="FF0000"/>
                        </a:solidFill>
                        <a:highlight>
                          <a:srgbClr val="0000FF"/>
                        </a:highlight>
                      </a:endParaRPr>
                    </a:p>
                  </a:txBody>
                  <a:tcPr marT="45725" marB="45725" marR="91450" marL="91450"/>
                </a:tc>
                <a:tc>
                  <a:txBody>
                    <a:bodyPr/>
                    <a:lstStyle/>
                    <a:p>
                      <a:pPr indent="0" lvl="0" marL="0" marR="0" rtl="0" algn="l">
                        <a:lnSpc>
                          <a:spcPct val="100000"/>
                        </a:lnSpc>
                        <a:spcBef>
                          <a:spcPts val="0"/>
                        </a:spcBef>
                        <a:spcAft>
                          <a:spcPts val="0"/>
                        </a:spcAft>
                        <a:buClr>
                          <a:srgbClr val="8F8F8F"/>
                        </a:buClr>
                        <a:buSzPts val="2800"/>
                        <a:buFont typeface="Arial"/>
                        <a:buNone/>
                      </a:pPr>
                      <a:r>
                        <a:rPr lang="en-US" sz="2800" u="none" cap="none" strike="noStrike">
                          <a:solidFill>
                            <a:srgbClr val="8F8F8F"/>
                          </a:solidFill>
                          <a:highlight>
                            <a:srgbClr val="FF0000"/>
                          </a:highlight>
                        </a:rPr>
                        <a:t>2</a:t>
                      </a:r>
                      <a:endParaRPr sz="2800" u="none" cap="none" strike="noStrike">
                        <a:solidFill>
                          <a:srgbClr val="8F8F8F"/>
                        </a:solidFill>
                        <a:highlight>
                          <a:srgbClr val="FF0000"/>
                        </a:highlight>
                      </a:endParaRPr>
                    </a:p>
                  </a:txBody>
                  <a:tcPr marT="45725" marB="45725" marR="91450" marL="91450"/>
                </a:tc>
                <a:tc>
                  <a:txBody>
                    <a:bodyPr/>
                    <a:lstStyle/>
                    <a:p>
                      <a:pPr indent="0" lvl="0" marL="0" marR="0" rtl="0" algn="l">
                        <a:lnSpc>
                          <a:spcPct val="100000"/>
                        </a:lnSpc>
                        <a:spcBef>
                          <a:spcPts val="0"/>
                        </a:spcBef>
                        <a:spcAft>
                          <a:spcPts val="0"/>
                        </a:spcAft>
                        <a:buClr>
                          <a:srgbClr val="595959"/>
                        </a:buClr>
                        <a:buSzPts val="2800"/>
                        <a:buFont typeface="Arial"/>
                        <a:buNone/>
                      </a:pPr>
                      <a:r>
                        <a:rPr lang="en-US" sz="2800" u="none" cap="none" strike="noStrike">
                          <a:solidFill>
                            <a:srgbClr val="595959"/>
                          </a:solidFill>
                          <a:highlight>
                            <a:srgbClr val="FF00FF"/>
                          </a:highlight>
                        </a:rPr>
                        <a:t>1</a:t>
                      </a:r>
                      <a:endParaRPr sz="2800" u="none" cap="none" strike="noStrike">
                        <a:solidFill>
                          <a:srgbClr val="595959"/>
                        </a:solidFill>
                        <a:highlight>
                          <a:srgbClr val="FF00FF"/>
                        </a:highlight>
                      </a:endParaRPr>
                    </a:p>
                  </a:txBody>
                  <a:tcPr marT="45725" marB="45725" marR="91450" marL="91450"/>
                </a:tc>
                <a:tc>
                  <a:txBody>
                    <a:bodyPr/>
                    <a:lstStyle/>
                    <a:p>
                      <a:pPr indent="0" lvl="0" marL="0" marR="0" rtl="0" algn="l">
                        <a:lnSpc>
                          <a:spcPct val="100000"/>
                        </a:lnSpc>
                        <a:spcBef>
                          <a:spcPts val="0"/>
                        </a:spcBef>
                        <a:spcAft>
                          <a:spcPts val="0"/>
                        </a:spcAft>
                        <a:buClr>
                          <a:srgbClr val="595959"/>
                        </a:buClr>
                        <a:buSzPts val="2800"/>
                        <a:buFont typeface="Arial"/>
                        <a:buNone/>
                      </a:pPr>
                      <a:r>
                        <a:rPr lang="en-US" sz="2800" u="none" cap="none" strike="noStrike">
                          <a:solidFill>
                            <a:srgbClr val="595959"/>
                          </a:solidFill>
                          <a:highlight>
                            <a:srgbClr val="FF00FF"/>
                          </a:highlight>
                        </a:rPr>
                        <a:t>5</a:t>
                      </a:r>
                      <a:endParaRPr sz="2800" u="none" cap="none" strike="noStrike">
                        <a:solidFill>
                          <a:srgbClr val="595959"/>
                        </a:solidFill>
                        <a:highlight>
                          <a:srgbClr val="FF00FF"/>
                        </a:highlight>
                      </a:endParaRPr>
                    </a:p>
                  </a:txBody>
                  <a:tcPr marT="45725" marB="45725" marR="91450" marL="91450"/>
                </a:tc>
              </a:tr>
            </a:tbl>
          </a:graphicData>
        </a:graphic>
      </p:graphicFrame>
      <p:graphicFrame>
        <p:nvGraphicFramePr>
          <p:cNvPr id="341" name="Google Shape;341;p3"/>
          <p:cNvGraphicFramePr/>
          <p:nvPr/>
        </p:nvGraphicFramePr>
        <p:xfrm>
          <a:off x="3195686" y="1552959"/>
          <a:ext cx="3000000" cy="3000000"/>
        </p:xfrm>
        <a:graphic>
          <a:graphicData uri="http://schemas.openxmlformats.org/drawingml/2006/table">
            <a:tbl>
              <a:tblPr bandRow="1" firstRow="1">
                <a:noFill/>
                <a:tableStyleId>{311B329C-BEB2-4544-B66C-C6F58A61D3AA}</a:tableStyleId>
              </a:tblPr>
              <a:tblGrid>
                <a:gridCol w="307200"/>
                <a:gridCol w="401275"/>
                <a:gridCol w="509475"/>
                <a:gridCol w="573150"/>
              </a:tblGrid>
              <a:tr h="422750">
                <a:tc>
                  <a:txBody>
                    <a:bodyPr/>
                    <a:lstStyle/>
                    <a:p>
                      <a:pPr indent="0" lvl="0" marL="0" marR="0" rtl="0" algn="l">
                        <a:lnSpc>
                          <a:spcPct val="100000"/>
                        </a:lnSpc>
                        <a:spcBef>
                          <a:spcPts val="0"/>
                        </a:spcBef>
                        <a:spcAft>
                          <a:spcPts val="0"/>
                        </a:spcAft>
                        <a:buClr>
                          <a:srgbClr val="002060"/>
                        </a:buClr>
                        <a:buSzPts val="2800"/>
                        <a:buFont typeface="Arial"/>
                        <a:buNone/>
                      </a:pPr>
                      <a:r>
                        <a:rPr lang="en-US" sz="2800" u="none" cap="none" strike="noStrike">
                          <a:solidFill>
                            <a:srgbClr val="002060"/>
                          </a:solidFill>
                          <a:highlight>
                            <a:srgbClr val="00FFFF"/>
                          </a:highlight>
                        </a:rPr>
                        <a:t>4</a:t>
                      </a:r>
                      <a:endParaRPr sz="2800" u="none" cap="none" strike="noStrike"/>
                    </a:p>
                  </a:txBody>
                  <a:tcPr marT="45725" marB="45725" marR="91450" marL="91450"/>
                </a:tc>
                <a:tc>
                  <a:txBody>
                    <a:bodyPr/>
                    <a:lstStyle/>
                    <a:p>
                      <a:pPr indent="0" lvl="0" marL="0" marR="0" rtl="0" algn="l">
                        <a:lnSpc>
                          <a:spcPct val="100000"/>
                        </a:lnSpc>
                        <a:spcBef>
                          <a:spcPts val="0"/>
                        </a:spcBef>
                        <a:spcAft>
                          <a:spcPts val="0"/>
                        </a:spcAft>
                        <a:buClr>
                          <a:srgbClr val="FF0000"/>
                        </a:buClr>
                        <a:buSzPts val="2800"/>
                        <a:buFont typeface="Arial"/>
                        <a:buNone/>
                      </a:pPr>
                      <a:r>
                        <a:rPr lang="en-US" sz="2800" u="none" cap="none" strike="noStrike">
                          <a:solidFill>
                            <a:srgbClr val="FF0000"/>
                          </a:solidFill>
                          <a:highlight>
                            <a:srgbClr val="0000FF"/>
                          </a:highlight>
                        </a:rPr>
                        <a:t>3</a:t>
                      </a:r>
                      <a:endParaRPr sz="2800" u="none" cap="none" strike="noStrike">
                        <a:solidFill>
                          <a:srgbClr val="FF0000"/>
                        </a:solidFill>
                        <a:highlight>
                          <a:srgbClr val="0000FF"/>
                        </a:highlight>
                      </a:endParaRPr>
                    </a:p>
                  </a:txBody>
                  <a:tcPr marT="45725" marB="45725" marR="91450" marL="91450"/>
                </a:tc>
                <a:tc>
                  <a:txBody>
                    <a:bodyPr/>
                    <a:lstStyle/>
                    <a:p>
                      <a:pPr indent="0" lvl="0" marL="0" marR="0" rtl="0" algn="l">
                        <a:lnSpc>
                          <a:spcPct val="100000"/>
                        </a:lnSpc>
                        <a:spcBef>
                          <a:spcPts val="0"/>
                        </a:spcBef>
                        <a:spcAft>
                          <a:spcPts val="0"/>
                        </a:spcAft>
                        <a:buClr>
                          <a:srgbClr val="8F8F8F"/>
                        </a:buClr>
                        <a:buSzPts val="2800"/>
                        <a:buFont typeface="Arial"/>
                        <a:buNone/>
                      </a:pPr>
                      <a:r>
                        <a:rPr lang="en-US" sz="2800" u="none" cap="none" strike="noStrike">
                          <a:solidFill>
                            <a:srgbClr val="8F8F8F"/>
                          </a:solidFill>
                          <a:highlight>
                            <a:srgbClr val="FF0000"/>
                          </a:highlight>
                        </a:rPr>
                        <a:t>2</a:t>
                      </a:r>
                      <a:endParaRPr sz="2800" u="none" cap="none" strike="noStrike">
                        <a:solidFill>
                          <a:srgbClr val="8F8F8F"/>
                        </a:solidFill>
                        <a:highlight>
                          <a:srgbClr val="FF0000"/>
                        </a:highlight>
                      </a:endParaRPr>
                    </a:p>
                  </a:txBody>
                  <a:tcPr marT="45725" marB="45725" marR="91450" marL="91450"/>
                </a:tc>
                <a:tc>
                  <a:txBody>
                    <a:bodyPr/>
                    <a:lstStyle/>
                    <a:p>
                      <a:pPr indent="0" lvl="0" marL="0" marR="0" rtl="0" algn="l">
                        <a:lnSpc>
                          <a:spcPct val="100000"/>
                        </a:lnSpc>
                        <a:spcBef>
                          <a:spcPts val="0"/>
                        </a:spcBef>
                        <a:spcAft>
                          <a:spcPts val="0"/>
                        </a:spcAft>
                        <a:buClr>
                          <a:srgbClr val="595959"/>
                        </a:buClr>
                        <a:buSzPts val="2800"/>
                        <a:buFont typeface="Arial"/>
                        <a:buNone/>
                      </a:pPr>
                      <a:r>
                        <a:rPr lang="en-US" sz="2800" u="none" cap="none" strike="noStrike">
                          <a:solidFill>
                            <a:srgbClr val="595959"/>
                          </a:solidFill>
                          <a:highlight>
                            <a:srgbClr val="FF00FF"/>
                          </a:highlight>
                        </a:rPr>
                        <a:t>1</a:t>
                      </a:r>
                      <a:endParaRPr sz="2800" u="none" cap="none" strike="noStrike">
                        <a:solidFill>
                          <a:srgbClr val="595959"/>
                        </a:solidFill>
                        <a:highlight>
                          <a:srgbClr val="FF00FF"/>
                        </a:highlight>
                      </a:endParaRPr>
                    </a:p>
                  </a:txBody>
                  <a:tcPr marT="45725" marB="45725" marR="91450" marL="91450"/>
                </a:tc>
              </a:tr>
              <a:tr h="422750">
                <a:tc>
                  <a:txBody>
                    <a:bodyPr/>
                    <a:lstStyle/>
                    <a:p>
                      <a:pPr indent="0" lvl="0" marL="0" marR="0" rtl="0" algn="l">
                        <a:lnSpc>
                          <a:spcPct val="100000"/>
                        </a:lnSpc>
                        <a:spcBef>
                          <a:spcPts val="0"/>
                        </a:spcBef>
                        <a:spcAft>
                          <a:spcPts val="0"/>
                        </a:spcAft>
                        <a:buClr>
                          <a:srgbClr val="002060"/>
                        </a:buClr>
                        <a:buSzPts val="2800"/>
                        <a:buFont typeface="Arial"/>
                        <a:buNone/>
                      </a:pPr>
                      <a:r>
                        <a:rPr lang="en-US" sz="2800" u="none" cap="none" strike="noStrike">
                          <a:solidFill>
                            <a:srgbClr val="002060"/>
                          </a:solidFill>
                          <a:highlight>
                            <a:srgbClr val="00FFFF"/>
                          </a:highlight>
                        </a:rPr>
                        <a:t>3</a:t>
                      </a:r>
                      <a:endParaRPr sz="2800" u="none" cap="none" strike="noStrike"/>
                    </a:p>
                  </a:txBody>
                  <a:tcPr marT="45725" marB="45725" marR="91450" marL="91450"/>
                </a:tc>
                <a:tc>
                  <a:txBody>
                    <a:bodyPr/>
                    <a:lstStyle/>
                    <a:p>
                      <a:pPr indent="0" lvl="0" marL="0" marR="0" rtl="0" algn="l">
                        <a:lnSpc>
                          <a:spcPct val="100000"/>
                        </a:lnSpc>
                        <a:spcBef>
                          <a:spcPts val="0"/>
                        </a:spcBef>
                        <a:spcAft>
                          <a:spcPts val="0"/>
                        </a:spcAft>
                        <a:buClr>
                          <a:srgbClr val="FF0000"/>
                        </a:buClr>
                        <a:buSzPts val="2800"/>
                        <a:buFont typeface="Arial"/>
                        <a:buNone/>
                      </a:pPr>
                      <a:r>
                        <a:rPr lang="en-US" sz="2800" u="none" cap="none" strike="noStrike">
                          <a:solidFill>
                            <a:srgbClr val="FF0000"/>
                          </a:solidFill>
                          <a:highlight>
                            <a:srgbClr val="0000FF"/>
                          </a:highlight>
                        </a:rPr>
                        <a:t>4</a:t>
                      </a:r>
                      <a:endParaRPr sz="2800" u="none" cap="none" strike="noStrike">
                        <a:solidFill>
                          <a:srgbClr val="FF0000"/>
                        </a:solidFill>
                        <a:highlight>
                          <a:srgbClr val="0000FF"/>
                        </a:highlight>
                      </a:endParaRPr>
                    </a:p>
                  </a:txBody>
                  <a:tcPr marT="45725" marB="45725" marR="91450" marL="91450"/>
                </a:tc>
                <a:tc>
                  <a:txBody>
                    <a:bodyPr/>
                    <a:lstStyle/>
                    <a:p>
                      <a:pPr indent="0" lvl="0" marL="0" marR="0" rtl="0" algn="l">
                        <a:lnSpc>
                          <a:spcPct val="100000"/>
                        </a:lnSpc>
                        <a:spcBef>
                          <a:spcPts val="0"/>
                        </a:spcBef>
                        <a:spcAft>
                          <a:spcPts val="0"/>
                        </a:spcAft>
                        <a:buClr>
                          <a:srgbClr val="FF0000"/>
                        </a:buClr>
                        <a:buSzPts val="2800"/>
                        <a:buFont typeface="Arial"/>
                        <a:buNone/>
                      </a:pPr>
                      <a:r>
                        <a:rPr lang="en-US" sz="2800" u="none" cap="none" strike="noStrike">
                          <a:solidFill>
                            <a:srgbClr val="FF0000"/>
                          </a:solidFill>
                          <a:highlight>
                            <a:srgbClr val="0000FF"/>
                          </a:highlight>
                        </a:rPr>
                        <a:t>2</a:t>
                      </a:r>
                      <a:endParaRPr sz="2800" u="none" cap="none" strike="noStrike">
                        <a:solidFill>
                          <a:srgbClr val="FF0000"/>
                        </a:solidFill>
                        <a:highlight>
                          <a:srgbClr val="0000FF"/>
                        </a:highlight>
                      </a:endParaRPr>
                    </a:p>
                  </a:txBody>
                  <a:tcPr marT="45725" marB="45725" marR="91450" marL="91450"/>
                </a:tc>
                <a:tc>
                  <a:txBody>
                    <a:bodyPr/>
                    <a:lstStyle/>
                    <a:p>
                      <a:pPr indent="0" lvl="0" marL="0" marR="0" rtl="0" algn="l">
                        <a:lnSpc>
                          <a:spcPct val="100000"/>
                        </a:lnSpc>
                        <a:spcBef>
                          <a:spcPts val="0"/>
                        </a:spcBef>
                        <a:spcAft>
                          <a:spcPts val="0"/>
                        </a:spcAft>
                        <a:buClr>
                          <a:srgbClr val="595959"/>
                        </a:buClr>
                        <a:buSzPts val="2800"/>
                        <a:buFont typeface="Arial"/>
                        <a:buNone/>
                      </a:pPr>
                      <a:r>
                        <a:rPr lang="en-US" sz="2800" u="none" cap="none" strike="noStrike">
                          <a:solidFill>
                            <a:srgbClr val="595959"/>
                          </a:solidFill>
                          <a:highlight>
                            <a:srgbClr val="FF00FF"/>
                          </a:highlight>
                        </a:rPr>
                        <a:t>1</a:t>
                      </a:r>
                      <a:endParaRPr sz="2800" u="none" cap="none" strike="noStrike">
                        <a:solidFill>
                          <a:srgbClr val="595959"/>
                        </a:solidFill>
                        <a:highlight>
                          <a:srgbClr val="FF00FF"/>
                        </a:highlight>
                      </a:endParaRPr>
                    </a:p>
                  </a:txBody>
                  <a:tcPr marT="45725" marB="45725" marR="91450" marL="91450"/>
                </a:tc>
              </a:tr>
              <a:tr h="422750">
                <a:tc>
                  <a:txBody>
                    <a:bodyPr/>
                    <a:lstStyle/>
                    <a:p>
                      <a:pPr indent="0" lvl="0" marL="0" marR="0" rtl="0" algn="l">
                        <a:lnSpc>
                          <a:spcPct val="100000"/>
                        </a:lnSpc>
                        <a:spcBef>
                          <a:spcPts val="0"/>
                        </a:spcBef>
                        <a:spcAft>
                          <a:spcPts val="0"/>
                        </a:spcAft>
                        <a:buClr>
                          <a:srgbClr val="002060"/>
                        </a:buClr>
                        <a:buSzPts val="2800"/>
                        <a:buFont typeface="Arial"/>
                        <a:buNone/>
                      </a:pPr>
                      <a:r>
                        <a:rPr lang="en-US" sz="2800" u="none" cap="none" strike="noStrike">
                          <a:solidFill>
                            <a:srgbClr val="002060"/>
                          </a:solidFill>
                          <a:highlight>
                            <a:srgbClr val="00FFFF"/>
                          </a:highlight>
                        </a:rPr>
                        <a:t>3</a:t>
                      </a:r>
                      <a:endParaRPr sz="2800" u="none" cap="none" strike="noStrike"/>
                    </a:p>
                  </a:txBody>
                  <a:tcPr marT="45725" marB="45725" marR="91450" marL="91450"/>
                </a:tc>
                <a:tc>
                  <a:txBody>
                    <a:bodyPr/>
                    <a:lstStyle/>
                    <a:p>
                      <a:pPr indent="0" lvl="0" marL="0" marR="0" rtl="0" algn="l">
                        <a:lnSpc>
                          <a:spcPct val="100000"/>
                        </a:lnSpc>
                        <a:spcBef>
                          <a:spcPts val="0"/>
                        </a:spcBef>
                        <a:spcAft>
                          <a:spcPts val="0"/>
                        </a:spcAft>
                        <a:buClr>
                          <a:srgbClr val="FF0000"/>
                        </a:buClr>
                        <a:buSzPts val="2800"/>
                        <a:buFont typeface="Arial"/>
                        <a:buNone/>
                      </a:pPr>
                      <a:r>
                        <a:rPr lang="en-US" sz="2800" u="none" cap="none" strike="noStrike">
                          <a:solidFill>
                            <a:srgbClr val="FF0000"/>
                          </a:solidFill>
                          <a:highlight>
                            <a:srgbClr val="0000FF"/>
                          </a:highlight>
                        </a:rPr>
                        <a:t>2</a:t>
                      </a:r>
                      <a:endParaRPr sz="2800" u="none" cap="none" strike="noStrike">
                        <a:solidFill>
                          <a:srgbClr val="FF0000"/>
                        </a:solidFill>
                        <a:highlight>
                          <a:srgbClr val="0000FF"/>
                        </a:highlight>
                      </a:endParaRPr>
                    </a:p>
                  </a:txBody>
                  <a:tcPr marT="45725" marB="45725" marR="91450" marL="91450"/>
                </a:tc>
                <a:tc>
                  <a:txBody>
                    <a:bodyPr/>
                    <a:lstStyle/>
                    <a:p>
                      <a:pPr indent="0" lvl="0" marL="0" marR="0" rtl="0" algn="l">
                        <a:lnSpc>
                          <a:spcPct val="100000"/>
                        </a:lnSpc>
                        <a:spcBef>
                          <a:spcPts val="0"/>
                        </a:spcBef>
                        <a:spcAft>
                          <a:spcPts val="0"/>
                        </a:spcAft>
                        <a:buClr>
                          <a:srgbClr val="8F8F8F"/>
                        </a:buClr>
                        <a:buSzPts val="2800"/>
                        <a:buFont typeface="Arial"/>
                        <a:buNone/>
                      </a:pPr>
                      <a:r>
                        <a:rPr lang="en-US" sz="2800" u="none" cap="none" strike="noStrike">
                          <a:solidFill>
                            <a:srgbClr val="8F8F8F"/>
                          </a:solidFill>
                          <a:highlight>
                            <a:srgbClr val="FF0000"/>
                          </a:highlight>
                        </a:rPr>
                        <a:t>4</a:t>
                      </a:r>
                      <a:endParaRPr sz="2800" u="none" cap="none" strike="noStrike">
                        <a:solidFill>
                          <a:srgbClr val="8F8F8F"/>
                        </a:solidFill>
                        <a:highlight>
                          <a:srgbClr val="FF0000"/>
                        </a:highlight>
                      </a:endParaRPr>
                    </a:p>
                  </a:txBody>
                  <a:tcPr marT="45725" marB="45725" marR="91450" marL="91450"/>
                </a:tc>
                <a:tc>
                  <a:txBody>
                    <a:bodyPr/>
                    <a:lstStyle/>
                    <a:p>
                      <a:pPr indent="0" lvl="0" marL="0" marR="0" rtl="0" algn="l">
                        <a:lnSpc>
                          <a:spcPct val="100000"/>
                        </a:lnSpc>
                        <a:spcBef>
                          <a:spcPts val="0"/>
                        </a:spcBef>
                        <a:spcAft>
                          <a:spcPts val="0"/>
                        </a:spcAft>
                        <a:buClr>
                          <a:srgbClr val="595959"/>
                        </a:buClr>
                        <a:buSzPts val="2800"/>
                        <a:buFont typeface="Arial"/>
                        <a:buNone/>
                      </a:pPr>
                      <a:r>
                        <a:rPr lang="en-US" sz="2800" u="none" cap="none" strike="noStrike">
                          <a:solidFill>
                            <a:srgbClr val="595959"/>
                          </a:solidFill>
                          <a:highlight>
                            <a:srgbClr val="FF00FF"/>
                          </a:highlight>
                        </a:rPr>
                        <a:t>1</a:t>
                      </a:r>
                      <a:endParaRPr sz="2800" u="none" cap="none" strike="noStrike">
                        <a:solidFill>
                          <a:srgbClr val="595959"/>
                        </a:solidFill>
                        <a:highlight>
                          <a:srgbClr val="FF00FF"/>
                        </a:highlight>
                      </a:endParaRPr>
                    </a:p>
                  </a:txBody>
                  <a:tcPr marT="45725" marB="45725" marR="91450" marL="91450"/>
                </a:tc>
              </a:tr>
              <a:tr h="422750">
                <a:tc>
                  <a:txBody>
                    <a:bodyPr/>
                    <a:lstStyle/>
                    <a:p>
                      <a:pPr indent="0" lvl="0" marL="0" marR="0" rtl="0" algn="l">
                        <a:lnSpc>
                          <a:spcPct val="100000"/>
                        </a:lnSpc>
                        <a:spcBef>
                          <a:spcPts val="0"/>
                        </a:spcBef>
                        <a:spcAft>
                          <a:spcPts val="0"/>
                        </a:spcAft>
                        <a:buClr>
                          <a:srgbClr val="002060"/>
                        </a:buClr>
                        <a:buSzPts val="2800"/>
                        <a:buFont typeface="Arial"/>
                        <a:buNone/>
                      </a:pPr>
                      <a:r>
                        <a:rPr lang="en-US" sz="2800" u="none" cap="none" strike="noStrike">
                          <a:solidFill>
                            <a:srgbClr val="002060"/>
                          </a:solidFill>
                          <a:highlight>
                            <a:srgbClr val="00FFFF"/>
                          </a:highlight>
                        </a:rPr>
                        <a:t>3</a:t>
                      </a:r>
                      <a:endParaRPr sz="2800" u="none" cap="none" strike="noStrike"/>
                    </a:p>
                  </a:txBody>
                  <a:tcPr marT="45725" marB="45725" marR="91450" marL="91450"/>
                </a:tc>
                <a:tc>
                  <a:txBody>
                    <a:bodyPr/>
                    <a:lstStyle/>
                    <a:p>
                      <a:pPr indent="0" lvl="0" marL="0" marR="0" rtl="0" algn="l">
                        <a:lnSpc>
                          <a:spcPct val="100000"/>
                        </a:lnSpc>
                        <a:spcBef>
                          <a:spcPts val="0"/>
                        </a:spcBef>
                        <a:spcAft>
                          <a:spcPts val="0"/>
                        </a:spcAft>
                        <a:buClr>
                          <a:srgbClr val="FF0000"/>
                        </a:buClr>
                        <a:buSzPts val="2800"/>
                        <a:buFont typeface="Arial"/>
                        <a:buNone/>
                      </a:pPr>
                      <a:r>
                        <a:rPr lang="en-US" sz="2800" u="none" cap="none" strike="noStrike">
                          <a:solidFill>
                            <a:srgbClr val="FF0000"/>
                          </a:solidFill>
                          <a:highlight>
                            <a:srgbClr val="0000FF"/>
                          </a:highlight>
                        </a:rPr>
                        <a:t>2</a:t>
                      </a:r>
                      <a:endParaRPr sz="2800" u="none" cap="none" strike="noStrike">
                        <a:solidFill>
                          <a:srgbClr val="FF0000"/>
                        </a:solidFill>
                        <a:highlight>
                          <a:srgbClr val="0000FF"/>
                        </a:highlight>
                      </a:endParaRPr>
                    </a:p>
                  </a:txBody>
                  <a:tcPr marT="45725" marB="45725" marR="91450" marL="91450"/>
                </a:tc>
                <a:tc>
                  <a:txBody>
                    <a:bodyPr/>
                    <a:lstStyle/>
                    <a:p>
                      <a:pPr indent="0" lvl="0" marL="0" marR="0" rtl="0" algn="l">
                        <a:lnSpc>
                          <a:spcPct val="100000"/>
                        </a:lnSpc>
                        <a:spcBef>
                          <a:spcPts val="0"/>
                        </a:spcBef>
                        <a:spcAft>
                          <a:spcPts val="0"/>
                        </a:spcAft>
                        <a:buClr>
                          <a:srgbClr val="8F8F8F"/>
                        </a:buClr>
                        <a:buSzPts val="2800"/>
                        <a:buFont typeface="Arial"/>
                        <a:buNone/>
                      </a:pPr>
                      <a:r>
                        <a:rPr lang="en-US" sz="2800" u="none" cap="none" strike="noStrike">
                          <a:solidFill>
                            <a:srgbClr val="8F8F8F"/>
                          </a:solidFill>
                          <a:highlight>
                            <a:srgbClr val="FF0000"/>
                          </a:highlight>
                        </a:rPr>
                        <a:t>1</a:t>
                      </a:r>
                      <a:endParaRPr sz="2800" u="none" cap="none" strike="noStrike">
                        <a:solidFill>
                          <a:srgbClr val="8F8F8F"/>
                        </a:solidFill>
                        <a:highlight>
                          <a:srgbClr val="FF0000"/>
                        </a:highlight>
                      </a:endParaRPr>
                    </a:p>
                  </a:txBody>
                  <a:tcPr marT="45725" marB="45725" marR="91450" marL="91450"/>
                </a:tc>
                <a:tc>
                  <a:txBody>
                    <a:bodyPr/>
                    <a:lstStyle/>
                    <a:p>
                      <a:pPr indent="0" lvl="0" marL="0" marR="0" rtl="0" algn="l">
                        <a:lnSpc>
                          <a:spcPct val="100000"/>
                        </a:lnSpc>
                        <a:spcBef>
                          <a:spcPts val="0"/>
                        </a:spcBef>
                        <a:spcAft>
                          <a:spcPts val="0"/>
                        </a:spcAft>
                        <a:buClr>
                          <a:srgbClr val="595959"/>
                        </a:buClr>
                        <a:buSzPts val="2800"/>
                        <a:buFont typeface="Arial"/>
                        <a:buNone/>
                      </a:pPr>
                      <a:r>
                        <a:rPr lang="en-US" sz="2800" u="none" cap="none" strike="noStrike">
                          <a:solidFill>
                            <a:srgbClr val="595959"/>
                          </a:solidFill>
                          <a:highlight>
                            <a:srgbClr val="FF00FF"/>
                          </a:highlight>
                        </a:rPr>
                        <a:t>4</a:t>
                      </a:r>
                      <a:endParaRPr sz="2800" u="none" cap="none" strike="noStrike">
                        <a:solidFill>
                          <a:srgbClr val="595959"/>
                        </a:solidFill>
                        <a:highlight>
                          <a:srgbClr val="FF00FF"/>
                        </a:highlight>
                      </a:endParaRPr>
                    </a:p>
                  </a:txBody>
                  <a:tcPr marT="45725" marB="45725" marR="91450" marL="91450"/>
                </a:tc>
              </a:tr>
            </a:tbl>
          </a:graphicData>
        </a:graphic>
      </p:graphicFrame>
      <p:graphicFrame>
        <p:nvGraphicFramePr>
          <p:cNvPr id="342" name="Google Shape;342;p3"/>
          <p:cNvGraphicFramePr/>
          <p:nvPr/>
        </p:nvGraphicFramePr>
        <p:xfrm>
          <a:off x="5213023" y="1564509"/>
          <a:ext cx="3000000" cy="3000000"/>
        </p:xfrm>
        <a:graphic>
          <a:graphicData uri="http://schemas.openxmlformats.org/drawingml/2006/table">
            <a:tbl>
              <a:tblPr bandRow="1" firstRow="1">
                <a:noFill/>
                <a:tableStyleId>{311B329C-BEB2-4544-B66C-C6F58A61D3AA}</a:tableStyleId>
              </a:tblPr>
              <a:tblGrid>
                <a:gridCol w="397850"/>
                <a:gridCol w="453650"/>
                <a:gridCol w="421225"/>
              </a:tblGrid>
              <a:tr h="488875">
                <a:tc>
                  <a:txBody>
                    <a:bodyPr/>
                    <a:lstStyle/>
                    <a:p>
                      <a:pPr indent="0" lvl="0" marL="0" marR="0" rtl="0" algn="l">
                        <a:lnSpc>
                          <a:spcPct val="100000"/>
                        </a:lnSpc>
                        <a:spcBef>
                          <a:spcPts val="0"/>
                        </a:spcBef>
                        <a:spcAft>
                          <a:spcPts val="0"/>
                        </a:spcAft>
                        <a:buClr>
                          <a:srgbClr val="002060"/>
                        </a:buClr>
                        <a:buSzPts val="2800"/>
                        <a:buFont typeface="Arial"/>
                        <a:buNone/>
                      </a:pPr>
                      <a:r>
                        <a:rPr lang="en-US" sz="2800" u="none" cap="none" strike="noStrike">
                          <a:solidFill>
                            <a:srgbClr val="002060"/>
                          </a:solidFill>
                          <a:highlight>
                            <a:srgbClr val="00FFFF"/>
                          </a:highlight>
                        </a:rPr>
                        <a:t>3</a:t>
                      </a:r>
                      <a:endParaRPr sz="2800" u="none" cap="none" strike="noStrike"/>
                    </a:p>
                  </a:txBody>
                  <a:tcPr marT="45725" marB="45725" marR="91450" marL="91450"/>
                </a:tc>
                <a:tc>
                  <a:txBody>
                    <a:bodyPr/>
                    <a:lstStyle/>
                    <a:p>
                      <a:pPr indent="0" lvl="0" marL="0" marR="0" rtl="0" algn="l">
                        <a:lnSpc>
                          <a:spcPct val="100000"/>
                        </a:lnSpc>
                        <a:spcBef>
                          <a:spcPts val="0"/>
                        </a:spcBef>
                        <a:spcAft>
                          <a:spcPts val="0"/>
                        </a:spcAft>
                        <a:buClr>
                          <a:srgbClr val="FF0000"/>
                        </a:buClr>
                        <a:buSzPts val="2800"/>
                        <a:buFont typeface="Arial"/>
                        <a:buNone/>
                      </a:pPr>
                      <a:r>
                        <a:rPr lang="en-US" sz="2800" u="none" cap="none" strike="noStrike">
                          <a:solidFill>
                            <a:srgbClr val="FF0000"/>
                          </a:solidFill>
                          <a:highlight>
                            <a:srgbClr val="0000FF"/>
                          </a:highlight>
                        </a:rPr>
                        <a:t>2</a:t>
                      </a:r>
                      <a:endParaRPr sz="2800" u="none" cap="none" strike="noStrike">
                        <a:solidFill>
                          <a:srgbClr val="FF0000"/>
                        </a:solidFill>
                        <a:highlight>
                          <a:srgbClr val="0000FF"/>
                        </a:highlight>
                      </a:endParaRPr>
                    </a:p>
                  </a:txBody>
                  <a:tcPr marT="45725" marB="45725" marR="91450" marL="91450"/>
                </a:tc>
                <a:tc>
                  <a:txBody>
                    <a:bodyPr/>
                    <a:lstStyle/>
                    <a:p>
                      <a:pPr indent="0" lvl="0" marL="0" marR="0" rtl="0" algn="l">
                        <a:lnSpc>
                          <a:spcPct val="100000"/>
                        </a:lnSpc>
                        <a:spcBef>
                          <a:spcPts val="0"/>
                        </a:spcBef>
                        <a:spcAft>
                          <a:spcPts val="0"/>
                        </a:spcAft>
                        <a:buClr>
                          <a:srgbClr val="8F8F8F"/>
                        </a:buClr>
                        <a:buSzPts val="2800"/>
                        <a:buFont typeface="Arial"/>
                        <a:buNone/>
                      </a:pPr>
                      <a:r>
                        <a:rPr lang="en-US" sz="2800" u="none" cap="none" strike="noStrike">
                          <a:solidFill>
                            <a:srgbClr val="8F8F8F"/>
                          </a:solidFill>
                          <a:highlight>
                            <a:srgbClr val="FF0000"/>
                          </a:highlight>
                        </a:rPr>
                        <a:t>1</a:t>
                      </a:r>
                      <a:endParaRPr sz="2800" u="none" cap="none" strike="noStrike">
                        <a:solidFill>
                          <a:srgbClr val="8F8F8F"/>
                        </a:solidFill>
                        <a:highlight>
                          <a:srgbClr val="FF0000"/>
                        </a:highlight>
                      </a:endParaRPr>
                    </a:p>
                  </a:txBody>
                  <a:tcPr marT="45725" marB="45725" marR="91450" marL="91450"/>
                </a:tc>
              </a:tr>
              <a:tr h="488875">
                <a:tc>
                  <a:txBody>
                    <a:bodyPr/>
                    <a:lstStyle/>
                    <a:p>
                      <a:pPr indent="0" lvl="0" marL="0" marR="0" rtl="0" algn="l">
                        <a:lnSpc>
                          <a:spcPct val="100000"/>
                        </a:lnSpc>
                        <a:spcBef>
                          <a:spcPts val="0"/>
                        </a:spcBef>
                        <a:spcAft>
                          <a:spcPts val="0"/>
                        </a:spcAft>
                        <a:buClr>
                          <a:srgbClr val="002060"/>
                        </a:buClr>
                        <a:buSzPts val="2800"/>
                        <a:buFont typeface="Arial"/>
                        <a:buNone/>
                      </a:pPr>
                      <a:r>
                        <a:rPr lang="en-US" sz="2800" u="none" cap="none" strike="noStrike">
                          <a:solidFill>
                            <a:srgbClr val="002060"/>
                          </a:solidFill>
                          <a:highlight>
                            <a:srgbClr val="00FFFF"/>
                          </a:highlight>
                        </a:rPr>
                        <a:t>2</a:t>
                      </a:r>
                      <a:endParaRPr sz="2800" u="none" cap="none" strike="noStrike"/>
                    </a:p>
                  </a:txBody>
                  <a:tcPr marT="45725" marB="45725" marR="91450" marL="91450"/>
                </a:tc>
                <a:tc>
                  <a:txBody>
                    <a:bodyPr/>
                    <a:lstStyle/>
                    <a:p>
                      <a:pPr indent="0" lvl="0" marL="0" marR="0" rtl="0" algn="l">
                        <a:lnSpc>
                          <a:spcPct val="100000"/>
                        </a:lnSpc>
                        <a:spcBef>
                          <a:spcPts val="0"/>
                        </a:spcBef>
                        <a:spcAft>
                          <a:spcPts val="0"/>
                        </a:spcAft>
                        <a:buClr>
                          <a:srgbClr val="FF0000"/>
                        </a:buClr>
                        <a:buSzPts val="2800"/>
                        <a:buFont typeface="Arial"/>
                        <a:buNone/>
                      </a:pPr>
                      <a:r>
                        <a:rPr lang="en-US" sz="2800" u="none" cap="none" strike="noStrike">
                          <a:solidFill>
                            <a:srgbClr val="FF0000"/>
                          </a:solidFill>
                          <a:highlight>
                            <a:srgbClr val="0000FF"/>
                          </a:highlight>
                        </a:rPr>
                        <a:t>3</a:t>
                      </a:r>
                      <a:endParaRPr sz="2800" u="none" cap="none" strike="noStrike">
                        <a:solidFill>
                          <a:srgbClr val="FF0000"/>
                        </a:solidFill>
                        <a:highlight>
                          <a:srgbClr val="0000FF"/>
                        </a:highlight>
                      </a:endParaRPr>
                    </a:p>
                  </a:txBody>
                  <a:tcPr marT="45725" marB="45725" marR="91450" marL="91450"/>
                </a:tc>
                <a:tc>
                  <a:txBody>
                    <a:bodyPr/>
                    <a:lstStyle/>
                    <a:p>
                      <a:pPr indent="0" lvl="0" marL="0" marR="0" rtl="0" algn="l">
                        <a:lnSpc>
                          <a:spcPct val="100000"/>
                        </a:lnSpc>
                        <a:spcBef>
                          <a:spcPts val="0"/>
                        </a:spcBef>
                        <a:spcAft>
                          <a:spcPts val="0"/>
                        </a:spcAft>
                        <a:buClr>
                          <a:srgbClr val="FF0000"/>
                        </a:buClr>
                        <a:buSzPts val="2800"/>
                        <a:buFont typeface="Arial"/>
                        <a:buNone/>
                      </a:pPr>
                      <a:r>
                        <a:rPr lang="en-US" sz="2800" u="none" cap="none" strike="noStrike">
                          <a:solidFill>
                            <a:srgbClr val="FF0000"/>
                          </a:solidFill>
                          <a:highlight>
                            <a:srgbClr val="0000FF"/>
                          </a:highlight>
                        </a:rPr>
                        <a:t>1</a:t>
                      </a:r>
                      <a:endParaRPr sz="2800" u="none" cap="none" strike="noStrike">
                        <a:solidFill>
                          <a:srgbClr val="FF0000"/>
                        </a:solidFill>
                        <a:highlight>
                          <a:srgbClr val="0000FF"/>
                        </a:highlight>
                      </a:endParaRPr>
                    </a:p>
                  </a:txBody>
                  <a:tcPr marT="45725" marB="45725" marR="91450" marL="91450"/>
                </a:tc>
              </a:tr>
              <a:tr h="488875">
                <a:tc>
                  <a:txBody>
                    <a:bodyPr/>
                    <a:lstStyle/>
                    <a:p>
                      <a:pPr indent="0" lvl="0" marL="0" marR="0" rtl="0" algn="l">
                        <a:lnSpc>
                          <a:spcPct val="100000"/>
                        </a:lnSpc>
                        <a:spcBef>
                          <a:spcPts val="0"/>
                        </a:spcBef>
                        <a:spcAft>
                          <a:spcPts val="0"/>
                        </a:spcAft>
                        <a:buClr>
                          <a:srgbClr val="002060"/>
                        </a:buClr>
                        <a:buSzPts val="2800"/>
                        <a:buFont typeface="Arial"/>
                        <a:buNone/>
                      </a:pPr>
                      <a:r>
                        <a:rPr lang="en-US" sz="2800" u="none" cap="none" strike="noStrike">
                          <a:solidFill>
                            <a:srgbClr val="002060"/>
                          </a:solidFill>
                          <a:highlight>
                            <a:srgbClr val="00FFFF"/>
                          </a:highlight>
                        </a:rPr>
                        <a:t>2</a:t>
                      </a:r>
                      <a:endParaRPr sz="2800" u="none" cap="none" strike="noStrike"/>
                    </a:p>
                  </a:txBody>
                  <a:tcPr marT="45725" marB="45725" marR="91450" marL="91450"/>
                </a:tc>
                <a:tc>
                  <a:txBody>
                    <a:bodyPr/>
                    <a:lstStyle/>
                    <a:p>
                      <a:pPr indent="0" lvl="0" marL="0" marR="0" rtl="0" algn="l">
                        <a:lnSpc>
                          <a:spcPct val="100000"/>
                        </a:lnSpc>
                        <a:spcBef>
                          <a:spcPts val="0"/>
                        </a:spcBef>
                        <a:spcAft>
                          <a:spcPts val="0"/>
                        </a:spcAft>
                        <a:buClr>
                          <a:srgbClr val="FF0000"/>
                        </a:buClr>
                        <a:buSzPts val="2800"/>
                        <a:buFont typeface="Arial"/>
                        <a:buNone/>
                      </a:pPr>
                      <a:r>
                        <a:rPr lang="en-US" sz="2800" u="none" cap="none" strike="noStrike">
                          <a:solidFill>
                            <a:srgbClr val="FF0000"/>
                          </a:solidFill>
                          <a:highlight>
                            <a:srgbClr val="0000FF"/>
                          </a:highlight>
                        </a:rPr>
                        <a:t>1</a:t>
                      </a:r>
                      <a:endParaRPr sz="2800" u="none" cap="none" strike="noStrike">
                        <a:solidFill>
                          <a:srgbClr val="FF0000"/>
                        </a:solidFill>
                        <a:highlight>
                          <a:srgbClr val="0000FF"/>
                        </a:highlight>
                      </a:endParaRPr>
                    </a:p>
                  </a:txBody>
                  <a:tcPr marT="45725" marB="45725" marR="91450" marL="91450"/>
                </a:tc>
                <a:tc>
                  <a:txBody>
                    <a:bodyPr/>
                    <a:lstStyle/>
                    <a:p>
                      <a:pPr indent="0" lvl="0" marL="0" marR="0" rtl="0" algn="l">
                        <a:lnSpc>
                          <a:spcPct val="100000"/>
                        </a:lnSpc>
                        <a:spcBef>
                          <a:spcPts val="0"/>
                        </a:spcBef>
                        <a:spcAft>
                          <a:spcPts val="0"/>
                        </a:spcAft>
                        <a:buClr>
                          <a:srgbClr val="8F8F8F"/>
                        </a:buClr>
                        <a:buSzPts val="2800"/>
                        <a:buFont typeface="Arial"/>
                        <a:buNone/>
                      </a:pPr>
                      <a:r>
                        <a:rPr lang="en-US" sz="2800" u="none" cap="none" strike="noStrike">
                          <a:solidFill>
                            <a:srgbClr val="8F8F8F"/>
                          </a:solidFill>
                          <a:highlight>
                            <a:srgbClr val="FF0000"/>
                          </a:highlight>
                        </a:rPr>
                        <a:t>3</a:t>
                      </a:r>
                      <a:endParaRPr sz="2800" u="none" cap="none" strike="noStrike">
                        <a:solidFill>
                          <a:srgbClr val="8F8F8F"/>
                        </a:solidFill>
                        <a:highlight>
                          <a:srgbClr val="FF0000"/>
                        </a:highlight>
                      </a:endParaRPr>
                    </a:p>
                  </a:txBody>
                  <a:tcPr marT="45725" marB="45725" marR="91450" marL="91450"/>
                </a:tc>
              </a:tr>
            </a:tbl>
          </a:graphicData>
        </a:graphic>
      </p:graphicFrame>
      <p:graphicFrame>
        <p:nvGraphicFramePr>
          <p:cNvPr id="343" name="Google Shape;343;p3"/>
          <p:cNvGraphicFramePr/>
          <p:nvPr/>
        </p:nvGraphicFramePr>
        <p:xfrm>
          <a:off x="6843860" y="1552959"/>
          <a:ext cx="3000000" cy="3000000"/>
        </p:xfrm>
        <a:graphic>
          <a:graphicData uri="http://schemas.openxmlformats.org/drawingml/2006/table">
            <a:tbl>
              <a:tblPr bandRow="1" firstRow="1">
                <a:noFill/>
                <a:tableStyleId>{311B329C-BEB2-4544-B66C-C6F58A61D3AA}</a:tableStyleId>
              </a:tblPr>
              <a:tblGrid>
                <a:gridCol w="409025"/>
                <a:gridCol w="470375"/>
              </a:tblGrid>
              <a:tr h="488875">
                <a:tc>
                  <a:txBody>
                    <a:bodyPr/>
                    <a:lstStyle/>
                    <a:p>
                      <a:pPr indent="0" lvl="0" marL="0" marR="0" rtl="0" algn="l">
                        <a:lnSpc>
                          <a:spcPct val="100000"/>
                        </a:lnSpc>
                        <a:spcBef>
                          <a:spcPts val="0"/>
                        </a:spcBef>
                        <a:spcAft>
                          <a:spcPts val="0"/>
                        </a:spcAft>
                        <a:buClr>
                          <a:srgbClr val="002060"/>
                        </a:buClr>
                        <a:buSzPts val="2800"/>
                        <a:buFont typeface="Arial"/>
                        <a:buNone/>
                      </a:pPr>
                      <a:r>
                        <a:rPr lang="en-US" sz="2800" u="none" cap="none" strike="noStrike">
                          <a:solidFill>
                            <a:srgbClr val="002060"/>
                          </a:solidFill>
                          <a:highlight>
                            <a:srgbClr val="00FFFF"/>
                          </a:highlight>
                        </a:rPr>
                        <a:t>2</a:t>
                      </a:r>
                      <a:endParaRPr sz="2800" u="none" cap="none" strike="noStrike"/>
                    </a:p>
                  </a:txBody>
                  <a:tcPr marT="45725" marB="45725" marR="91450" marL="91450"/>
                </a:tc>
                <a:tc>
                  <a:txBody>
                    <a:bodyPr/>
                    <a:lstStyle/>
                    <a:p>
                      <a:pPr indent="0" lvl="0" marL="0" marR="0" rtl="0" algn="l">
                        <a:lnSpc>
                          <a:spcPct val="100000"/>
                        </a:lnSpc>
                        <a:spcBef>
                          <a:spcPts val="0"/>
                        </a:spcBef>
                        <a:spcAft>
                          <a:spcPts val="0"/>
                        </a:spcAft>
                        <a:buClr>
                          <a:srgbClr val="FF0000"/>
                        </a:buClr>
                        <a:buSzPts val="2800"/>
                        <a:buFont typeface="Arial"/>
                        <a:buNone/>
                      </a:pPr>
                      <a:r>
                        <a:rPr lang="en-US" sz="2800" u="none" cap="none" strike="noStrike">
                          <a:solidFill>
                            <a:srgbClr val="FF0000"/>
                          </a:solidFill>
                          <a:highlight>
                            <a:srgbClr val="0000FF"/>
                          </a:highlight>
                        </a:rPr>
                        <a:t>1</a:t>
                      </a:r>
                      <a:endParaRPr sz="2800" u="none" cap="none" strike="noStrike">
                        <a:solidFill>
                          <a:srgbClr val="FF0000"/>
                        </a:solidFill>
                        <a:highlight>
                          <a:srgbClr val="0000FF"/>
                        </a:highlight>
                      </a:endParaRPr>
                    </a:p>
                  </a:txBody>
                  <a:tcPr marT="45725" marB="45725" marR="91450" marL="91450"/>
                </a:tc>
              </a:tr>
              <a:tr h="488875">
                <a:tc>
                  <a:txBody>
                    <a:bodyPr/>
                    <a:lstStyle/>
                    <a:p>
                      <a:pPr indent="0" lvl="0" marL="0" marR="0" rtl="0" algn="l">
                        <a:lnSpc>
                          <a:spcPct val="100000"/>
                        </a:lnSpc>
                        <a:spcBef>
                          <a:spcPts val="0"/>
                        </a:spcBef>
                        <a:spcAft>
                          <a:spcPts val="0"/>
                        </a:spcAft>
                        <a:buClr>
                          <a:srgbClr val="002060"/>
                        </a:buClr>
                        <a:buSzPts val="2800"/>
                        <a:buFont typeface="Arial"/>
                        <a:buNone/>
                      </a:pPr>
                      <a:r>
                        <a:rPr lang="en-US" sz="2800" u="none" cap="none" strike="noStrike">
                          <a:solidFill>
                            <a:srgbClr val="002060"/>
                          </a:solidFill>
                          <a:highlight>
                            <a:srgbClr val="00FFFF"/>
                          </a:highlight>
                        </a:rPr>
                        <a:t>1</a:t>
                      </a:r>
                      <a:endParaRPr sz="2800" u="none" cap="none" strike="noStrike"/>
                    </a:p>
                  </a:txBody>
                  <a:tcPr marT="45725" marB="45725" marR="91450" marL="91450"/>
                </a:tc>
                <a:tc>
                  <a:txBody>
                    <a:bodyPr/>
                    <a:lstStyle/>
                    <a:p>
                      <a:pPr indent="0" lvl="0" marL="0" marR="0" rtl="0" algn="l">
                        <a:lnSpc>
                          <a:spcPct val="100000"/>
                        </a:lnSpc>
                        <a:spcBef>
                          <a:spcPts val="0"/>
                        </a:spcBef>
                        <a:spcAft>
                          <a:spcPts val="0"/>
                        </a:spcAft>
                        <a:buClr>
                          <a:srgbClr val="FF0000"/>
                        </a:buClr>
                        <a:buSzPts val="2800"/>
                        <a:buFont typeface="Arial"/>
                        <a:buNone/>
                      </a:pPr>
                      <a:r>
                        <a:rPr lang="en-US" sz="2800" u="none" cap="none" strike="noStrike">
                          <a:solidFill>
                            <a:srgbClr val="FF0000"/>
                          </a:solidFill>
                          <a:highlight>
                            <a:srgbClr val="0000FF"/>
                          </a:highlight>
                        </a:rPr>
                        <a:t>2</a:t>
                      </a:r>
                      <a:endParaRPr sz="2800" u="none" cap="none" strike="noStrike">
                        <a:solidFill>
                          <a:srgbClr val="FF0000"/>
                        </a:solidFill>
                        <a:highlight>
                          <a:srgbClr val="0000FF"/>
                        </a:highlight>
                      </a:endParaRPr>
                    </a:p>
                  </a:txBody>
                  <a:tcPr marT="45725" marB="45725" marR="91450" marL="91450"/>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30"/>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rPr lang="en-US"/>
              <a:t>IV iteration</a:t>
            </a:r>
            <a:endParaRPr/>
          </a:p>
        </p:txBody>
      </p:sp>
      <p:sp>
        <p:nvSpPr>
          <p:cNvPr id="566" name="Google Shape;566;p30"/>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Clr>
                <a:srgbClr val="000000"/>
              </a:buClr>
              <a:buSzPts val="2200"/>
              <a:buNone/>
            </a:pPr>
            <a:r>
              <a:t/>
            </a:r>
            <a:endParaRPr/>
          </a:p>
        </p:txBody>
      </p:sp>
      <p:graphicFrame>
        <p:nvGraphicFramePr>
          <p:cNvPr id="567" name="Google Shape;567;p30"/>
          <p:cNvGraphicFramePr/>
          <p:nvPr/>
        </p:nvGraphicFramePr>
        <p:xfrm>
          <a:off x="999694" y="1169116"/>
          <a:ext cx="3000000" cy="3000000"/>
        </p:xfrm>
        <a:graphic>
          <a:graphicData uri="http://schemas.openxmlformats.org/drawingml/2006/table">
            <a:tbl>
              <a:tblPr bandRow="1" firstRow="1">
                <a:noFill/>
                <a:tableStyleId>{311B329C-BEB2-4544-B66C-C6F58A61D3AA}</a:tableStyleId>
              </a:tblPr>
              <a:tblGrid>
                <a:gridCol w="435825"/>
                <a:gridCol w="475250"/>
                <a:gridCol w="495900"/>
                <a:gridCol w="382900"/>
                <a:gridCol w="382900"/>
                <a:gridCol w="382900"/>
                <a:gridCol w="436800"/>
                <a:gridCol w="436800"/>
              </a:tblGrid>
              <a:tr h="47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i</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minidx</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j</a:t>
                      </a:r>
                      <a:endParaRPr sz="1400" u="none" cap="none" strike="noStrike"/>
                    </a:p>
                  </a:txBody>
                  <a:tcPr marT="45725" marB="45725" marR="91450" marL="91450"/>
                </a:tc>
              </a:tr>
              <a:tr h="47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63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tc>
              </a:tr>
              <a:tr h="3459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45725" marB="45725" marR="91450" marL="91450"/>
                </a:tc>
              </a:tr>
              <a:tr h="3459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a:t>
                      </a:r>
                      <a:endParaRPr sz="1400" u="none" cap="none" strike="noStrike"/>
                    </a:p>
                  </a:txBody>
                  <a:tcPr marT="45725" marB="45725" marR="91450" marL="91450"/>
                </a:tc>
              </a:tr>
              <a:tr h="3459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4</a:t>
                      </a:r>
                      <a:endParaRPr sz="1400" u="none" cap="none" strike="noStrike"/>
                    </a:p>
                  </a:txBody>
                  <a:tcPr marT="45725" marB="45725" marR="91450" marL="91450"/>
                </a:tc>
              </a:tr>
              <a:tr h="3459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63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r>
              <a:tr h="3459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63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45725" marB="45725" marR="91450" marL="91450"/>
                </a:tc>
              </a:tr>
              <a:tr h="3459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a:t>
                      </a:r>
                      <a:endParaRPr sz="1400" u="none" cap="none" strike="noStrike"/>
                    </a:p>
                  </a:txBody>
                  <a:tcPr marT="45725" marB="45725" marR="91450" marL="91450"/>
                </a:tc>
              </a:tr>
              <a:tr h="3459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4</a:t>
                      </a:r>
                      <a:endParaRPr sz="1400" u="none" cap="none" strike="noStrike"/>
                    </a:p>
                  </a:txBody>
                  <a:tcPr marT="45725" marB="45725" marR="91450" marL="91450"/>
                </a:tc>
              </a:tr>
              <a:tr h="3459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63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a:t>
                      </a:r>
                      <a:endParaRPr sz="1400" u="none" cap="none" strike="noStrike"/>
                    </a:p>
                  </a:txBody>
                  <a:tcPr marT="45725" marB="45725" marR="91450" marL="91450"/>
                </a:tc>
              </a:tr>
              <a:tr h="3459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4</a:t>
                      </a:r>
                      <a:endParaRPr sz="1400" u="none" cap="none" strike="noStrike"/>
                    </a:p>
                  </a:txBody>
                  <a:tcPr marT="45725" marB="45725" marR="91450" marL="91450"/>
                </a:tc>
              </a:tr>
              <a:tr h="3459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63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4</a:t>
                      </a:r>
                      <a:endParaRPr sz="1400" u="none" cap="none" strike="noStrike"/>
                    </a:p>
                  </a:txBody>
                  <a:tcPr marT="45725" marB="45725" marR="91450" marL="91450"/>
                </a:tc>
              </a:tr>
              <a:tr h="3459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r>
            </a:tbl>
          </a:graphicData>
        </a:graphic>
      </p:graphicFrame>
      <p:sp>
        <p:nvSpPr>
          <p:cNvPr id="568" name="Google Shape;568;p30"/>
          <p:cNvSpPr txBox="1"/>
          <p:nvPr/>
        </p:nvSpPr>
        <p:spPr>
          <a:xfrm>
            <a:off x="5100650" y="1356875"/>
            <a:ext cx="3731700" cy="5301000"/>
          </a:xfrm>
          <a:prstGeom prst="rect">
            <a:avLst/>
          </a:prstGeom>
          <a:noFill/>
          <a:ln>
            <a:noFill/>
          </a:ln>
        </p:spPr>
        <p:txBody>
          <a:bodyPr anchorCtr="0" anchor="t" bIns="91425" lIns="91425" spcFirstLastPara="1" rIns="91425" wrap="square" tIns="91425">
            <a:noAutofit/>
          </a:bodyPr>
          <a:lstStyle/>
          <a:p>
            <a:pPr indent="0" lvl="0" marL="88900" marR="0" rtl="0" algn="l">
              <a:lnSpc>
                <a:spcPct val="100000"/>
              </a:lnSpc>
              <a:spcBef>
                <a:spcPts val="0"/>
              </a:spcBef>
              <a:spcAft>
                <a:spcPts val="0"/>
              </a:spcAft>
              <a:buClr>
                <a:schemeClr val="dk1"/>
              </a:buClr>
              <a:buSzPts val="2200"/>
              <a:buFont typeface="Arial"/>
              <a:buNone/>
            </a:pPr>
            <a:r>
              <a:rPr b="0" i="0" lang="en-US" sz="1600" u="none" cap="none" strike="noStrike">
                <a:solidFill>
                  <a:schemeClr val="dk1"/>
                </a:solidFill>
                <a:latin typeface="Archivo Narrow"/>
                <a:ea typeface="Archivo Narrow"/>
                <a:cs typeface="Archivo Narrow"/>
                <a:sym typeface="Archivo Narrow"/>
              </a:rPr>
              <a:t>void selectionSort(int arr[], int n) </a:t>
            </a:r>
            <a:endParaRPr b="0" i="0" sz="1800" u="none" cap="none" strike="noStrike">
              <a:solidFill>
                <a:schemeClr val="dk1"/>
              </a:solidFill>
              <a:latin typeface="Archivo Narrow"/>
              <a:ea typeface="Archivo Narrow"/>
              <a:cs typeface="Archivo Narrow"/>
              <a:sym typeface="Archivo Narrow"/>
            </a:endParaRPr>
          </a:p>
          <a:p>
            <a:pPr indent="0" lvl="0" marL="88900" marR="0" rtl="0" algn="l">
              <a:lnSpc>
                <a:spcPct val="100000"/>
              </a:lnSpc>
              <a:spcBef>
                <a:spcPts val="0"/>
              </a:spcBef>
              <a:spcAft>
                <a:spcPts val="0"/>
              </a:spcAft>
              <a:buClr>
                <a:schemeClr val="dk1"/>
              </a:buClr>
              <a:buSzPts val="2200"/>
              <a:buFont typeface="Arial"/>
              <a:buNone/>
            </a:pPr>
            <a:r>
              <a:rPr b="0" i="0" lang="en-US" sz="1600" u="none" cap="none" strike="noStrike">
                <a:solidFill>
                  <a:schemeClr val="dk1"/>
                </a:solidFill>
                <a:latin typeface="Archivo Narrow"/>
                <a:ea typeface="Archivo Narrow"/>
                <a:cs typeface="Archivo Narrow"/>
                <a:sym typeface="Archivo Narrow"/>
              </a:rPr>
              <a:t>{ </a:t>
            </a:r>
            <a:endParaRPr b="0" i="0" sz="1800" u="none" cap="none" strike="noStrike">
              <a:solidFill>
                <a:schemeClr val="dk1"/>
              </a:solidFill>
              <a:latin typeface="Archivo Narrow"/>
              <a:ea typeface="Archivo Narrow"/>
              <a:cs typeface="Archivo Narrow"/>
              <a:sym typeface="Archivo Narrow"/>
            </a:endParaRPr>
          </a:p>
          <a:p>
            <a:pPr indent="0" lvl="0" marL="88900" marR="0" rtl="0" algn="l">
              <a:lnSpc>
                <a:spcPct val="100000"/>
              </a:lnSpc>
              <a:spcBef>
                <a:spcPts val="0"/>
              </a:spcBef>
              <a:spcAft>
                <a:spcPts val="0"/>
              </a:spcAft>
              <a:buClr>
                <a:schemeClr val="dk1"/>
              </a:buClr>
              <a:buSzPts val="2200"/>
              <a:buFont typeface="Arial"/>
              <a:buNone/>
            </a:pPr>
            <a:r>
              <a:rPr b="0" i="0" lang="en-US" sz="1600" u="none" cap="none" strike="noStrike">
                <a:solidFill>
                  <a:schemeClr val="dk1"/>
                </a:solidFill>
                <a:latin typeface="Archivo Narrow"/>
                <a:ea typeface="Archivo Narrow"/>
                <a:cs typeface="Archivo Narrow"/>
                <a:sym typeface="Archivo Narrow"/>
              </a:rPr>
              <a:t>    int i, j, minidx; </a:t>
            </a:r>
            <a:endParaRPr b="0" i="0" sz="1800" u="none" cap="none" strike="noStrike">
              <a:solidFill>
                <a:schemeClr val="dk1"/>
              </a:solidFill>
              <a:latin typeface="Archivo Narrow"/>
              <a:ea typeface="Archivo Narrow"/>
              <a:cs typeface="Archivo Narrow"/>
              <a:sym typeface="Archivo Narrow"/>
            </a:endParaRPr>
          </a:p>
          <a:p>
            <a:pPr indent="0" lvl="0" marL="88900" marR="0" rtl="0" algn="l">
              <a:lnSpc>
                <a:spcPct val="100000"/>
              </a:lnSpc>
              <a:spcBef>
                <a:spcPts val="0"/>
              </a:spcBef>
              <a:spcAft>
                <a:spcPts val="0"/>
              </a:spcAft>
              <a:buClr>
                <a:schemeClr val="dk1"/>
              </a:buClr>
              <a:buSzPts val="2200"/>
              <a:buFont typeface="Arial"/>
              <a:buNone/>
            </a:pPr>
            <a:r>
              <a:rPr b="0" i="0" lang="en-US" sz="1600" u="none" cap="none" strike="noStrike">
                <a:solidFill>
                  <a:schemeClr val="dk1"/>
                </a:solidFill>
                <a:latin typeface="Archivo Narrow"/>
                <a:ea typeface="Archivo Narrow"/>
                <a:cs typeface="Archivo Narrow"/>
                <a:sym typeface="Archivo Narrow"/>
              </a:rPr>
              <a:t>      // One by one move boundary of unsorted subarray </a:t>
            </a:r>
            <a:endParaRPr b="0" i="0" sz="1800" u="none" cap="none" strike="noStrike">
              <a:solidFill>
                <a:schemeClr val="dk1"/>
              </a:solidFill>
              <a:latin typeface="Archivo Narrow"/>
              <a:ea typeface="Archivo Narrow"/>
              <a:cs typeface="Archivo Narrow"/>
              <a:sym typeface="Archivo Narrow"/>
            </a:endParaRPr>
          </a:p>
          <a:p>
            <a:pPr indent="0" lvl="0" marL="88900" marR="0" rtl="0" algn="l">
              <a:lnSpc>
                <a:spcPct val="100000"/>
              </a:lnSpc>
              <a:spcBef>
                <a:spcPts val="0"/>
              </a:spcBef>
              <a:spcAft>
                <a:spcPts val="0"/>
              </a:spcAft>
              <a:buClr>
                <a:schemeClr val="dk1"/>
              </a:buClr>
              <a:buSzPts val="2200"/>
              <a:buFont typeface="Arial"/>
              <a:buNone/>
            </a:pPr>
            <a:r>
              <a:rPr b="0" i="0" lang="en-US" sz="1600" u="none" cap="none" strike="noStrike">
                <a:solidFill>
                  <a:schemeClr val="dk1"/>
                </a:solidFill>
                <a:latin typeface="Archivo Narrow"/>
                <a:ea typeface="Archivo Narrow"/>
                <a:cs typeface="Archivo Narrow"/>
                <a:sym typeface="Archivo Narrow"/>
              </a:rPr>
              <a:t>    for (i = 0; i &lt; n-1; i++)  </a:t>
            </a:r>
            <a:endParaRPr b="0" i="0" sz="1800" u="none" cap="none" strike="noStrike">
              <a:solidFill>
                <a:schemeClr val="dk1"/>
              </a:solidFill>
              <a:latin typeface="Archivo Narrow"/>
              <a:ea typeface="Archivo Narrow"/>
              <a:cs typeface="Archivo Narrow"/>
              <a:sym typeface="Archivo Narrow"/>
            </a:endParaRPr>
          </a:p>
          <a:p>
            <a:pPr indent="0" lvl="0" marL="88900" marR="0" rtl="0" algn="l">
              <a:lnSpc>
                <a:spcPct val="100000"/>
              </a:lnSpc>
              <a:spcBef>
                <a:spcPts val="0"/>
              </a:spcBef>
              <a:spcAft>
                <a:spcPts val="0"/>
              </a:spcAft>
              <a:buClr>
                <a:schemeClr val="dk1"/>
              </a:buClr>
              <a:buSzPts val="2200"/>
              <a:buFont typeface="Arial"/>
              <a:buNone/>
            </a:pPr>
            <a:r>
              <a:rPr b="0" i="0" lang="en-US" sz="1600" u="none" cap="none" strike="noStrike">
                <a:solidFill>
                  <a:schemeClr val="dk1"/>
                </a:solidFill>
                <a:latin typeface="Archivo Narrow"/>
                <a:ea typeface="Archivo Narrow"/>
                <a:cs typeface="Archivo Narrow"/>
                <a:sym typeface="Archivo Narrow"/>
              </a:rPr>
              <a:t>   { </a:t>
            </a:r>
            <a:endParaRPr b="0" i="0" sz="1800" u="none" cap="none" strike="noStrike">
              <a:solidFill>
                <a:schemeClr val="dk1"/>
              </a:solidFill>
              <a:latin typeface="Archivo Narrow"/>
              <a:ea typeface="Archivo Narrow"/>
              <a:cs typeface="Archivo Narrow"/>
              <a:sym typeface="Archivo Narrow"/>
            </a:endParaRPr>
          </a:p>
          <a:p>
            <a:pPr indent="0" lvl="0" marL="88900" marR="0" rtl="0" algn="l">
              <a:lnSpc>
                <a:spcPct val="100000"/>
              </a:lnSpc>
              <a:spcBef>
                <a:spcPts val="0"/>
              </a:spcBef>
              <a:spcAft>
                <a:spcPts val="0"/>
              </a:spcAft>
              <a:buClr>
                <a:schemeClr val="dk1"/>
              </a:buClr>
              <a:buSzPts val="2200"/>
              <a:buFont typeface="Arial"/>
              <a:buNone/>
            </a:pPr>
            <a:r>
              <a:rPr b="0" i="0" lang="en-US" sz="1600" u="none" cap="none" strike="noStrike">
                <a:solidFill>
                  <a:schemeClr val="dk1"/>
                </a:solidFill>
                <a:latin typeface="Archivo Narrow"/>
                <a:ea typeface="Archivo Narrow"/>
                <a:cs typeface="Archivo Narrow"/>
                <a:sym typeface="Archivo Narrow"/>
              </a:rPr>
              <a:t>        // Find the minimum element in unsorted array </a:t>
            </a:r>
            <a:endParaRPr b="0" i="0" sz="1800" u="none" cap="none" strike="noStrike">
              <a:solidFill>
                <a:schemeClr val="dk1"/>
              </a:solidFill>
              <a:latin typeface="Archivo Narrow"/>
              <a:ea typeface="Archivo Narrow"/>
              <a:cs typeface="Archivo Narrow"/>
              <a:sym typeface="Archivo Narrow"/>
            </a:endParaRPr>
          </a:p>
          <a:p>
            <a:pPr indent="0" lvl="0" marL="88900" marR="0" rtl="0" algn="l">
              <a:lnSpc>
                <a:spcPct val="100000"/>
              </a:lnSpc>
              <a:spcBef>
                <a:spcPts val="0"/>
              </a:spcBef>
              <a:spcAft>
                <a:spcPts val="0"/>
              </a:spcAft>
              <a:buClr>
                <a:schemeClr val="dk1"/>
              </a:buClr>
              <a:buSzPts val="2200"/>
              <a:buFont typeface="Arial"/>
              <a:buNone/>
            </a:pPr>
            <a:r>
              <a:rPr b="0" i="0" lang="en-US" sz="1600" u="none" cap="none" strike="noStrike">
                <a:solidFill>
                  <a:schemeClr val="dk1"/>
                </a:solidFill>
                <a:latin typeface="Archivo Narrow"/>
                <a:ea typeface="Archivo Narrow"/>
                <a:cs typeface="Archivo Narrow"/>
                <a:sym typeface="Archivo Narrow"/>
              </a:rPr>
              <a:t>        minidx = i; </a:t>
            </a:r>
            <a:endParaRPr b="0" i="0" sz="1800" u="none" cap="none" strike="noStrike">
              <a:solidFill>
                <a:schemeClr val="dk1"/>
              </a:solidFill>
              <a:latin typeface="Archivo Narrow"/>
              <a:ea typeface="Archivo Narrow"/>
              <a:cs typeface="Archivo Narrow"/>
              <a:sym typeface="Archivo Narrow"/>
            </a:endParaRPr>
          </a:p>
          <a:p>
            <a:pPr indent="0" lvl="0" marL="88900" marR="0" rtl="0" algn="l">
              <a:lnSpc>
                <a:spcPct val="100000"/>
              </a:lnSpc>
              <a:spcBef>
                <a:spcPts val="0"/>
              </a:spcBef>
              <a:spcAft>
                <a:spcPts val="0"/>
              </a:spcAft>
              <a:buClr>
                <a:schemeClr val="dk1"/>
              </a:buClr>
              <a:buSzPts val="2200"/>
              <a:buFont typeface="Arial"/>
              <a:buNone/>
            </a:pPr>
            <a:r>
              <a:rPr b="0" i="0" lang="en-US" sz="1600" u="none" cap="none" strike="noStrike">
                <a:solidFill>
                  <a:schemeClr val="dk1"/>
                </a:solidFill>
                <a:latin typeface="Archivo Narrow"/>
                <a:ea typeface="Archivo Narrow"/>
                <a:cs typeface="Archivo Narrow"/>
                <a:sym typeface="Archivo Narrow"/>
              </a:rPr>
              <a:t>        for (j = i+1; j &lt; n; j++) </a:t>
            </a:r>
            <a:endParaRPr b="0" i="0" sz="1800" u="none" cap="none" strike="noStrike">
              <a:solidFill>
                <a:schemeClr val="dk1"/>
              </a:solidFill>
              <a:latin typeface="Archivo Narrow"/>
              <a:ea typeface="Archivo Narrow"/>
              <a:cs typeface="Archivo Narrow"/>
              <a:sym typeface="Archivo Narrow"/>
            </a:endParaRPr>
          </a:p>
          <a:p>
            <a:pPr indent="0" lvl="0" marL="88900" marR="0" rtl="0" algn="l">
              <a:lnSpc>
                <a:spcPct val="100000"/>
              </a:lnSpc>
              <a:spcBef>
                <a:spcPts val="0"/>
              </a:spcBef>
              <a:spcAft>
                <a:spcPts val="0"/>
              </a:spcAft>
              <a:buClr>
                <a:schemeClr val="dk1"/>
              </a:buClr>
              <a:buSzPts val="2200"/>
              <a:buFont typeface="Arial"/>
              <a:buNone/>
            </a:pPr>
            <a:r>
              <a:rPr b="0" i="0" lang="en-US" sz="1600" u="none" cap="none" strike="noStrike">
                <a:solidFill>
                  <a:schemeClr val="dk1"/>
                </a:solidFill>
                <a:latin typeface="Archivo Narrow"/>
                <a:ea typeface="Archivo Narrow"/>
                <a:cs typeface="Archivo Narrow"/>
                <a:sym typeface="Archivo Narrow"/>
              </a:rPr>
              <a:t>          if (arr[j] &lt; arr[minidx]) </a:t>
            </a:r>
            <a:endParaRPr b="0" i="0" sz="1800" u="none" cap="none" strike="noStrike">
              <a:solidFill>
                <a:schemeClr val="dk1"/>
              </a:solidFill>
              <a:latin typeface="Archivo Narrow"/>
              <a:ea typeface="Archivo Narrow"/>
              <a:cs typeface="Archivo Narrow"/>
              <a:sym typeface="Archivo Narrow"/>
            </a:endParaRPr>
          </a:p>
          <a:p>
            <a:pPr indent="0" lvl="0" marL="88900" marR="0" rtl="0" algn="l">
              <a:lnSpc>
                <a:spcPct val="100000"/>
              </a:lnSpc>
              <a:spcBef>
                <a:spcPts val="0"/>
              </a:spcBef>
              <a:spcAft>
                <a:spcPts val="0"/>
              </a:spcAft>
              <a:buClr>
                <a:schemeClr val="dk1"/>
              </a:buClr>
              <a:buSzPts val="2200"/>
              <a:buFont typeface="Arial"/>
              <a:buNone/>
            </a:pPr>
            <a:r>
              <a:rPr b="0" i="0" lang="en-US" sz="1600" u="none" cap="none" strike="noStrike">
                <a:solidFill>
                  <a:schemeClr val="dk1"/>
                </a:solidFill>
                <a:latin typeface="Archivo Narrow"/>
                <a:ea typeface="Archivo Narrow"/>
                <a:cs typeface="Archivo Narrow"/>
                <a:sym typeface="Archivo Narrow"/>
              </a:rPr>
              <a:t>            minidx = j; </a:t>
            </a:r>
            <a:endParaRPr b="0" i="0" sz="1800" u="none" cap="none" strike="noStrike">
              <a:solidFill>
                <a:schemeClr val="dk1"/>
              </a:solidFill>
              <a:latin typeface="Archivo Narrow"/>
              <a:ea typeface="Archivo Narrow"/>
              <a:cs typeface="Archivo Narrow"/>
              <a:sym typeface="Archivo Narrow"/>
            </a:endParaRPr>
          </a:p>
          <a:p>
            <a:pPr indent="0" lvl="0" marL="88900" marR="0" rtl="0" algn="l">
              <a:lnSpc>
                <a:spcPct val="100000"/>
              </a:lnSpc>
              <a:spcBef>
                <a:spcPts val="0"/>
              </a:spcBef>
              <a:spcAft>
                <a:spcPts val="0"/>
              </a:spcAft>
              <a:buClr>
                <a:schemeClr val="dk1"/>
              </a:buClr>
              <a:buSzPts val="2200"/>
              <a:buFont typeface="Arial"/>
              <a:buNone/>
            </a:pPr>
            <a:r>
              <a:rPr b="0" i="0" lang="en-US" sz="1600" u="none" cap="none" strike="noStrike">
                <a:solidFill>
                  <a:schemeClr val="dk1"/>
                </a:solidFill>
                <a:latin typeface="Archivo Narrow"/>
                <a:ea typeface="Archivo Narrow"/>
                <a:cs typeface="Archivo Narrow"/>
                <a:sym typeface="Archivo Narrow"/>
              </a:rPr>
              <a:t> // Swap the found minimum element with the first element </a:t>
            </a:r>
            <a:endParaRPr b="0" i="0" sz="1800" u="none" cap="none" strike="noStrike">
              <a:solidFill>
                <a:schemeClr val="dk1"/>
              </a:solidFill>
              <a:latin typeface="Archivo Narrow"/>
              <a:ea typeface="Archivo Narrow"/>
              <a:cs typeface="Archivo Narrow"/>
              <a:sym typeface="Archivo Narrow"/>
            </a:endParaRPr>
          </a:p>
          <a:p>
            <a:pPr indent="0" lvl="0" marL="88900" marR="0" rtl="0" algn="l">
              <a:lnSpc>
                <a:spcPct val="100000"/>
              </a:lnSpc>
              <a:spcBef>
                <a:spcPts val="0"/>
              </a:spcBef>
              <a:spcAft>
                <a:spcPts val="0"/>
              </a:spcAft>
              <a:buClr>
                <a:schemeClr val="dk1"/>
              </a:buClr>
              <a:buSzPts val="2200"/>
              <a:buFont typeface="Arial"/>
              <a:buNone/>
            </a:pPr>
            <a:r>
              <a:rPr b="0" i="0" lang="en-US" sz="1600" u="none" cap="none" strike="noStrike">
                <a:solidFill>
                  <a:schemeClr val="dk1"/>
                </a:solidFill>
                <a:latin typeface="Archivo Narrow"/>
                <a:ea typeface="Archivo Narrow"/>
                <a:cs typeface="Archivo Narrow"/>
                <a:sym typeface="Archivo Narrow"/>
              </a:rPr>
              <a:t>        swap(arr[minidx], arr[i]); </a:t>
            </a:r>
            <a:endParaRPr b="0" i="0" sz="1800" u="none" cap="none" strike="noStrike">
              <a:solidFill>
                <a:schemeClr val="dk1"/>
              </a:solidFill>
              <a:latin typeface="Archivo Narrow"/>
              <a:ea typeface="Archivo Narrow"/>
              <a:cs typeface="Archivo Narrow"/>
              <a:sym typeface="Archivo Narrow"/>
            </a:endParaRPr>
          </a:p>
          <a:p>
            <a:pPr indent="0" lvl="0" marL="88900" marR="0" rtl="0" algn="l">
              <a:lnSpc>
                <a:spcPct val="100000"/>
              </a:lnSpc>
              <a:spcBef>
                <a:spcPts val="0"/>
              </a:spcBef>
              <a:spcAft>
                <a:spcPts val="0"/>
              </a:spcAft>
              <a:buClr>
                <a:schemeClr val="dk1"/>
              </a:buClr>
              <a:buSzPts val="2200"/>
              <a:buFont typeface="Arial"/>
              <a:buNone/>
            </a:pPr>
            <a:r>
              <a:rPr b="0" i="0" lang="en-US" sz="1600" u="none" cap="none" strike="noStrike">
                <a:solidFill>
                  <a:schemeClr val="dk1"/>
                </a:solidFill>
                <a:latin typeface="Archivo Narrow"/>
                <a:ea typeface="Archivo Narrow"/>
                <a:cs typeface="Archivo Narrow"/>
                <a:sym typeface="Archivo Narrow"/>
              </a:rPr>
              <a:t>    } </a:t>
            </a:r>
            <a:endParaRPr b="0" i="0" sz="1800" u="none" cap="none" strike="noStrike">
              <a:solidFill>
                <a:schemeClr val="dk1"/>
              </a:solidFill>
              <a:latin typeface="Archivo Narrow"/>
              <a:ea typeface="Archivo Narrow"/>
              <a:cs typeface="Archivo Narrow"/>
              <a:sym typeface="Archivo Narrow"/>
            </a:endParaRPr>
          </a:p>
          <a:p>
            <a:pPr indent="0" lvl="0" marL="88900" marR="0" rtl="0" algn="l">
              <a:lnSpc>
                <a:spcPct val="100000"/>
              </a:lnSpc>
              <a:spcBef>
                <a:spcPts val="0"/>
              </a:spcBef>
              <a:spcAft>
                <a:spcPts val="0"/>
              </a:spcAft>
              <a:buClr>
                <a:schemeClr val="dk1"/>
              </a:buClr>
              <a:buSzPts val="2200"/>
              <a:buFont typeface="Arial"/>
              <a:buNone/>
            </a:pPr>
            <a:r>
              <a:rPr b="0" i="0" lang="en-US" sz="1600" u="none" cap="none" strike="noStrike">
                <a:solidFill>
                  <a:schemeClr val="dk1"/>
                </a:solidFill>
                <a:latin typeface="Archivo Narrow"/>
                <a:ea typeface="Archivo Narrow"/>
                <a:cs typeface="Archivo Narrow"/>
                <a:sym typeface="Archivo Narrow"/>
              </a:rPr>
              <a:t>} </a:t>
            </a:r>
            <a:endParaRPr b="0" i="0" sz="1800" u="none" cap="none" strike="noStrike">
              <a:solidFill>
                <a:schemeClr val="dk1"/>
              </a:solidFill>
              <a:latin typeface="Archivo Narrow"/>
              <a:ea typeface="Archivo Narrow"/>
              <a:cs typeface="Archivo Narrow"/>
              <a:sym typeface="Archivo Narrow"/>
            </a:endParaRPr>
          </a:p>
          <a:p>
            <a:pPr indent="0" lvl="0" marL="88900" marR="0" rtl="0" algn="l">
              <a:lnSpc>
                <a:spcPct val="100000"/>
              </a:lnSpc>
              <a:spcBef>
                <a:spcPts val="0"/>
              </a:spcBef>
              <a:spcAft>
                <a:spcPts val="0"/>
              </a:spcAft>
              <a:buClr>
                <a:srgbClr val="000000"/>
              </a:buClr>
              <a:buSzPts val="2200"/>
              <a:buFont typeface="Archivo Narrow"/>
              <a:buNone/>
            </a:pPr>
            <a:r>
              <a:t/>
            </a:r>
            <a:endParaRPr b="0" i="0" sz="1400" u="none" cap="none" strike="noStrike">
              <a:solidFill>
                <a:srgbClr val="000000"/>
              </a:solidFill>
              <a:latin typeface="Archivo Narrow"/>
              <a:ea typeface="Archivo Narrow"/>
              <a:cs typeface="Archivo Narrow"/>
              <a:sym typeface="Archivo Narrow"/>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3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rPr lang="en-US"/>
              <a:t>Characteristics of Selection Sort:</a:t>
            </a:r>
            <a:endParaRPr/>
          </a:p>
        </p:txBody>
      </p:sp>
      <p:sp>
        <p:nvSpPr>
          <p:cNvPr id="574" name="Google Shape;574;p3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Clr>
                <a:srgbClr val="000000"/>
              </a:buClr>
              <a:buSzPts val="2200"/>
              <a:buChar char="●"/>
            </a:pPr>
            <a:r>
              <a:rPr lang="en-US"/>
              <a:t>It is efficient for smaller data sets, but very inefficient for the larger lists.</a:t>
            </a:r>
            <a:endParaRPr/>
          </a:p>
          <a:p>
            <a:pPr indent="-368300" lvl="0" marL="457200" rtl="0" algn="l">
              <a:lnSpc>
                <a:spcPct val="100000"/>
              </a:lnSpc>
              <a:spcBef>
                <a:spcPts val="0"/>
              </a:spcBef>
              <a:spcAft>
                <a:spcPts val="0"/>
              </a:spcAft>
              <a:buClr>
                <a:srgbClr val="000000"/>
              </a:buClr>
              <a:buSzPts val="2200"/>
              <a:buChar char="●"/>
            </a:pPr>
            <a:r>
              <a:rPr lang="en-US"/>
              <a:t>Selection Sort is efficient in average case which reduces the number of comparisons.</a:t>
            </a:r>
            <a:endParaRPr/>
          </a:p>
          <a:p>
            <a:pPr indent="-368300" lvl="0" marL="457200" rtl="0" algn="l">
              <a:lnSpc>
                <a:spcPct val="100000"/>
              </a:lnSpc>
              <a:spcBef>
                <a:spcPts val="0"/>
              </a:spcBef>
              <a:spcAft>
                <a:spcPts val="0"/>
              </a:spcAft>
              <a:buClr>
                <a:srgbClr val="000000"/>
              </a:buClr>
              <a:buSzPts val="2200"/>
              <a:buChar char="●"/>
            </a:pPr>
            <a:r>
              <a:rPr lang="en-US"/>
              <a:t>Its space complexity is less. selection sort requires a single additional memory space.</a:t>
            </a:r>
            <a:endParaRPr/>
          </a:p>
          <a:p>
            <a:pPr indent="-368300" lvl="0" marL="457200" rtl="0" algn="l">
              <a:lnSpc>
                <a:spcPct val="100000"/>
              </a:lnSpc>
              <a:spcBef>
                <a:spcPts val="0"/>
              </a:spcBef>
              <a:spcAft>
                <a:spcPts val="0"/>
              </a:spcAft>
              <a:buClr>
                <a:srgbClr val="000000"/>
              </a:buClr>
              <a:buSzPts val="2200"/>
              <a:buChar char="●"/>
            </a:pPr>
            <a:r>
              <a:rPr lang="en-US"/>
              <a:t>Overall time complexity of selection sort is O(n</a:t>
            </a:r>
            <a:r>
              <a:rPr baseline="30000" lang="en-US"/>
              <a:t>2</a:t>
            </a:r>
            <a:r>
              <a:rPr lang="en-US"/>
              <a: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32"/>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Visualization effect</a:t>
            </a:r>
            <a:endParaRPr/>
          </a:p>
        </p:txBody>
      </p:sp>
      <p:sp>
        <p:nvSpPr>
          <p:cNvPr id="580" name="Google Shape;580;p32"/>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US" u="sng">
                <a:solidFill>
                  <a:schemeClr val="hlink"/>
                </a:solidFill>
                <a:hlinkClick r:id="rId3"/>
              </a:rPr>
              <a:t>https://www.hackerearth.com/practice/algorithms/sorting/insertion-sort/visualize/</a:t>
            </a:r>
            <a:endParaRPr/>
          </a:p>
          <a:p>
            <a:pPr indent="0" lvl="0" marL="0" rtl="0" algn="l">
              <a:lnSpc>
                <a:spcPct val="100000"/>
              </a:lnSpc>
              <a:spcBef>
                <a:spcPts val="0"/>
              </a:spcBef>
              <a:spcAft>
                <a:spcPts val="0"/>
              </a:spcAft>
              <a:buSzPts val="2200"/>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33"/>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Quick sort</a:t>
            </a:r>
            <a:endParaRPr/>
          </a:p>
        </p:txBody>
      </p:sp>
      <p:sp>
        <p:nvSpPr>
          <p:cNvPr id="586" name="Google Shape;586;p33"/>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Clr>
                <a:schemeClr val="dk1"/>
              </a:buClr>
              <a:buSzPts val="2200"/>
              <a:buChar char="●"/>
            </a:pPr>
            <a:r>
              <a:rPr lang="en-US">
                <a:solidFill>
                  <a:schemeClr val="dk1"/>
                </a:solidFill>
              </a:rPr>
              <a:t>Quick sort is one of the most efficient sorting algorithms.</a:t>
            </a:r>
            <a:endParaRPr>
              <a:solidFill>
                <a:schemeClr val="dk1"/>
              </a:solidFill>
            </a:endParaRPr>
          </a:p>
          <a:p>
            <a:pPr indent="-368300" lvl="0" marL="457200" rtl="0" algn="l">
              <a:lnSpc>
                <a:spcPct val="100000"/>
              </a:lnSpc>
              <a:spcBef>
                <a:spcPts val="0"/>
              </a:spcBef>
              <a:spcAft>
                <a:spcPts val="0"/>
              </a:spcAft>
              <a:buClr>
                <a:schemeClr val="dk1"/>
              </a:buClr>
              <a:buSzPts val="2200"/>
              <a:buChar char="●"/>
            </a:pPr>
            <a:r>
              <a:rPr lang="en-US">
                <a:solidFill>
                  <a:schemeClr val="dk1"/>
                </a:solidFill>
              </a:rPr>
              <a:t>works on the principle of </a:t>
            </a:r>
            <a:r>
              <a:rPr b="1" lang="en-US">
                <a:solidFill>
                  <a:schemeClr val="dk1"/>
                </a:solidFill>
              </a:rPr>
              <a:t>Divide and Conquer</a:t>
            </a:r>
            <a:r>
              <a:rPr lang="en-US">
                <a:solidFill>
                  <a:schemeClr val="dk1"/>
                </a:solidFill>
              </a:rPr>
              <a:t>.</a:t>
            </a:r>
            <a:endParaRPr>
              <a:solidFill>
                <a:schemeClr val="dk1"/>
              </a:solidFill>
            </a:endParaRPr>
          </a:p>
          <a:p>
            <a:pPr indent="-342900" lvl="1" marL="914400" rtl="0" algn="l">
              <a:lnSpc>
                <a:spcPct val="100000"/>
              </a:lnSpc>
              <a:spcBef>
                <a:spcPts val="0"/>
              </a:spcBef>
              <a:spcAft>
                <a:spcPts val="0"/>
              </a:spcAft>
              <a:buClr>
                <a:schemeClr val="dk1"/>
              </a:buClr>
              <a:buSzPts val="1800"/>
              <a:buChar char="○"/>
            </a:pPr>
            <a:r>
              <a:rPr lang="en-US">
                <a:solidFill>
                  <a:schemeClr val="dk1"/>
                </a:solidFill>
              </a:rPr>
              <a:t>divide the problem into sub-problems</a:t>
            </a:r>
            <a:endParaRPr>
              <a:solidFill>
                <a:schemeClr val="dk1"/>
              </a:solidFill>
            </a:endParaRPr>
          </a:p>
          <a:p>
            <a:pPr indent="-342900" lvl="1" marL="914400" rtl="0" algn="l">
              <a:lnSpc>
                <a:spcPct val="100000"/>
              </a:lnSpc>
              <a:spcBef>
                <a:spcPts val="0"/>
              </a:spcBef>
              <a:spcAft>
                <a:spcPts val="0"/>
              </a:spcAft>
              <a:buClr>
                <a:schemeClr val="dk1"/>
              </a:buClr>
              <a:buSzPts val="1800"/>
              <a:buChar char="○"/>
            </a:pPr>
            <a:r>
              <a:rPr lang="en-US">
                <a:solidFill>
                  <a:schemeClr val="dk1"/>
                </a:solidFill>
              </a:rPr>
              <a:t>conquer the sub-problems</a:t>
            </a:r>
            <a:endParaRPr>
              <a:solidFill>
                <a:schemeClr val="dk1"/>
              </a:solidFill>
            </a:endParaRPr>
          </a:p>
          <a:p>
            <a:pPr indent="0" lvl="0" marL="914400" rtl="0" algn="l">
              <a:lnSpc>
                <a:spcPct val="100000"/>
              </a:lnSpc>
              <a:spcBef>
                <a:spcPts val="0"/>
              </a:spcBef>
              <a:spcAft>
                <a:spcPts val="0"/>
              </a:spcAft>
              <a:buSzPts val="2200"/>
              <a:buNone/>
            </a:pPr>
            <a:r>
              <a:t/>
            </a:r>
            <a:endParaRPr>
              <a:solidFill>
                <a:schemeClr val="dk1"/>
              </a:solidFill>
            </a:endParaRPr>
          </a:p>
          <a:p>
            <a:pPr indent="0" lvl="0" marL="914400" rtl="0" algn="l">
              <a:lnSpc>
                <a:spcPct val="100000"/>
              </a:lnSpc>
              <a:spcBef>
                <a:spcPts val="0"/>
              </a:spcBef>
              <a:spcAft>
                <a:spcPts val="0"/>
              </a:spcAft>
              <a:buSzPts val="2200"/>
              <a:buNone/>
            </a:pPr>
            <a:r>
              <a:t/>
            </a:r>
            <a:endParaRPr>
              <a:solidFill>
                <a:schemeClr val="dk1"/>
              </a:solidFill>
            </a:endParaRPr>
          </a:p>
          <a:p>
            <a:pPr indent="-368300" lvl="0" marL="457200" rtl="0" algn="l">
              <a:lnSpc>
                <a:spcPct val="100000"/>
              </a:lnSpc>
              <a:spcBef>
                <a:spcPts val="0"/>
              </a:spcBef>
              <a:spcAft>
                <a:spcPts val="0"/>
              </a:spcAft>
              <a:buClr>
                <a:schemeClr val="dk1"/>
              </a:buClr>
              <a:buSzPts val="2200"/>
              <a:buChar char="●"/>
            </a:pPr>
            <a:r>
              <a:rPr lang="en-US">
                <a:solidFill>
                  <a:schemeClr val="dk1"/>
                </a:solidFill>
              </a:rPr>
              <a:t>Efficient than Merge sort by using partitioning technique</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2200"/>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34"/>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Partition technique</a:t>
            </a:r>
            <a:endParaRPr/>
          </a:p>
        </p:txBody>
      </p:sp>
      <p:sp>
        <p:nvSpPr>
          <p:cNvPr id="592" name="Google Shape;592;p34"/>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US"/>
              <a:t>Example</a:t>
            </a:r>
            <a:endParaRPr/>
          </a:p>
        </p:txBody>
      </p:sp>
      <p:pic>
        <p:nvPicPr>
          <p:cNvPr id="593" name="Google Shape;593;p34"/>
          <p:cNvPicPr preferRelativeResize="0"/>
          <p:nvPr/>
        </p:nvPicPr>
        <p:blipFill rotWithShape="1">
          <a:blip r:embed="rId3">
            <a:alphaModFix/>
          </a:blip>
          <a:srcRect b="0" l="0" r="0" t="0"/>
          <a:stretch/>
        </p:blipFill>
        <p:spPr>
          <a:xfrm>
            <a:off x="1843100" y="1814525"/>
            <a:ext cx="6372225" cy="34861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35"/>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Pseudo code</a:t>
            </a:r>
            <a:endParaRPr/>
          </a:p>
        </p:txBody>
      </p:sp>
      <p:sp>
        <p:nvSpPr>
          <p:cNvPr id="599" name="Google Shape;599;p35"/>
          <p:cNvSpPr txBox="1"/>
          <p:nvPr/>
        </p:nvSpPr>
        <p:spPr>
          <a:xfrm>
            <a:off x="442925" y="1285425"/>
            <a:ext cx="4257600" cy="4109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Arial"/>
                <a:ea typeface="Arial"/>
                <a:cs typeface="Arial"/>
                <a:sym typeface="Arial"/>
              </a:rPr>
              <a:t>void quicksort(int a[25],int first, int last)</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Arial"/>
                <a:ea typeface="Arial"/>
                <a:cs typeface="Arial"/>
                <a:sym typeface="Arial"/>
              </a:rPr>
              <a:t>{</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Arial"/>
                <a:ea typeface="Arial"/>
                <a:cs typeface="Arial"/>
                <a:sym typeface="Arial"/>
              </a:rPr>
              <a:t>   </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Arial"/>
                <a:ea typeface="Arial"/>
                <a:cs typeface="Arial"/>
                <a:sym typeface="Arial"/>
              </a:rPr>
              <a:t>   if(first&lt;last){</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Arial"/>
                <a:ea typeface="Arial"/>
                <a:cs typeface="Arial"/>
                <a:sym typeface="Arial"/>
              </a:rPr>
              <a:t>      pivot=first;</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Arial"/>
                <a:ea typeface="Arial"/>
                <a:cs typeface="Arial"/>
                <a:sym typeface="Arial"/>
              </a:rPr>
              <a:t>      i=first;</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Arial"/>
                <a:ea typeface="Arial"/>
                <a:cs typeface="Arial"/>
                <a:sym typeface="Arial"/>
              </a:rPr>
              <a:t>      j=last;</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Arial"/>
                <a:ea typeface="Arial"/>
                <a:cs typeface="Arial"/>
                <a:sym typeface="Arial"/>
              </a:rPr>
              <a:t>      while(i&lt;j)</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Arial"/>
                <a:ea typeface="Arial"/>
                <a:cs typeface="Arial"/>
                <a:sym typeface="Arial"/>
              </a:rPr>
              <a:t>      {</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Arial"/>
                <a:ea typeface="Arial"/>
                <a:cs typeface="Arial"/>
                <a:sym typeface="Arial"/>
              </a:rPr>
              <a:t>         while(a[i]&lt;=a[pivot]&amp;&amp;i&lt;last)</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Arial"/>
                <a:ea typeface="Arial"/>
                <a:cs typeface="Arial"/>
                <a:sym typeface="Arial"/>
              </a:rPr>
              <a:t>            i++;</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Arial"/>
                <a:ea typeface="Arial"/>
                <a:cs typeface="Arial"/>
                <a:sym typeface="Arial"/>
              </a:rPr>
              <a:t>         while(a[j]&gt;a[pivot])</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Arial"/>
                <a:ea typeface="Arial"/>
                <a:cs typeface="Arial"/>
                <a:sym typeface="Arial"/>
              </a:rPr>
              <a:t>            j--;</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Arial"/>
                <a:ea typeface="Arial"/>
                <a:cs typeface="Arial"/>
                <a:sym typeface="Arial"/>
              </a:rPr>
              <a:t> </a:t>
            </a:r>
            <a:endParaRPr b="0" i="0" sz="1700" u="none" cap="none" strike="noStrike">
              <a:solidFill>
                <a:srgbClr val="000000"/>
              </a:solidFill>
              <a:latin typeface="Arial"/>
              <a:ea typeface="Arial"/>
              <a:cs typeface="Arial"/>
              <a:sym typeface="Arial"/>
            </a:endParaRPr>
          </a:p>
        </p:txBody>
      </p:sp>
      <p:sp>
        <p:nvSpPr>
          <p:cNvPr id="600" name="Google Shape;600;p35"/>
          <p:cNvSpPr txBox="1"/>
          <p:nvPr/>
        </p:nvSpPr>
        <p:spPr>
          <a:xfrm>
            <a:off x="4824400" y="1285425"/>
            <a:ext cx="3848100" cy="4863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a:t>
            </a:r>
            <a:r>
              <a:rPr b="0" i="0" lang="en-US" sz="1900" u="none" cap="none" strike="noStrike">
                <a:solidFill>
                  <a:schemeClr val="dk1"/>
                </a:solidFill>
                <a:latin typeface="Arial"/>
                <a:ea typeface="Arial"/>
                <a:cs typeface="Arial"/>
                <a:sym typeface="Arial"/>
              </a:rPr>
              <a:t>        if(i&lt;j)</a:t>
            </a:r>
            <a:endParaRPr b="0" i="0" sz="1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900" u="none" cap="none" strike="noStrike">
                <a:solidFill>
                  <a:schemeClr val="dk1"/>
                </a:solidFill>
                <a:latin typeface="Arial"/>
                <a:ea typeface="Arial"/>
                <a:cs typeface="Arial"/>
                <a:sym typeface="Arial"/>
              </a:rPr>
              <a:t>         {</a:t>
            </a:r>
            <a:endParaRPr b="0" i="0" sz="1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900" u="none" cap="none" strike="noStrike">
                <a:solidFill>
                  <a:schemeClr val="dk1"/>
                </a:solidFill>
                <a:latin typeface="Arial"/>
                <a:ea typeface="Arial"/>
                <a:cs typeface="Arial"/>
                <a:sym typeface="Arial"/>
              </a:rPr>
              <a:t>            temp=a[i];</a:t>
            </a:r>
            <a:endParaRPr b="0" i="0" sz="1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900" u="none" cap="none" strike="noStrike">
                <a:solidFill>
                  <a:schemeClr val="dk1"/>
                </a:solidFill>
                <a:latin typeface="Arial"/>
                <a:ea typeface="Arial"/>
                <a:cs typeface="Arial"/>
                <a:sym typeface="Arial"/>
              </a:rPr>
              <a:t>            a[i]=a[j];</a:t>
            </a:r>
            <a:endParaRPr b="0" i="0" sz="1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900" u="none" cap="none" strike="noStrike">
                <a:solidFill>
                  <a:schemeClr val="dk1"/>
                </a:solidFill>
                <a:latin typeface="Arial"/>
                <a:ea typeface="Arial"/>
                <a:cs typeface="Arial"/>
                <a:sym typeface="Arial"/>
              </a:rPr>
              <a:t>            a[j]=temp;</a:t>
            </a:r>
            <a:endParaRPr b="0" i="0" sz="1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900" u="none" cap="none" strike="noStrike">
                <a:solidFill>
                  <a:schemeClr val="dk1"/>
                </a:solidFill>
                <a:latin typeface="Arial"/>
                <a:ea typeface="Arial"/>
                <a:cs typeface="Arial"/>
                <a:sym typeface="Arial"/>
              </a:rPr>
              <a:t>         }</a:t>
            </a:r>
            <a:endParaRPr b="0" i="0" sz="1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900" u="none" cap="none" strike="noStrike">
                <a:solidFill>
                  <a:schemeClr val="dk1"/>
                </a:solidFill>
                <a:latin typeface="Arial"/>
                <a:ea typeface="Arial"/>
                <a:cs typeface="Arial"/>
                <a:sym typeface="Arial"/>
              </a:rPr>
              <a:t>      }</a:t>
            </a:r>
            <a:endParaRPr b="0" i="0" sz="1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900" u="none" cap="none" strike="noStrike">
                <a:solidFill>
                  <a:schemeClr val="dk1"/>
                </a:solidFill>
                <a:latin typeface="Arial"/>
                <a:ea typeface="Arial"/>
                <a:cs typeface="Arial"/>
                <a:sym typeface="Arial"/>
              </a:rPr>
              <a:t>      temp=a[pivot];</a:t>
            </a:r>
            <a:endParaRPr b="0" i="0" sz="1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900" u="none" cap="none" strike="noStrike">
                <a:solidFill>
                  <a:schemeClr val="dk1"/>
                </a:solidFill>
                <a:latin typeface="Arial"/>
                <a:ea typeface="Arial"/>
                <a:cs typeface="Arial"/>
                <a:sym typeface="Arial"/>
              </a:rPr>
              <a:t>      a[pivot]=a[j];</a:t>
            </a:r>
            <a:endParaRPr b="0" i="0" sz="1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900" u="none" cap="none" strike="noStrike">
                <a:solidFill>
                  <a:schemeClr val="dk1"/>
                </a:solidFill>
                <a:latin typeface="Arial"/>
                <a:ea typeface="Arial"/>
                <a:cs typeface="Arial"/>
                <a:sym typeface="Arial"/>
              </a:rPr>
              <a:t>      a[j]=temp;</a:t>
            </a:r>
            <a:endParaRPr b="0" i="0" sz="1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900" u="none" cap="none" strike="noStrike">
                <a:solidFill>
                  <a:schemeClr val="dk1"/>
                </a:solidFill>
                <a:latin typeface="Arial"/>
                <a:ea typeface="Arial"/>
                <a:cs typeface="Arial"/>
                <a:sym typeface="Arial"/>
              </a:rPr>
              <a:t>      quicksort(a,first,j-1);</a:t>
            </a:r>
            <a:endParaRPr b="0" i="0" sz="1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900" u="none" cap="none" strike="noStrike">
                <a:solidFill>
                  <a:schemeClr val="dk1"/>
                </a:solidFill>
                <a:latin typeface="Arial"/>
                <a:ea typeface="Arial"/>
                <a:cs typeface="Arial"/>
                <a:sym typeface="Arial"/>
              </a:rPr>
              <a:t>      quicksort(a,j+1,last);</a:t>
            </a:r>
            <a:endParaRPr b="0" i="0" sz="1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900" u="none" cap="none" strike="noStrike">
                <a:solidFill>
                  <a:schemeClr val="dk1"/>
                </a:solidFill>
                <a:latin typeface="Arial"/>
                <a:ea typeface="Arial"/>
                <a:cs typeface="Arial"/>
                <a:sym typeface="Arial"/>
              </a:rPr>
              <a:t>   }</a:t>
            </a:r>
            <a:endParaRPr b="0" i="0" sz="1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900" u="none" cap="none" strike="noStrike">
                <a:solidFill>
                  <a:schemeClr val="dk1"/>
                </a:solidFill>
                <a:latin typeface="Arial"/>
                <a:ea typeface="Arial"/>
                <a:cs typeface="Arial"/>
                <a:sym typeface="Arial"/>
              </a:rPr>
              <a:t>}</a:t>
            </a:r>
            <a:endParaRPr b="0" i="0" sz="2100" u="none" cap="none" strike="noStrik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36"/>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Characteristics of Quick Sort</a:t>
            </a:r>
            <a:endParaRPr/>
          </a:p>
        </p:txBody>
      </p:sp>
      <p:sp>
        <p:nvSpPr>
          <p:cNvPr id="606" name="Google Shape;606;p36"/>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SzPts val="2200"/>
              <a:buChar char="●"/>
            </a:pPr>
            <a:r>
              <a:rPr lang="en-US"/>
              <a:t>Quick Sort is useful for sorting arrays of any size.</a:t>
            </a:r>
            <a:endParaRPr/>
          </a:p>
          <a:p>
            <a:pPr indent="-368300" lvl="0" marL="457200" rtl="0" algn="l">
              <a:lnSpc>
                <a:spcPct val="100000"/>
              </a:lnSpc>
              <a:spcBef>
                <a:spcPts val="0"/>
              </a:spcBef>
              <a:spcAft>
                <a:spcPts val="0"/>
              </a:spcAft>
              <a:buSzPts val="2200"/>
              <a:buChar char="●"/>
            </a:pPr>
            <a:r>
              <a:rPr lang="en-US"/>
              <a:t>Time complexity of Quick Sort is O(nLogn). </a:t>
            </a:r>
            <a:endParaRPr/>
          </a:p>
          <a:p>
            <a:pPr indent="-368300" lvl="0" marL="457200" rtl="0" algn="l">
              <a:lnSpc>
                <a:spcPct val="100000"/>
              </a:lnSpc>
              <a:spcBef>
                <a:spcPts val="0"/>
              </a:spcBef>
              <a:spcAft>
                <a:spcPts val="0"/>
              </a:spcAft>
              <a:buSzPts val="2200"/>
              <a:buChar char="●"/>
            </a:pPr>
            <a:r>
              <a:rPr lang="en-US"/>
              <a:t>Space complexity of Quick Sort is O(nLogn).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37"/>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MERGE sort</a:t>
            </a:r>
            <a:endParaRPr/>
          </a:p>
        </p:txBody>
      </p:sp>
      <p:sp>
        <p:nvSpPr>
          <p:cNvPr id="612" name="Google Shape;612;p37"/>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SzPts val="2200"/>
              <a:buChar char="●"/>
            </a:pPr>
            <a:r>
              <a:rPr lang="en-US"/>
              <a:t>Merge sort is one of the most efficient sorting algorithms.</a:t>
            </a:r>
            <a:endParaRPr/>
          </a:p>
          <a:p>
            <a:pPr indent="-368300" lvl="0" marL="457200" rtl="0" algn="l">
              <a:lnSpc>
                <a:spcPct val="100000"/>
              </a:lnSpc>
              <a:spcBef>
                <a:spcPts val="0"/>
              </a:spcBef>
              <a:spcAft>
                <a:spcPts val="0"/>
              </a:spcAft>
              <a:buSzPts val="2200"/>
              <a:buChar char="●"/>
            </a:pPr>
            <a:r>
              <a:rPr lang="en-US"/>
              <a:t>works on the principle of Divide and Conquer.</a:t>
            </a:r>
            <a:endParaRPr/>
          </a:p>
          <a:p>
            <a:pPr indent="-368300" lvl="0" marL="457200" rtl="0" algn="l">
              <a:lnSpc>
                <a:spcPct val="100000"/>
              </a:lnSpc>
              <a:spcBef>
                <a:spcPts val="0"/>
              </a:spcBef>
              <a:spcAft>
                <a:spcPts val="0"/>
              </a:spcAft>
              <a:buSzPts val="2200"/>
              <a:buChar char="●"/>
            </a:pPr>
            <a:r>
              <a:rPr lang="en-US"/>
              <a:t>Merge sort repeatedly breaks down a list into several sublists until each sublist consists of a single element and merging those sublists in a manner that results into a sorted list.</a:t>
            </a:r>
            <a:endParaRPr/>
          </a:p>
          <a:p>
            <a:pPr indent="0" lvl="0" marL="0" rtl="0" algn="l">
              <a:lnSpc>
                <a:spcPct val="100000"/>
              </a:lnSpc>
              <a:spcBef>
                <a:spcPts val="0"/>
              </a:spcBef>
              <a:spcAft>
                <a:spcPts val="0"/>
              </a:spcAft>
              <a:buSzPts val="2200"/>
              <a:buNone/>
            </a:pPr>
            <a:r>
              <a:t/>
            </a:r>
            <a:endParaRPr/>
          </a:p>
          <a:p>
            <a:pPr indent="0" lvl="0" marL="0" rtl="0" algn="l">
              <a:lnSpc>
                <a:spcPct val="100000"/>
              </a:lnSpc>
              <a:spcBef>
                <a:spcPts val="0"/>
              </a:spcBef>
              <a:spcAft>
                <a:spcPts val="0"/>
              </a:spcAft>
              <a:buSzPts val="2200"/>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38"/>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Example</a:t>
            </a:r>
            <a:endParaRPr/>
          </a:p>
        </p:txBody>
      </p:sp>
      <p:pic>
        <p:nvPicPr>
          <p:cNvPr id="618" name="Google Shape;618;p38"/>
          <p:cNvPicPr preferRelativeResize="0"/>
          <p:nvPr/>
        </p:nvPicPr>
        <p:blipFill rotWithShape="1">
          <a:blip r:embed="rId3">
            <a:alphaModFix/>
          </a:blip>
          <a:srcRect b="0" l="0" r="0" t="0"/>
          <a:stretch/>
        </p:blipFill>
        <p:spPr>
          <a:xfrm>
            <a:off x="2162175" y="1157288"/>
            <a:ext cx="4819650" cy="45434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39"/>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merge the sorted array</a:t>
            </a:r>
            <a:endParaRPr/>
          </a:p>
        </p:txBody>
      </p:sp>
      <p:sp>
        <p:nvSpPr>
          <p:cNvPr id="624" name="Google Shape;624;p39"/>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t/>
            </a:r>
            <a:endParaRPr/>
          </a:p>
        </p:txBody>
      </p:sp>
      <p:graphicFrame>
        <p:nvGraphicFramePr>
          <p:cNvPr id="625" name="Google Shape;625;p39"/>
          <p:cNvGraphicFramePr/>
          <p:nvPr/>
        </p:nvGraphicFramePr>
        <p:xfrm>
          <a:off x="952500" y="3238500"/>
          <a:ext cx="3000000" cy="3000000"/>
        </p:xfrm>
        <a:graphic>
          <a:graphicData uri="http://schemas.openxmlformats.org/drawingml/2006/table">
            <a:tbl>
              <a:tblPr>
                <a:noFill/>
                <a:tableStyleId>{B2143649-6675-4A54-9F9B-DB80E3C8E0C1}</a:tableStyleId>
              </a:tblPr>
              <a:tblGrid>
                <a:gridCol w="382850"/>
                <a:gridCol w="382850"/>
                <a:gridCol w="382850"/>
                <a:gridCol w="435550"/>
              </a:tblGrid>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5</a:t>
                      </a:r>
                      <a:endParaRPr sz="14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6</a:t>
                      </a:r>
                      <a:endParaRPr sz="14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7</a:t>
                      </a:r>
                      <a:endParaRPr sz="14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8</a:t>
                      </a:r>
                      <a:endParaRPr sz="14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graphicFrame>
        <p:nvGraphicFramePr>
          <p:cNvPr id="626" name="Google Shape;626;p39"/>
          <p:cNvGraphicFramePr/>
          <p:nvPr/>
        </p:nvGraphicFramePr>
        <p:xfrm>
          <a:off x="3676650" y="3224225"/>
          <a:ext cx="3000000" cy="3000000"/>
        </p:xfrm>
        <a:graphic>
          <a:graphicData uri="http://schemas.openxmlformats.org/drawingml/2006/table">
            <a:tbl>
              <a:tblPr>
                <a:noFill/>
                <a:tableStyleId>{B2143649-6675-4A54-9F9B-DB80E3C8E0C1}</a:tableStyleId>
              </a:tblPr>
              <a:tblGrid>
                <a:gridCol w="382850"/>
                <a:gridCol w="382850"/>
                <a:gridCol w="382850"/>
                <a:gridCol w="435550"/>
              </a:tblGrid>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a:t>
                      </a:r>
                      <a:endParaRPr sz="14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4</a:t>
                      </a:r>
                      <a:endParaRPr sz="14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graphicFrame>
        <p:nvGraphicFramePr>
          <p:cNvPr id="627" name="Google Shape;627;p39"/>
          <p:cNvGraphicFramePr/>
          <p:nvPr/>
        </p:nvGraphicFramePr>
        <p:xfrm>
          <a:off x="1962150" y="4591060"/>
          <a:ext cx="3000000" cy="3000000"/>
        </p:xfrm>
        <a:graphic>
          <a:graphicData uri="http://schemas.openxmlformats.org/drawingml/2006/table">
            <a:tbl>
              <a:tblPr>
                <a:noFill/>
                <a:tableStyleId>{B2143649-6675-4A54-9F9B-DB80E3C8E0C1}</a:tableStyleId>
              </a:tblPr>
              <a:tblGrid>
                <a:gridCol w="408400"/>
                <a:gridCol w="408400"/>
                <a:gridCol w="408400"/>
                <a:gridCol w="464675"/>
                <a:gridCol w="464675"/>
                <a:gridCol w="464675"/>
                <a:gridCol w="464675"/>
                <a:gridCol w="464675"/>
              </a:tblGrid>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a:t>
                      </a:r>
                      <a:endParaRPr sz="14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4</a:t>
                      </a:r>
                      <a:endParaRPr sz="14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5</a:t>
                      </a:r>
                      <a:endParaRPr sz="14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6</a:t>
                      </a:r>
                      <a:endParaRPr sz="14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7</a:t>
                      </a:r>
                      <a:endParaRPr sz="14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8</a:t>
                      </a:r>
                      <a:endParaRPr sz="14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rPr lang="en-US"/>
              <a:t>Psuedo code</a:t>
            </a:r>
            <a:endParaRPr/>
          </a:p>
        </p:txBody>
      </p:sp>
      <p:sp>
        <p:nvSpPr>
          <p:cNvPr id="349" name="Google Shape;349;p4"/>
          <p:cNvSpPr txBox="1"/>
          <p:nvPr>
            <p:ph idx="1" type="body"/>
          </p:nvPr>
        </p:nvSpPr>
        <p:spPr>
          <a:xfrm>
            <a:off x="311700" y="1882935"/>
            <a:ext cx="8332679" cy="3862596"/>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6699"/>
              </a:buClr>
              <a:buSzPts val="2400"/>
              <a:buFont typeface="Archivo Narrow"/>
              <a:buNone/>
            </a:pPr>
            <a:r>
              <a:rPr b="1" i="0" lang="en-US" sz="2400" u="none" cap="none" strike="noStrike">
                <a:solidFill>
                  <a:srgbClr val="006699"/>
                </a:solidFill>
                <a:latin typeface="Consolas"/>
                <a:ea typeface="Consolas"/>
                <a:cs typeface="Consolas"/>
                <a:sym typeface="Consolas"/>
              </a:rPr>
              <a:t>void</a:t>
            </a:r>
            <a:r>
              <a:rPr b="0" i="0" lang="en-US" sz="2400" u="none" cap="none" strike="noStrike">
                <a:solidFill>
                  <a:srgbClr val="40424E"/>
                </a:solidFill>
                <a:latin typeface="Consolas"/>
                <a:ea typeface="Consolas"/>
                <a:cs typeface="Consolas"/>
                <a:sym typeface="Consolas"/>
              </a:rPr>
              <a:t> </a:t>
            </a:r>
            <a:r>
              <a:rPr b="0" i="0" lang="en-US" sz="2400" u="none" cap="none" strike="noStrike">
                <a:solidFill>
                  <a:srgbClr val="000000"/>
                </a:solidFill>
                <a:latin typeface="Consolas"/>
                <a:ea typeface="Consolas"/>
                <a:cs typeface="Consolas"/>
                <a:sym typeface="Consolas"/>
              </a:rPr>
              <a:t>bubbleSort(</a:t>
            </a:r>
            <a:r>
              <a:rPr b="1" i="0" lang="en-US" sz="2400" u="none" cap="none" strike="noStrike">
                <a:solidFill>
                  <a:srgbClr val="808080"/>
                </a:solidFill>
                <a:latin typeface="Consolas"/>
                <a:ea typeface="Consolas"/>
                <a:cs typeface="Consolas"/>
                <a:sym typeface="Consolas"/>
              </a:rPr>
              <a:t>int</a:t>
            </a:r>
            <a:r>
              <a:rPr b="0" i="0" lang="en-US" sz="2400" u="none" cap="none" strike="noStrike">
                <a:solidFill>
                  <a:srgbClr val="40424E"/>
                </a:solidFill>
                <a:latin typeface="Consolas"/>
                <a:ea typeface="Consolas"/>
                <a:cs typeface="Consolas"/>
                <a:sym typeface="Consolas"/>
              </a:rPr>
              <a:t> </a:t>
            </a:r>
            <a:r>
              <a:rPr b="0" i="0" lang="en-US" sz="2400" u="none" cap="none" strike="noStrike">
                <a:solidFill>
                  <a:srgbClr val="000000"/>
                </a:solidFill>
                <a:latin typeface="Consolas"/>
                <a:ea typeface="Consolas"/>
                <a:cs typeface="Consolas"/>
                <a:sym typeface="Consolas"/>
              </a:rPr>
              <a:t>arr[], </a:t>
            </a:r>
            <a:r>
              <a:rPr b="1" i="0" lang="en-US" sz="2400" u="none" cap="none" strike="noStrike">
                <a:solidFill>
                  <a:srgbClr val="808080"/>
                </a:solidFill>
                <a:latin typeface="Consolas"/>
                <a:ea typeface="Consolas"/>
                <a:cs typeface="Consolas"/>
                <a:sym typeface="Consolas"/>
              </a:rPr>
              <a:t>int</a:t>
            </a:r>
            <a:r>
              <a:rPr b="0" i="0" lang="en-US" sz="2400" u="none" cap="none" strike="noStrike">
                <a:solidFill>
                  <a:srgbClr val="40424E"/>
                </a:solidFill>
                <a:latin typeface="Consolas"/>
                <a:ea typeface="Consolas"/>
                <a:cs typeface="Consolas"/>
                <a:sym typeface="Consolas"/>
              </a:rPr>
              <a:t> </a:t>
            </a:r>
            <a:r>
              <a:rPr b="0" i="0" lang="en-US" sz="2400" u="none" cap="none" strike="noStrike">
                <a:solidFill>
                  <a:srgbClr val="000000"/>
                </a:solidFill>
                <a:latin typeface="Consolas"/>
                <a:ea typeface="Consolas"/>
                <a:cs typeface="Consolas"/>
                <a:sym typeface="Consolas"/>
              </a:rPr>
              <a:t>n)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chivo Narrow"/>
              <a:buNone/>
            </a:pPr>
            <a:r>
              <a:rPr b="0" i="0" lang="en-US" sz="2400" u="none" cap="none" strike="noStrike">
                <a:solidFill>
                  <a:srgbClr val="000000"/>
                </a:solidFill>
                <a:latin typeface="Consolas"/>
                <a:ea typeface="Consolas"/>
                <a:cs typeface="Consolas"/>
                <a:sym typeface="Consolas"/>
              </a:rPr>
              <a:t>{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40424E"/>
              </a:buClr>
              <a:buSzPts val="2400"/>
              <a:buFont typeface="Archivo Narrow"/>
              <a:buNone/>
            </a:pPr>
            <a:r>
              <a:rPr b="0" i="0" lang="en-US" sz="2400" u="none" cap="none" strike="noStrike">
                <a:solidFill>
                  <a:srgbClr val="40424E"/>
                </a:solidFill>
                <a:latin typeface="Consolas"/>
                <a:ea typeface="Consolas"/>
                <a:cs typeface="Consolas"/>
                <a:sym typeface="Consolas"/>
              </a:rPr>
              <a:t>   </a:t>
            </a:r>
            <a:r>
              <a:rPr b="1" i="0" lang="en-US" sz="2400" u="none" cap="none" strike="noStrike">
                <a:solidFill>
                  <a:srgbClr val="808080"/>
                </a:solidFill>
                <a:latin typeface="Consolas"/>
                <a:ea typeface="Consolas"/>
                <a:cs typeface="Consolas"/>
                <a:sym typeface="Consolas"/>
              </a:rPr>
              <a:t>int</a:t>
            </a:r>
            <a:r>
              <a:rPr b="0" i="0" lang="en-US" sz="2400" u="none" cap="none" strike="noStrike">
                <a:solidFill>
                  <a:srgbClr val="40424E"/>
                </a:solidFill>
                <a:latin typeface="Consolas"/>
                <a:ea typeface="Consolas"/>
                <a:cs typeface="Consolas"/>
                <a:sym typeface="Consolas"/>
              </a:rPr>
              <a:t> </a:t>
            </a:r>
            <a:r>
              <a:rPr b="0" i="0" lang="en-US" sz="2400" u="none" cap="none" strike="noStrike">
                <a:solidFill>
                  <a:srgbClr val="000000"/>
                </a:solidFill>
                <a:latin typeface="Consolas"/>
                <a:ea typeface="Consolas"/>
                <a:cs typeface="Consolas"/>
                <a:sym typeface="Consolas"/>
              </a:rPr>
              <a:t>i, j;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40424E"/>
              </a:buClr>
              <a:buSzPts val="2400"/>
              <a:buFont typeface="Archivo Narrow"/>
              <a:buNone/>
            </a:pPr>
            <a:r>
              <a:rPr b="0" i="0" lang="en-US" sz="2400" u="none" cap="none" strike="noStrike">
                <a:solidFill>
                  <a:srgbClr val="40424E"/>
                </a:solidFill>
                <a:latin typeface="Consolas"/>
                <a:ea typeface="Consolas"/>
                <a:cs typeface="Consolas"/>
                <a:sym typeface="Consolas"/>
              </a:rPr>
              <a:t>   </a:t>
            </a:r>
            <a:r>
              <a:rPr b="1" i="0" lang="en-US" sz="2400" u="none" cap="none" strike="noStrike">
                <a:solidFill>
                  <a:srgbClr val="006699"/>
                </a:solidFill>
                <a:latin typeface="Consolas"/>
                <a:ea typeface="Consolas"/>
                <a:cs typeface="Consolas"/>
                <a:sym typeface="Consolas"/>
              </a:rPr>
              <a:t>for</a:t>
            </a:r>
            <a:r>
              <a:rPr b="0" i="0" lang="en-US" sz="2400" u="none" cap="none" strike="noStrike">
                <a:solidFill>
                  <a:srgbClr val="40424E"/>
                </a:solidFill>
                <a:latin typeface="Consolas"/>
                <a:ea typeface="Consolas"/>
                <a:cs typeface="Consolas"/>
                <a:sym typeface="Consolas"/>
              </a:rPr>
              <a:t> </a:t>
            </a:r>
            <a:r>
              <a:rPr b="0" i="0" lang="en-US" sz="2400" u="none" cap="none" strike="noStrike">
                <a:solidFill>
                  <a:srgbClr val="000000"/>
                </a:solidFill>
                <a:latin typeface="Consolas"/>
                <a:ea typeface="Consolas"/>
                <a:cs typeface="Consolas"/>
                <a:sym typeface="Consolas"/>
              </a:rPr>
              <a:t>(i = 0; i &lt; n-1; i++)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40424E"/>
              </a:buClr>
              <a:buSzPts val="2400"/>
              <a:buFont typeface="Archivo Narrow"/>
              <a:buNone/>
            </a:pPr>
            <a:r>
              <a:rPr b="0" i="0" lang="en-US" sz="2400" u="none" cap="none" strike="noStrike">
                <a:solidFill>
                  <a:srgbClr val="40424E"/>
                </a:solidFill>
                <a:latin typeface="Consolas"/>
                <a:ea typeface="Consolas"/>
                <a:cs typeface="Consolas"/>
                <a:sym typeface="Consolas"/>
              </a:rPr>
              <a:t>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40424E"/>
              </a:buClr>
              <a:buSzPts val="2400"/>
              <a:buFont typeface="Archivo Narrow"/>
              <a:buNone/>
            </a:pPr>
            <a:r>
              <a:rPr b="0" i="0" lang="en-US" sz="2400" u="none" cap="none" strike="noStrike">
                <a:solidFill>
                  <a:srgbClr val="40424E"/>
                </a:solidFill>
                <a:latin typeface="Consolas"/>
                <a:ea typeface="Consolas"/>
                <a:cs typeface="Consolas"/>
                <a:sym typeface="Consolas"/>
              </a:rPr>
              <a:t>       </a:t>
            </a:r>
            <a:r>
              <a:rPr b="0" i="0" lang="en-US" sz="2400" u="none" cap="none" strike="noStrike">
                <a:solidFill>
                  <a:srgbClr val="008200"/>
                </a:solidFill>
                <a:latin typeface="Consolas"/>
                <a:ea typeface="Consolas"/>
                <a:cs typeface="Consolas"/>
                <a:sym typeface="Consolas"/>
              </a:rPr>
              <a:t>// Last i elements are already in place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40424E"/>
              </a:buClr>
              <a:buSzPts val="2400"/>
              <a:buFont typeface="Archivo Narrow"/>
              <a:buNone/>
            </a:pPr>
            <a:r>
              <a:rPr b="0" i="0" lang="en-US" sz="2400" u="none" cap="none" strike="noStrike">
                <a:solidFill>
                  <a:srgbClr val="40424E"/>
                </a:solidFill>
                <a:latin typeface="Consolas"/>
                <a:ea typeface="Consolas"/>
                <a:cs typeface="Consolas"/>
                <a:sym typeface="Consolas"/>
              </a:rPr>
              <a:t>       </a:t>
            </a:r>
            <a:r>
              <a:rPr b="1" i="0" lang="en-US" sz="2400" u="none" cap="none" strike="noStrike">
                <a:solidFill>
                  <a:srgbClr val="006699"/>
                </a:solidFill>
                <a:latin typeface="Consolas"/>
                <a:ea typeface="Consolas"/>
                <a:cs typeface="Consolas"/>
                <a:sym typeface="Consolas"/>
              </a:rPr>
              <a:t>for</a:t>
            </a:r>
            <a:r>
              <a:rPr b="0" i="0" lang="en-US" sz="2400" u="none" cap="none" strike="noStrike">
                <a:solidFill>
                  <a:srgbClr val="40424E"/>
                </a:solidFill>
                <a:latin typeface="Consolas"/>
                <a:ea typeface="Consolas"/>
                <a:cs typeface="Consolas"/>
                <a:sym typeface="Consolas"/>
              </a:rPr>
              <a:t> </a:t>
            </a:r>
            <a:r>
              <a:rPr b="0" i="0" lang="en-US" sz="2400" u="none" cap="none" strike="noStrike">
                <a:solidFill>
                  <a:srgbClr val="000000"/>
                </a:solidFill>
                <a:latin typeface="Consolas"/>
                <a:ea typeface="Consolas"/>
                <a:cs typeface="Consolas"/>
                <a:sym typeface="Consolas"/>
              </a:rPr>
              <a:t>(j = 0; j &lt; n-i-1; j++)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40424E"/>
              </a:buClr>
              <a:buSzPts val="2400"/>
              <a:buFont typeface="Archivo Narrow"/>
              <a:buNone/>
            </a:pPr>
            <a:r>
              <a:rPr b="0" i="0" lang="en-US" sz="2400" u="none" cap="none" strike="noStrike">
                <a:solidFill>
                  <a:srgbClr val="40424E"/>
                </a:solidFill>
                <a:latin typeface="Consolas"/>
                <a:ea typeface="Consolas"/>
                <a:cs typeface="Consolas"/>
                <a:sym typeface="Consolas"/>
              </a:rPr>
              <a:t>           </a:t>
            </a:r>
            <a:r>
              <a:rPr b="1" i="0" lang="en-US" sz="2400" u="none" cap="none" strike="noStrike">
                <a:solidFill>
                  <a:srgbClr val="006699"/>
                </a:solidFill>
                <a:latin typeface="Consolas"/>
                <a:ea typeface="Consolas"/>
                <a:cs typeface="Consolas"/>
                <a:sym typeface="Consolas"/>
              </a:rPr>
              <a:t>if</a:t>
            </a:r>
            <a:r>
              <a:rPr b="0" i="0" lang="en-US" sz="2400" u="none" cap="none" strike="noStrike">
                <a:solidFill>
                  <a:srgbClr val="40424E"/>
                </a:solidFill>
                <a:latin typeface="Consolas"/>
                <a:ea typeface="Consolas"/>
                <a:cs typeface="Consolas"/>
                <a:sym typeface="Consolas"/>
              </a:rPr>
              <a:t> </a:t>
            </a:r>
            <a:r>
              <a:rPr b="0" i="0" lang="en-US" sz="2400" u="none" cap="none" strike="noStrike">
                <a:solidFill>
                  <a:srgbClr val="000000"/>
                </a:solidFill>
                <a:latin typeface="Consolas"/>
                <a:ea typeface="Consolas"/>
                <a:cs typeface="Consolas"/>
                <a:sym typeface="Consolas"/>
              </a:rPr>
              <a:t>(arr[j] &gt; arr[j+1])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40424E"/>
              </a:buClr>
              <a:buSzPts val="2400"/>
              <a:buFont typeface="Archivo Narrow"/>
              <a:buNone/>
            </a:pPr>
            <a:r>
              <a:rPr b="0" i="0" lang="en-US" sz="2400" u="none" cap="none" strike="noStrike">
                <a:solidFill>
                  <a:srgbClr val="40424E"/>
                </a:solidFill>
                <a:latin typeface="Consolas"/>
                <a:ea typeface="Consolas"/>
                <a:cs typeface="Consolas"/>
                <a:sym typeface="Consolas"/>
              </a:rPr>
              <a:t>              </a:t>
            </a:r>
            <a:r>
              <a:rPr b="0" i="0" lang="en-US" sz="2400" u="none" cap="none" strike="noStrike">
                <a:solidFill>
                  <a:srgbClr val="000000"/>
                </a:solidFill>
                <a:latin typeface="Consolas"/>
                <a:ea typeface="Consolas"/>
                <a:cs typeface="Consolas"/>
                <a:sym typeface="Consolas"/>
              </a:rPr>
              <a:t>swap(arr[j], arr[j+1]);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chivo Narrow"/>
              <a:buNone/>
            </a:pPr>
            <a:r>
              <a:rPr b="0" i="0" lang="en-US" sz="2400" u="none" cap="none" strike="noStrike">
                <a:solidFill>
                  <a:srgbClr val="000000"/>
                </a:solidFill>
                <a:latin typeface="Consolas"/>
                <a:ea typeface="Consolas"/>
                <a:cs typeface="Consolas"/>
                <a:sym typeface="Consolas"/>
              </a:rPr>
              <a:t>}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40424E"/>
              </a:buClr>
              <a:buSzPts val="1100"/>
              <a:buFont typeface="Archivo Narrow"/>
              <a:buNone/>
            </a:pPr>
            <a:r>
              <a:rPr b="0" i="0" lang="en-US" sz="1100" u="none" cap="none" strike="noStrike">
                <a:solidFill>
                  <a:srgbClr val="40424E"/>
                </a:solidFill>
                <a:latin typeface="Consolas"/>
                <a:ea typeface="Consolas"/>
                <a:cs typeface="Consolas"/>
                <a:sym typeface="Consolas"/>
              </a:rPr>
              <a:t> </a:t>
            </a:r>
            <a:r>
              <a:rPr b="0" i="0" lang="en-US" sz="600" u="none" cap="none" strike="noStrike">
                <a:solidFill>
                  <a:srgbClr val="40424E"/>
                </a:solidFill>
                <a:latin typeface="Consolas"/>
                <a:ea typeface="Consolas"/>
                <a:cs typeface="Consolas"/>
                <a:sym typeface="Consolas"/>
              </a:rPr>
              <a:t>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40"/>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Psuedo code</a:t>
            </a:r>
            <a:endParaRPr/>
          </a:p>
        </p:txBody>
      </p:sp>
      <p:sp>
        <p:nvSpPr>
          <p:cNvPr id="633" name="Google Shape;633;p40"/>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t/>
            </a:r>
            <a:endParaRPr/>
          </a:p>
        </p:txBody>
      </p:sp>
      <p:pic>
        <p:nvPicPr>
          <p:cNvPr id="634" name="Google Shape;634;p40"/>
          <p:cNvPicPr preferRelativeResize="0"/>
          <p:nvPr/>
        </p:nvPicPr>
        <p:blipFill rotWithShape="1">
          <a:blip r:embed="rId3">
            <a:alphaModFix/>
          </a:blip>
          <a:srcRect b="0" l="0" r="0" t="0"/>
          <a:stretch/>
        </p:blipFill>
        <p:spPr>
          <a:xfrm>
            <a:off x="695325" y="1662100"/>
            <a:ext cx="5695950" cy="35337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4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tree calls for mergesort(1,10)</a:t>
            </a:r>
            <a:endParaRPr/>
          </a:p>
        </p:txBody>
      </p:sp>
      <p:sp>
        <p:nvSpPr>
          <p:cNvPr id="640" name="Google Shape;640;p4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t/>
            </a:r>
            <a:endParaRPr/>
          </a:p>
        </p:txBody>
      </p:sp>
      <p:pic>
        <p:nvPicPr>
          <p:cNvPr id="641" name="Google Shape;641;p41"/>
          <p:cNvPicPr preferRelativeResize="0"/>
          <p:nvPr/>
        </p:nvPicPr>
        <p:blipFill rotWithShape="1">
          <a:blip r:embed="rId3">
            <a:alphaModFix/>
          </a:blip>
          <a:srcRect b="0" l="0" r="0" t="0"/>
          <a:stretch/>
        </p:blipFill>
        <p:spPr>
          <a:xfrm>
            <a:off x="225136" y="1356867"/>
            <a:ext cx="4429991" cy="4555200"/>
          </a:xfrm>
          <a:prstGeom prst="rect">
            <a:avLst/>
          </a:prstGeom>
          <a:noFill/>
          <a:ln>
            <a:noFill/>
          </a:ln>
        </p:spPr>
      </p:pic>
      <p:pic>
        <p:nvPicPr>
          <p:cNvPr id="642" name="Google Shape;642;p41"/>
          <p:cNvPicPr preferRelativeResize="0"/>
          <p:nvPr/>
        </p:nvPicPr>
        <p:blipFill rotWithShape="1">
          <a:blip r:embed="rId4">
            <a:alphaModFix/>
          </a:blip>
          <a:srcRect b="0" l="0" r="0" t="0"/>
          <a:stretch/>
        </p:blipFill>
        <p:spPr>
          <a:xfrm>
            <a:off x="4572000" y="1787236"/>
            <a:ext cx="4430425" cy="4330922"/>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42"/>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Psuedo code</a:t>
            </a:r>
            <a:endParaRPr/>
          </a:p>
        </p:txBody>
      </p:sp>
      <p:sp>
        <p:nvSpPr>
          <p:cNvPr id="648" name="Google Shape;648;p42"/>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t/>
            </a:r>
            <a:endParaRPr/>
          </a:p>
        </p:txBody>
      </p:sp>
      <p:pic>
        <p:nvPicPr>
          <p:cNvPr id="649" name="Google Shape;649;p42"/>
          <p:cNvPicPr preferRelativeResize="0"/>
          <p:nvPr/>
        </p:nvPicPr>
        <p:blipFill rotWithShape="1">
          <a:blip r:embed="rId3">
            <a:alphaModFix/>
          </a:blip>
          <a:srcRect b="0" l="0" r="0" t="0"/>
          <a:stretch/>
        </p:blipFill>
        <p:spPr>
          <a:xfrm>
            <a:off x="1171550" y="593375"/>
            <a:ext cx="7258050" cy="61912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43"/>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a:p>
        </p:txBody>
      </p:sp>
      <p:sp>
        <p:nvSpPr>
          <p:cNvPr id="655" name="Google Shape;655;p43"/>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t/>
            </a:r>
            <a:endParaRPr/>
          </a:p>
        </p:txBody>
      </p:sp>
      <p:graphicFrame>
        <p:nvGraphicFramePr>
          <p:cNvPr id="656" name="Google Shape;656;p43"/>
          <p:cNvGraphicFramePr/>
          <p:nvPr/>
        </p:nvGraphicFramePr>
        <p:xfrm>
          <a:off x="952500" y="3048000"/>
          <a:ext cx="3000000" cy="3000000"/>
        </p:xfrm>
        <a:graphic>
          <a:graphicData uri="http://schemas.openxmlformats.org/drawingml/2006/table">
            <a:tbl>
              <a:tblPr>
                <a:noFill/>
                <a:tableStyleId>{B2143649-6675-4A54-9F9B-DB80E3C8E0C1}</a:tableStyleId>
              </a:tblPr>
              <a:tblGrid>
                <a:gridCol w="904875"/>
                <a:gridCol w="904875"/>
                <a:gridCol w="904875"/>
                <a:gridCol w="904875"/>
                <a:gridCol w="904875"/>
                <a:gridCol w="904875"/>
                <a:gridCol w="904875"/>
                <a:gridCol w="904875"/>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5</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6</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7</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8</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4</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5</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6</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7</a:t>
                      </a:r>
                      <a:endParaRPr sz="1400" u="none" cap="none" strike="noStrike"/>
                    </a:p>
                  </a:txBody>
                  <a:tcPr marT="91425" marB="91425" marR="91425" marL="91425"/>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44"/>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Tree calls for Merge algorithm</a:t>
            </a:r>
            <a:endParaRPr/>
          </a:p>
        </p:txBody>
      </p:sp>
      <p:sp>
        <p:nvSpPr>
          <p:cNvPr id="662" name="Google Shape;662;p44"/>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t/>
            </a:r>
            <a:endParaRPr/>
          </a:p>
        </p:txBody>
      </p:sp>
      <p:pic>
        <p:nvPicPr>
          <p:cNvPr id="663" name="Google Shape;663;p44"/>
          <p:cNvPicPr preferRelativeResize="0"/>
          <p:nvPr/>
        </p:nvPicPr>
        <p:blipFill rotWithShape="1">
          <a:blip r:embed="rId3">
            <a:alphaModFix/>
          </a:blip>
          <a:srcRect b="0" l="0" r="0" t="0"/>
          <a:stretch/>
        </p:blipFill>
        <p:spPr>
          <a:xfrm>
            <a:off x="1585913" y="1905000"/>
            <a:ext cx="5972175" cy="30480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45"/>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Characteristics of merge sort</a:t>
            </a:r>
            <a:endParaRPr/>
          </a:p>
        </p:txBody>
      </p:sp>
      <p:sp>
        <p:nvSpPr>
          <p:cNvPr id="669" name="Google Shape;669;p45"/>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SzPts val="2200"/>
              <a:buChar char="●"/>
            </a:pPr>
            <a:r>
              <a:rPr lang="en-US"/>
              <a:t>efficient </a:t>
            </a:r>
            <a:endParaRPr/>
          </a:p>
          <a:p>
            <a:pPr indent="-368300" lvl="0" marL="457200" rtl="0" algn="l">
              <a:lnSpc>
                <a:spcPct val="100000"/>
              </a:lnSpc>
              <a:spcBef>
                <a:spcPts val="0"/>
              </a:spcBef>
              <a:spcAft>
                <a:spcPts val="0"/>
              </a:spcAft>
              <a:buSzPts val="2200"/>
              <a:buChar char="●"/>
            </a:pPr>
            <a:r>
              <a:rPr lang="en-US"/>
              <a:t>handle large volume of data</a:t>
            </a:r>
            <a:endParaRPr/>
          </a:p>
          <a:p>
            <a:pPr indent="-368300" lvl="0" marL="457200" rtl="0" algn="l">
              <a:lnSpc>
                <a:spcPct val="100000"/>
              </a:lnSpc>
              <a:spcBef>
                <a:spcPts val="0"/>
              </a:spcBef>
              <a:spcAft>
                <a:spcPts val="0"/>
              </a:spcAft>
              <a:buSzPts val="2200"/>
              <a:buChar char="●"/>
            </a:pPr>
            <a:r>
              <a:rPr lang="en-US"/>
              <a:t>worst case analysis O(nlogn)</a:t>
            </a:r>
            <a:endParaRPr/>
          </a:p>
          <a:p>
            <a:pPr indent="-368300" lvl="0" marL="457200" rtl="0" algn="l">
              <a:lnSpc>
                <a:spcPct val="100000"/>
              </a:lnSpc>
              <a:spcBef>
                <a:spcPts val="0"/>
              </a:spcBef>
              <a:spcAft>
                <a:spcPts val="0"/>
              </a:spcAft>
              <a:buSzPts val="2200"/>
              <a:buChar char="●"/>
            </a:pPr>
            <a:r>
              <a:rPr lang="en-US"/>
              <a:t>space complexity is high due to the usage of auxiliary array of same size</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46"/>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visualization</a:t>
            </a:r>
            <a:endParaRPr/>
          </a:p>
        </p:txBody>
      </p:sp>
      <p:sp>
        <p:nvSpPr>
          <p:cNvPr id="675" name="Google Shape;675;p46"/>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US" u="sng">
                <a:solidFill>
                  <a:schemeClr val="hlink"/>
                </a:solidFill>
                <a:hlinkClick r:id="rId3"/>
              </a:rPr>
              <a:t>https://www.hackerearth.com/practice/algorithms/sorting/merge-sort/visualize/</a:t>
            </a:r>
            <a:endParaRPr/>
          </a:p>
          <a:p>
            <a:pPr indent="0" lvl="0" marL="0" rtl="0" algn="l">
              <a:lnSpc>
                <a:spcPct val="100000"/>
              </a:lnSpc>
              <a:spcBef>
                <a:spcPts val="0"/>
              </a:spcBef>
              <a:spcAft>
                <a:spcPts val="0"/>
              </a:spcAft>
              <a:buSzPts val="2200"/>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47"/>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C00000"/>
              </a:buClr>
              <a:buSzPts val="2800"/>
              <a:buNone/>
            </a:pPr>
            <a:r>
              <a:rPr lang="en-US">
                <a:solidFill>
                  <a:srgbClr val="C00000"/>
                </a:solidFill>
                <a:latin typeface="Times New Roman"/>
                <a:ea typeface="Times New Roman"/>
                <a:cs typeface="Times New Roman"/>
                <a:sym typeface="Times New Roman"/>
              </a:rPr>
              <a:t>Hashing</a:t>
            </a:r>
            <a:endParaRPr>
              <a:solidFill>
                <a:srgbClr val="C00000"/>
              </a:solidFill>
              <a:latin typeface="Times New Roman"/>
              <a:ea typeface="Times New Roman"/>
              <a:cs typeface="Times New Roman"/>
              <a:sym typeface="Times New Roman"/>
            </a:endParaRPr>
          </a:p>
        </p:txBody>
      </p:sp>
      <p:sp>
        <p:nvSpPr>
          <p:cNvPr id="681" name="Google Shape;681;p47"/>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368300" lvl="0" marL="457200" rtl="0" algn="l">
              <a:lnSpc>
                <a:spcPct val="100000"/>
              </a:lnSpc>
              <a:spcBef>
                <a:spcPts val="1200"/>
              </a:spcBef>
              <a:spcAft>
                <a:spcPts val="0"/>
              </a:spcAft>
              <a:buClr>
                <a:srgbClr val="002060"/>
              </a:buClr>
              <a:buSzPts val="2200"/>
              <a:buChar char="●"/>
            </a:pPr>
            <a:r>
              <a:rPr lang="en-US">
                <a:solidFill>
                  <a:srgbClr val="002060"/>
                </a:solidFill>
                <a:latin typeface="Times New Roman"/>
                <a:ea typeface="Times New Roman"/>
                <a:cs typeface="Times New Roman"/>
                <a:sym typeface="Times New Roman"/>
              </a:rPr>
              <a:t>What is Hashing?</a:t>
            </a:r>
            <a:endParaRPr/>
          </a:p>
          <a:p>
            <a:pPr indent="-368300" lvl="0" marL="457200" rtl="0" algn="l">
              <a:lnSpc>
                <a:spcPct val="100000"/>
              </a:lnSpc>
              <a:spcBef>
                <a:spcPts val="1800"/>
              </a:spcBef>
              <a:spcAft>
                <a:spcPts val="0"/>
              </a:spcAft>
              <a:buClr>
                <a:srgbClr val="002060"/>
              </a:buClr>
              <a:buSzPts val="2200"/>
              <a:buChar char="●"/>
            </a:pPr>
            <a:r>
              <a:rPr lang="en-US">
                <a:solidFill>
                  <a:srgbClr val="002060"/>
                </a:solidFill>
                <a:latin typeface="Times New Roman"/>
                <a:ea typeface="Times New Roman"/>
                <a:cs typeface="Times New Roman"/>
                <a:sym typeface="Times New Roman"/>
              </a:rPr>
              <a:t>What is Hash Function? (k mod 10, k mod n, mid square method, etc)</a:t>
            </a:r>
            <a:endParaRPr/>
          </a:p>
          <a:p>
            <a:pPr indent="-368300" lvl="0" marL="457200" rtl="0" algn="l">
              <a:lnSpc>
                <a:spcPct val="100000"/>
              </a:lnSpc>
              <a:spcBef>
                <a:spcPts val="1800"/>
              </a:spcBef>
              <a:spcAft>
                <a:spcPts val="0"/>
              </a:spcAft>
              <a:buClr>
                <a:srgbClr val="002060"/>
              </a:buClr>
              <a:buSzPts val="2200"/>
              <a:buChar char="●"/>
            </a:pPr>
            <a:r>
              <a:rPr lang="en-US">
                <a:solidFill>
                  <a:srgbClr val="002060"/>
                </a:solidFill>
                <a:latin typeface="Times New Roman"/>
                <a:ea typeface="Times New Roman"/>
                <a:cs typeface="Times New Roman"/>
                <a:sym typeface="Times New Roman"/>
              </a:rPr>
              <a:t>What is Hash Table?  </a:t>
            </a:r>
            <a:endParaRPr>
              <a:solidFill>
                <a:srgbClr val="002060"/>
              </a:solidFill>
              <a:latin typeface="Times New Roman"/>
              <a:ea typeface="Times New Roman"/>
              <a:cs typeface="Times New Roman"/>
              <a:sym typeface="Times New Roman"/>
            </a:endParaRPr>
          </a:p>
          <a:p>
            <a:pPr indent="-342900" lvl="1" marL="914400" rtl="0" algn="l">
              <a:lnSpc>
                <a:spcPct val="100000"/>
              </a:lnSpc>
              <a:spcBef>
                <a:spcPts val="1800"/>
              </a:spcBef>
              <a:spcAft>
                <a:spcPts val="0"/>
              </a:spcAft>
              <a:buClr>
                <a:srgbClr val="002060"/>
              </a:buClr>
              <a:buSzPts val="1800"/>
              <a:buFont typeface="Times New Roman"/>
              <a:buChar char="○"/>
            </a:pPr>
            <a:r>
              <a:rPr lang="en-US">
                <a:solidFill>
                  <a:srgbClr val="002060"/>
                </a:solidFill>
                <a:latin typeface="Times New Roman"/>
                <a:ea typeface="Times New Roman"/>
                <a:cs typeface="Times New Roman"/>
                <a:sym typeface="Times New Roman"/>
              </a:rPr>
              <a:t>array , linked list, associative memory</a:t>
            </a:r>
            <a:endParaRPr>
              <a:solidFill>
                <a:srgbClr val="002060"/>
              </a:solidFill>
              <a:latin typeface="Times New Roman"/>
              <a:ea typeface="Times New Roman"/>
              <a:cs typeface="Times New Roman"/>
              <a:sym typeface="Times New Roman"/>
            </a:endParaRPr>
          </a:p>
          <a:p>
            <a:pPr indent="0" lvl="0" marL="0" rtl="0" algn="l">
              <a:lnSpc>
                <a:spcPct val="100000"/>
              </a:lnSpc>
              <a:spcBef>
                <a:spcPts val="1800"/>
              </a:spcBef>
              <a:spcAft>
                <a:spcPts val="0"/>
              </a:spcAft>
              <a:buSzPts val="2200"/>
              <a:buNone/>
            </a:pPr>
            <a:r>
              <a:rPr lang="en-US">
                <a:solidFill>
                  <a:srgbClr val="002060"/>
                </a:solidFill>
                <a:latin typeface="Times New Roman"/>
                <a:ea typeface="Times New Roman"/>
                <a:cs typeface="Times New Roman"/>
                <a:sym typeface="Times New Roman"/>
              </a:rPr>
              <a:t>key---24,52,91,67,48,83</a:t>
            </a:r>
            <a:endParaRPr>
              <a:solidFill>
                <a:srgbClr val="002060"/>
              </a:solidFill>
              <a:latin typeface="Times New Roman"/>
              <a:ea typeface="Times New Roman"/>
              <a:cs typeface="Times New Roman"/>
              <a:sym typeface="Times New Roman"/>
            </a:endParaRPr>
          </a:p>
          <a:p>
            <a:pPr indent="-228600" lvl="0" marL="457200" rtl="0" algn="l">
              <a:lnSpc>
                <a:spcPct val="100000"/>
              </a:lnSpc>
              <a:spcBef>
                <a:spcPts val="600"/>
              </a:spcBef>
              <a:spcAft>
                <a:spcPts val="0"/>
              </a:spcAft>
              <a:buClr>
                <a:srgbClr val="000000"/>
              </a:buClr>
              <a:buSzPts val="2200"/>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48"/>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C00000"/>
              </a:buClr>
              <a:buSzPts val="2800"/>
              <a:buNone/>
            </a:pPr>
            <a:r>
              <a:rPr lang="en-US">
                <a:solidFill>
                  <a:srgbClr val="C00000"/>
                </a:solidFill>
                <a:latin typeface="Times New Roman"/>
                <a:ea typeface="Times New Roman"/>
                <a:cs typeface="Times New Roman"/>
                <a:sym typeface="Times New Roman"/>
              </a:rPr>
              <a:t>Hashing</a:t>
            </a:r>
            <a:br>
              <a:rPr lang="en-US"/>
            </a:br>
            <a:endParaRPr/>
          </a:p>
        </p:txBody>
      </p:sp>
      <p:sp>
        <p:nvSpPr>
          <p:cNvPr id="687" name="Google Shape;687;p48"/>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368300" lvl="0" marL="457200" rtl="0" algn="just">
              <a:lnSpc>
                <a:spcPct val="100000"/>
              </a:lnSpc>
              <a:spcBef>
                <a:spcPts val="1200"/>
              </a:spcBef>
              <a:spcAft>
                <a:spcPts val="0"/>
              </a:spcAft>
              <a:buClr>
                <a:srgbClr val="002060"/>
              </a:buClr>
              <a:buSzPts val="2200"/>
              <a:buFont typeface="Noto Sans Symbols"/>
              <a:buChar char="▪"/>
            </a:pPr>
            <a:r>
              <a:rPr lang="en-US">
                <a:solidFill>
                  <a:srgbClr val="002060"/>
                </a:solidFill>
                <a:latin typeface="Times New Roman"/>
                <a:ea typeface="Times New Roman"/>
                <a:cs typeface="Times New Roman"/>
                <a:sym typeface="Times New Roman"/>
              </a:rPr>
              <a:t>Hashing is the process of mapping large amount of data item to smaller table with the help of hashing function.</a:t>
            </a:r>
            <a:endParaRPr/>
          </a:p>
          <a:p>
            <a:pPr indent="-368300" lvl="0" marL="457200" rtl="0" algn="just">
              <a:lnSpc>
                <a:spcPct val="100000"/>
              </a:lnSpc>
              <a:spcBef>
                <a:spcPts val="1800"/>
              </a:spcBef>
              <a:spcAft>
                <a:spcPts val="0"/>
              </a:spcAft>
              <a:buClr>
                <a:srgbClr val="002060"/>
              </a:buClr>
              <a:buSzPts val="2200"/>
              <a:buFont typeface="Noto Sans Symbols"/>
              <a:buChar char="▪"/>
            </a:pPr>
            <a:r>
              <a:rPr lang="en-US">
                <a:solidFill>
                  <a:srgbClr val="002060"/>
                </a:solidFill>
                <a:latin typeface="Times New Roman"/>
                <a:ea typeface="Times New Roman"/>
                <a:cs typeface="Times New Roman"/>
                <a:sym typeface="Times New Roman"/>
              </a:rPr>
              <a:t>It is a technique to convert a range of key values into a range of indexes of an array.</a:t>
            </a:r>
            <a:endParaRPr/>
          </a:p>
          <a:p>
            <a:pPr indent="-368300" lvl="0" marL="457200" rtl="0" algn="just">
              <a:lnSpc>
                <a:spcPct val="100000"/>
              </a:lnSpc>
              <a:spcBef>
                <a:spcPts val="1800"/>
              </a:spcBef>
              <a:spcAft>
                <a:spcPts val="0"/>
              </a:spcAft>
              <a:buClr>
                <a:srgbClr val="002060"/>
              </a:buClr>
              <a:buSzPts val="2200"/>
              <a:buFont typeface="Noto Sans Symbols"/>
              <a:buChar char="▪"/>
            </a:pPr>
            <a:r>
              <a:rPr lang="en-US">
                <a:solidFill>
                  <a:srgbClr val="002060"/>
                </a:solidFill>
                <a:latin typeface="Times New Roman"/>
                <a:ea typeface="Times New Roman"/>
                <a:cs typeface="Times New Roman"/>
                <a:sym typeface="Times New Roman"/>
              </a:rPr>
              <a:t>Hashing allows to update and retrieve any data entry in a constant time O(1).</a:t>
            </a:r>
            <a:endParaRPr/>
          </a:p>
          <a:p>
            <a:pPr indent="-368300" lvl="0" marL="457200" rtl="0" algn="just">
              <a:lnSpc>
                <a:spcPct val="100000"/>
              </a:lnSpc>
              <a:spcBef>
                <a:spcPts val="1800"/>
              </a:spcBef>
              <a:spcAft>
                <a:spcPts val="0"/>
              </a:spcAft>
              <a:buClr>
                <a:srgbClr val="002060"/>
              </a:buClr>
              <a:buSzPts val="2200"/>
              <a:buFont typeface="Noto Sans Symbols"/>
              <a:buChar char="▪"/>
            </a:pPr>
            <a:r>
              <a:rPr lang="en-US">
                <a:solidFill>
                  <a:srgbClr val="002060"/>
                </a:solidFill>
                <a:latin typeface="Times New Roman"/>
                <a:ea typeface="Times New Roman"/>
                <a:cs typeface="Times New Roman"/>
                <a:sym typeface="Times New Roman"/>
              </a:rPr>
              <a:t>Hashing is used with a database to enable items to be retrieved more quickly.</a:t>
            </a:r>
            <a:endParaRPr/>
          </a:p>
          <a:p>
            <a:pPr indent="-368300" lvl="0" marL="457200" rtl="0" algn="just">
              <a:lnSpc>
                <a:spcPct val="100000"/>
              </a:lnSpc>
              <a:spcBef>
                <a:spcPts val="1800"/>
              </a:spcBef>
              <a:spcAft>
                <a:spcPts val="0"/>
              </a:spcAft>
              <a:buClr>
                <a:srgbClr val="002060"/>
              </a:buClr>
              <a:buSzPts val="2200"/>
              <a:buFont typeface="Noto Sans Symbols"/>
              <a:buChar char="▪"/>
            </a:pPr>
            <a:r>
              <a:rPr lang="en-US">
                <a:solidFill>
                  <a:srgbClr val="002060"/>
                </a:solidFill>
                <a:latin typeface="Times New Roman"/>
                <a:ea typeface="Times New Roman"/>
                <a:cs typeface="Times New Roman"/>
                <a:sym typeface="Times New Roman"/>
              </a:rPr>
              <a:t>It is used in the encryption and decryption of digital signatures.</a:t>
            </a:r>
            <a:endParaRPr/>
          </a:p>
          <a:p>
            <a:pPr indent="-228600" lvl="0" marL="457200" rtl="0" algn="l">
              <a:lnSpc>
                <a:spcPct val="100000"/>
              </a:lnSpc>
              <a:spcBef>
                <a:spcPts val="600"/>
              </a:spcBef>
              <a:spcAft>
                <a:spcPts val="0"/>
              </a:spcAft>
              <a:buClr>
                <a:srgbClr val="000000"/>
              </a:buClr>
              <a:buSzPts val="2200"/>
              <a:buFont typeface="Noto Sans Symbols"/>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49"/>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t/>
            </a:r>
            <a:endParaRPr/>
          </a:p>
        </p:txBody>
      </p:sp>
      <p:sp>
        <p:nvSpPr>
          <p:cNvPr id="693" name="Google Shape;693;p49"/>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368300" lvl="0" marL="457200" rtl="0" algn="just">
              <a:lnSpc>
                <a:spcPct val="100000"/>
              </a:lnSpc>
              <a:spcBef>
                <a:spcPts val="0"/>
              </a:spcBef>
              <a:spcAft>
                <a:spcPts val="0"/>
              </a:spcAft>
              <a:buClr>
                <a:srgbClr val="002060"/>
              </a:buClr>
              <a:buSzPts val="2200"/>
              <a:buChar char="●"/>
            </a:pPr>
            <a:r>
              <a:rPr lang="en-US">
                <a:solidFill>
                  <a:srgbClr val="002060"/>
                </a:solidFill>
                <a:latin typeface="Times New Roman"/>
                <a:ea typeface="Times New Roman"/>
                <a:cs typeface="Times New Roman"/>
                <a:sym typeface="Times New Roman"/>
              </a:rPr>
              <a:t>In a hashed search, the key, through an algorithmic function, determines the location of the data. Because we are searching an array, we use a hashing algorithm to transform the key into the index that contains the data we need to locate. </a:t>
            </a:r>
            <a:endParaRPr>
              <a:solidFill>
                <a:srgbClr val="002060"/>
              </a:solidFill>
              <a:latin typeface="Times New Roman"/>
              <a:ea typeface="Times New Roman"/>
              <a:cs typeface="Times New Roman"/>
              <a:sym typeface="Times New Roman"/>
            </a:endParaRPr>
          </a:p>
          <a:p>
            <a:pPr indent="-228600" lvl="0" marL="457200" rtl="0" algn="just">
              <a:lnSpc>
                <a:spcPct val="100000"/>
              </a:lnSpc>
              <a:spcBef>
                <a:spcPts val="0"/>
              </a:spcBef>
              <a:spcAft>
                <a:spcPts val="0"/>
              </a:spcAft>
              <a:buClr>
                <a:srgbClr val="000000"/>
              </a:buClr>
              <a:buSzPts val="2200"/>
              <a:buNone/>
            </a:pPr>
            <a:r>
              <a:t/>
            </a:r>
            <a:endParaRPr>
              <a:solidFill>
                <a:srgbClr val="002060"/>
              </a:solidFill>
              <a:latin typeface="Times New Roman"/>
              <a:ea typeface="Times New Roman"/>
              <a:cs typeface="Times New Roman"/>
              <a:sym typeface="Times New Roman"/>
            </a:endParaRPr>
          </a:p>
          <a:p>
            <a:pPr indent="-368300" lvl="0" marL="457200" rtl="0" algn="just">
              <a:lnSpc>
                <a:spcPct val="100000"/>
              </a:lnSpc>
              <a:spcBef>
                <a:spcPts val="0"/>
              </a:spcBef>
              <a:spcAft>
                <a:spcPts val="0"/>
              </a:spcAft>
              <a:buClr>
                <a:srgbClr val="002060"/>
              </a:buClr>
              <a:buSzPts val="2200"/>
              <a:buChar char="●"/>
            </a:pPr>
            <a:r>
              <a:rPr lang="en-US">
                <a:solidFill>
                  <a:srgbClr val="002060"/>
                </a:solidFill>
                <a:latin typeface="Times New Roman"/>
                <a:ea typeface="Times New Roman"/>
                <a:cs typeface="Times New Roman"/>
                <a:sym typeface="Times New Roman"/>
              </a:rPr>
              <a:t>Another way to describe hashing is as a key-to-address transformation in which the keys map to addresses in a list</a:t>
            </a:r>
            <a:endParaRPr/>
          </a:p>
          <a:p>
            <a:pPr indent="-228600" lvl="0" marL="457200" rtl="0" algn="just">
              <a:lnSpc>
                <a:spcPct val="100000"/>
              </a:lnSpc>
              <a:spcBef>
                <a:spcPts val="0"/>
              </a:spcBef>
              <a:spcAft>
                <a:spcPts val="0"/>
              </a:spcAft>
              <a:buClr>
                <a:srgbClr val="000000"/>
              </a:buClr>
              <a:buSzPts val="2200"/>
              <a:buNone/>
            </a:pPr>
            <a:r>
              <a:t/>
            </a:r>
            <a:endParaRPr>
              <a:solidFill>
                <a:srgbClr val="002060"/>
              </a:solidFill>
              <a:latin typeface="Times New Roman"/>
              <a:ea typeface="Times New Roman"/>
              <a:cs typeface="Times New Roman"/>
              <a:sym typeface="Times New Roman"/>
            </a:endParaRPr>
          </a:p>
          <a:p>
            <a:pPr indent="-228600" lvl="0" marL="457200" rtl="0" algn="just">
              <a:lnSpc>
                <a:spcPct val="100000"/>
              </a:lnSpc>
              <a:spcBef>
                <a:spcPts val="0"/>
              </a:spcBef>
              <a:spcAft>
                <a:spcPts val="0"/>
              </a:spcAft>
              <a:buClr>
                <a:srgbClr val="000000"/>
              </a:buClr>
              <a:buSzPts val="2200"/>
              <a:buNone/>
            </a:pPr>
            <a:r>
              <a:t/>
            </a:r>
            <a:endParaRPr>
              <a:solidFill>
                <a:srgbClr val="002060"/>
              </a:solidFill>
              <a:latin typeface="Times New Roman"/>
              <a:ea typeface="Times New Roman"/>
              <a:cs typeface="Times New Roman"/>
              <a:sym typeface="Times New Roman"/>
            </a:endParaRPr>
          </a:p>
          <a:p>
            <a:pPr indent="-368300" lvl="0" marL="457200" rtl="0" algn="just">
              <a:lnSpc>
                <a:spcPct val="100000"/>
              </a:lnSpc>
              <a:spcBef>
                <a:spcPts val="0"/>
              </a:spcBef>
              <a:spcAft>
                <a:spcPts val="0"/>
              </a:spcAft>
              <a:buClr>
                <a:srgbClr val="002060"/>
              </a:buClr>
              <a:buSzPts val="2200"/>
              <a:buChar char="●"/>
            </a:pPr>
            <a:r>
              <a:rPr lang="en-US">
                <a:solidFill>
                  <a:srgbClr val="002060"/>
                </a:solidFill>
                <a:latin typeface="Times New Roman"/>
                <a:ea typeface="Times New Roman"/>
                <a:cs typeface="Times New Roman"/>
                <a:sym typeface="Times New Roman"/>
              </a:rPr>
              <a:t>Hashing is a key-to-address mapping process.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rPr lang="en-US"/>
              <a:t>Example---1-----iteration----1</a:t>
            </a:r>
            <a:endParaRPr/>
          </a:p>
        </p:txBody>
      </p:sp>
      <p:graphicFrame>
        <p:nvGraphicFramePr>
          <p:cNvPr id="355" name="Google Shape;355;p5"/>
          <p:cNvGraphicFramePr/>
          <p:nvPr/>
        </p:nvGraphicFramePr>
        <p:xfrm>
          <a:off x="480768" y="1356867"/>
          <a:ext cx="3000000" cy="3000000"/>
        </p:xfrm>
        <a:graphic>
          <a:graphicData uri="http://schemas.openxmlformats.org/drawingml/2006/table">
            <a:tbl>
              <a:tblPr bandRow="1" firstRow="1">
                <a:noFill/>
                <a:tableStyleId>{311B329C-BEB2-4544-B66C-C6F58A61D3AA}</a:tableStyleId>
              </a:tblPr>
              <a:tblGrid>
                <a:gridCol w="671500"/>
                <a:gridCol w="682325"/>
                <a:gridCol w="633575"/>
                <a:gridCol w="673600"/>
                <a:gridCol w="640150"/>
                <a:gridCol w="640150"/>
                <a:gridCol w="640150"/>
              </a:tblGrid>
              <a:tr h="756900">
                <a:tc>
                  <a:txBody>
                    <a:bodyPr/>
                    <a:lstStyle/>
                    <a:p>
                      <a:pPr indent="0" lvl="0" marL="0" marR="0" rtl="0" algn="l">
                        <a:lnSpc>
                          <a:spcPct val="100000"/>
                        </a:lnSpc>
                        <a:spcBef>
                          <a:spcPts val="0"/>
                        </a:spcBef>
                        <a:spcAft>
                          <a:spcPts val="0"/>
                        </a:spcAft>
                        <a:buClr>
                          <a:schemeClr val="lt1"/>
                        </a:buClr>
                        <a:buSzPts val="2800"/>
                        <a:buFont typeface="Arial"/>
                        <a:buNone/>
                      </a:pPr>
                      <a:r>
                        <a:rPr lang="en-US" sz="2800" u="none" cap="none" strike="noStrike">
                          <a:solidFill>
                            <a:schemeClr val="lt1"/>
                          </a:solidFill>
                        </a:rPr>
                        <a:t>0</a:t>
                      </a:r>
                      <a:endParaRPr sz="2800" u="none" cap="none" strike="noStrike">
                        <a:solidFill>
                          <a:schemeClr val="lt1"/>
                        </a:solidFill>
                      </a:endParaRPr>
                    </a:p>
                  </a:txBody>
                  <a:tcPr marT="45725" marB="45725" marR="91450" marL="91450"/>
                </a:tc>
                <a:tc>
                  <a:txBody>
                    <a:bodyPr/>
                    <a:lstStyle/>
                    <a:p>
                      <a:pPr indent="0" lvl="0" marL="0" marR="0" rtl="0" algn="l">
                        <a:lnSpc>
                          <a:spcPct val="100000"/>
                        </a:lnSpc>
                        <a:spcBef>
                          <a:spcPts val="0"/>
                        </a:spcBef>
                        <a:spcAft>
                          <a:spcPts val="0"/>
                        </a:spcAft>
                        <a:buClr>
                          <a:schemeClr val="lt1"/>
                        </a:buClr>
                        <a:buSzPts val="2800"/>
                        <a:buFont typeface="Arial"/>
                        <a:buNone/>
                      </a:pPr>
                      <a:r>
                        <a:rPr lang="en-US" sz="2800" u="none" cap="none" strike="noStrike">
                          <a:solidFill>
                            <a:schemeClr val="lt1"/>
                          </a:solidFill>
                        </a:rPr>
                        <a:t>1</a:t>
                      </a:r>
                      <a:endParaRPr sz="2800" u="none" cap="none" strike="noStrike">
                        <a:solidFill>
                          <a:schemeClr val="lt1"/>
                        </a:solidFill>
                      </a:endParaRPr>
                    </a:p>
                  </a:txBody>
                  <a:tcPr marT="45725" marB="45725" marR="91450" marL="91450"/>
                </a:tc>
                <a:tc>
                  <a:txBody>
                    <a:bodyPr/>
                    <a:lstStyle/>
                    <a:p>
                      <a:pPr indent="0" lvl="0" marL="0" marR="0" rtl="0" algn="l">
                        <a:lnSpc>
                          <a:spcPct val="100000"/>
                        </a:lnSpc>
                        <a:spcBef>
                          <a:spcPts val="0"/>
                        </a:spcBef>
                        <a:spcAft>
                          <a:spcPts val="0"/>
                        </a:spcAft>
                        <a:buClr>
                          <a:schemeClr val="lt1"/>
                        </a:buClr>
                        <a:buSzPts val="2800"/>
                        <a:buFont typeface="Arial"/>
                        <a:buNone/>
                      </a:pPr>
                      <a:r>
                        <a:rPr lang="en-US" sz="2800" u="none" cap="none" strike="noStrike">
                          <a:solidFill>
                            <a:schemeClr val="lt1"/>
                          </a:solidFill>
                        </a:rPr>
                        <a:t>2</a:t>
                      </a:r>
                      <a:endParaRPr sz="2800" u="none" cap="none" strike="noStrike">
                        <a:solidFill>
                          <a:schemeClr val="lt1"/>
                        </a:solidFill>
                      </a:endParaRPr>
                    </a:p>
                  </a:txBody>
                  <a:tcPr marT="45725" marB="45725" marR="91450" marL="91450"/>
                </a:tc>
                <a:tc>
                  <a:txBody>
                    <a:bodyPr/>
                    <a:lstStyle/>
                    <a:p>
                      <a:pPr indent="0" lvl="0" marL="0" marR="0" rtl="0" algn="l">
                        <a:lnSpc>
                          <a:spcPct val="100000"/>
                        </a:lnSpc>
                        <a:spcBef>
                          <a:spcPts val="0"/>
                        </a:spcBef>
                        <a:spcAft>
                          <a:spcPts val="0"/>
                        </a:spcAft>
                        <a:buClr>
                          <a:schemeClr val="lt1"/>
                        </a:buClr>
                        <a:buSzPts val="2800"/>
                        <a:buFont typeface="Arial"/>
                        <a:buNone/>
                      </a:pPr>
                      <a:r>
                        <a:rPr lang="en-US" sz="2800" u="none" cap="none" strike="noStrike">
                          <a:solidFill>
                            <a:schemeClr val="lt1"/>
                          </a:solidFill>
                        </a:rPr>
                        <a:t>3</a:t>
                      </a:r>
                      <a:endParaRPr sz="2800" u="none" cap="none" strike="noStrike">
                        <a:solidFill>
                          <a:schemeClr val="lt1"/>
                        </a:solidFill>
                      </a:endParaRPr>
                    </a:p>
                  </a:txBody>
                  <a:tcPr marT="45725" marB="45725" marR="91450" marL="91450"/>
                </a:tc>
                <a:tc>
                  <a:txBody>
                    <a:bodyPr/>
                    <a:lstStyle/>
                    <a:p>
                      <a:pPr indent="0" lvl="0" marL="0" marR="0" rtl="0" algn="l">
                        <a:lnSpc>
                          <a:spcPct val="100000"/>
                        </a:lnSpc>
                        <a:spcBef>
                          <a:spcPts val="0"/>
                        </a:spcBef>
                        <a:spcAft>
                          <a:spcPts val="0"/>
                        </a:spcAft>
                        <a:buClr>
                          <a:schemeClr val="lt1"/>
                        </a:buClr>
                        <a:buSzPts val="2800"/>
                        <a:buFont typeface="Arial"/>
                        <a:buNone/>
                      </a:pPr>
                      <a:r>
                        <a:rPr lang="en-US" sz="2800" u="none" cap="none" strike="noStrike">
                          <a:solidFill>
                            <a:schemeClr val="lt1"/>
                          </a:solidFill>
                        </a:rPr>
                        <a:t>4</a:t>
                      </a:r>
                      <a:endParaRPr sz="2800" u="none" cap="none" strike="noStrike">
                        <a:solidFill>
                          <a:schemeClr val="lt1"/>
                        </a:solidFill>
                      </a:endParaRPr>
                    </a:p>
                  </a:txBody>
                  <a:tcPr marT="45725" marB="45725" marR="91450" marL="91450"/>
                </a:tc>
                <a:tc>
                  <a:txBody>
                    <a:bodyPr/>
                    <a:lstStyle/>
                    <a:p>
                      <a:pPr indent="0" lvl="0" marL="0" marR="0" rtl="0" algn="l">
                        <a:lnSpc>
                          <a:spcPct val="100000"/>
                        </a:lnSpc>
                        <a:spcBef>
                          <a:spcPts val="0"/>
                        </a:spcBef>
                        <a:spcAft>
                          <a:spcPts val="0"/>
                        </a:spcAft>
                        <a:buClr>
                          <a:schemeClr val="lt1"/>
                        </a:buClr>
                        <a:buSzPts val="2800"/>
                        <a:buFont typeface="Arial"/>
                        <a:buNone/>
                      </a:pPr>
                      <a:r>
                        <a:rPr lang="en-US" sz="2800" u="none" cap="none" strike="noStrike">
                          <a:solidFill>
                            <a:schemeClr val="lt1"/>
                          </a:solidFill>
                        </a:rPr>
                        <a:t>I</a:t>
                      </a:r>
                      <a:endParaRPr sz="2800" u="none" cap="none" strike="noStrike">
                        <a:solidFill>
                          <a:schemeClr val="lt1"/>
                        </a:solidFill>
                      </a:endParaRPr>
                    </a:p>
                  </a:txBody>
                  <a:tcPr marT="45725" marB="45725" marR="91450" marL="91450"/>
                </a:tc>
                <a:tc>
                  <a:txBody>
                    <a:bodyPr/>
                    <a:lstStyle/>
                    <a:p>
                      <a:pPr indent="0" lvl="0" marL="0" marR="0" rtl="0" algn="l">
                        <a:lnSpc>
                          <a:spcPct val="100000"/>
                        </a:lnSpc>
                        <a:spcBef>
                          <a:spcPts val="0"/>
                        </a:spcBef>
                        <a:spcAft>
                          <a:spcPts val="0"/>
                        </a:spcAft>
                        <a:buClr>
                          <a:schemeClr val="lt1"/>
                        </a:buClr>
                        <a:buSzPts val="2800"/>
                        <a:buFont typeface="Arial"/>
                        <a:buNone/>
                      </a:pPr>
                      <a:r>
                        <a:rPr lang="en-US" sz="2800" u="none" cap="none" strike="noStrike">
                          <a:solidFill>
                            <a:schemeClr val="lt1"/>
                          </a:solidFill>
                        </a:rPr>
                        <a:t>J</a:t>
                      </a:r>
                      <a:endParaRPr sz="2800" u="none" cap="none" strike="noStrike">
                        <a:solidFill>
                          <a:schemeClr val="lt1"/>
                        </a:solidFill>
                      </a:endParaRPr>
                    </a:p>
                  </a:txBody>
                  <a:tcPr marT="45725" marB="45725" marR="91450" marL="91450"/>
                </a:tc>
              </a:tr>
              <a:tr h="756900">
                <a:tc>
                  <a:txBody>
                    <a:bodyPr/>
                    <a:lstStyle/>
                    <a:p>
                      <a:pPr indent="0" lvl="0" marL="0" marR="0" rtl="0" algn="l">
                        <a:lnSpc>
                          <a:spcPct val="100000"/>
                        </a:lnSpc>
                        <a:spcBef>
                          <a:spcPts val="0"/>
                        </a:spcBef>
                        <a:spcAft>
                          <a:spcPts val="0"/>
                        </a:spcAft>
                        <a:buClr>
                          <a:srgbClr val="002060"/>
                        </a:buClr>
                        <a:buSzPts val="2800"/>
                        <a:buFont typeface="Arial"/>
                        <a:buNone/>
                      </a:pPr>
                      <a:r>
                        <a:rPr lang="en-US" sz="2800" u="none" cap="none" strike="noStrike">
                          <a:solidFill>
                            <a:srgbClr val="002060"/>
                          </a:solidFill>
                          <a:highlight>
                            <a:srgbClr val="00FFFF"/>
                          </a:highlight>
                        </a:rPr>
                        <a:t>5</a:t>
                      </a:r>
                      <a:endParaRPr sz="2800" u="none" cap="none" strike="noStrike">
                        <a:solidFill>
                          <a:srgbClr val="002060"/>
                        </a:solidFill>
                        <a:highlight>
                          <a:srgbClr val="00FFFF"/>
                        </a:highlight>
                      </a:endParaRPr>
                    </a:p>
                  </a:txBody>
                  <a:tcPr marT="45725" marB="45725" marR="91450" marL="91450"/>
                </a:tc>
                <a:tc>
                  <a:txBody>
                    <a:bodyPr/>
                    <a:lstStyle/>
                    <a:p>
                      <a:pPr indent="0" lvl="0" marL="0" marR="0" rtl="0" algn="l">
                        <a:lnSpc>
                          <a:spcPct val="100000"/>
                        </a:lnSpc>
                        <a:spcBef>
                          <a:spcPts val="0"/>
                        </a:spcBef>
                        <a:spcAft>
                          <a:spcPts val="0"/>
                        </a:spcAft>
                        <a:buClr>
                          <a:srgbClr val="002060"/>
                        </a:buClr>
                        <a:buSzPts val="2800"/>
                        <a:buFont typeface="Arial"/>
                        <a:buNone/>
                      </a:pPr>
                      <a:r>
                        <a:rPr lang="en-US" sz="2800" u="none" cap="none" strike="noStrike">
                          <a:solidFill>
                            <a:srgbClr val="002060"/>
                          </a:solidFill>
                          <a:highlight>
                            <a:srgbClr val="00FFFF"/>
                          </a:highlight>
                        </a:rPr>
                        <a:t>4</a:t>
                      </a:r>
                      <a:endParaRPr sz="2800" u="none" cap="none" strike="noStrike">
                        <a:solidFill>
                          <a:srgbClr val="002060"/>
                        </a:solidFill>
                        <a:highlight>
                          <a:srgbClr val="00FFFF"/>
                        </a:highlight>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lang="en-US" sz="2800" u="none" cap="none" strike="noStrike"/>
                        <a:t>3</a:t>
                      </a:r>
                      <a:endParaRPr sz="2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lang="en-US" sz="2800" u="none" cap="none" strike="noStrike"/>
                        <a:t>2</a:t>
                      </a:r>
                      <a:endParaRPr sz="2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lang="en-US" sz="2800" u="none" cap="none" strike="noStrike"/>
                        <a:t>1</a:t>
                      </a:r>
                      <a:endParaRPr sz="2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lang="en-US" sz="2800" u="none" cap="none" strike="noStrike"/>
                        <a:t>0</a:t>
                      </a:r>
                      <a:endParaRPr sz="2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lang="en-US" sz="2800" u="none" cap="none" strike="noStrike"/>
                        <a:t>0</a:t>
                      </a:r>
                      <a:endParaRPr sz="2800" u="none" cap="none" strike="noStrike"/>
                    </a:p>
                  </a:txBody>
                  <a:tcPr marT="45725" marB="45725" marR="91450" marL="91450"/>
                </a:tc>
              </a:tr>
              <a:tr h="756900">
                <a:tc>
                  <a:txBody>
                    <a:bodyPr/>
                    <a:lstStyle/>
                    <a:p>
                      <a:pPr indent="0" lvl="0" marL="0" marR="0" rtl="0" algn="l">
                        <a:lnSpc>
                          <a:spcPct val="100000"/>
                        </a:lnSpc>
                        <a:spcBef>
                          <a:spcPts val="0"/>
                        </a:spcBef>
                        <a:spcAft>
                          <a:spcPts val="0"/>
                        </a:spcAft>
                        <a:buClr>
                          <a:srgbClr val="002060"/>
                        </a:buClr>
                        <a:buSzPts val="2800"/>
                        <a:buFont typeface="Arial"/>
                        <a:buNone/>
                      </a:pPr>
                      <a:r>
                        <a:rPr lang="en-US" sz="2800" u="none" cap="none" strike="noStrike">
                          <a:solidFill>
                            <a:srgbClr val="002060"/>
                          </a:solidFill>
                          <a:highlight>
                            <a:srgbClr val="00FFFF"/>
                          </a:highlight>
                        </a:rPr>
                        <a:t>4</a:t>
                      </a:r>
                      <a:endParaRPr sz="2800" u="none" cap="none" strike="noStrike"/>
                    </a:p>
                  </a:txBody>
                  <a:tcPr marT="45725" marB="45725" marR="91450" marL="91450"/>
                </a:tc>
                <a:tc>
                  <a:txBody>
                    <a:bodyPr/>
                    <a:lstStyle/>
                    <a:p>
                      <a:pPr indent="0" lvl="0" marL="0" marR="0" rtl="0" algn="l">
                        <a:lnSpc>
                          <a:spcPct val="100000"/>
                        </a:lnSpc>
                        <a:spcBef>
                          <a:spcPts val="0"/>
                        </a:spcBef>
                        <a:spcAft>
                          <a:spcPts val="0"/>
                        </a:spcAft>
                        <a:buClr>
                          <a:srgbClr val="FF0000"/>
                        </a:buClr>
                        <a:buSzPts val="2800"/>
                        <a:buFont typeface="Arial"/>
                        <a:buNone/>
                      </a:pPr>
                      <a:r>
                        <a:rPr lang="en-US" sz="2800" u="none" cap="none" strike="noStrike">
                          <a:solidFill>
                            <a:srgbClr val="FF0000"/>
                          </a:solidFill>
                          <a:highlight>
                            <a:srgbClr val="0000FF"/>
                          </a:highlight>
                        </a:rPr>
                        <a:t>5</a:t>
                      </a:r>
                      <a:endParaRPr sz="2800" u="none" cap="none" strike="noStrike">
                        <a:solidFill>
                          <a:srgbClr val="FF0000"/>
                        </a:solidFill>
                        <a:highlight>
                          <a:srgbClr val="0000FF"/>
                        </a:highlight>
                      </a:endParaRPr>
                    </a:p>
                  </a:txBody>
                  <a:tcPr marT="45725" marB="45725" marR="91450" marL="91450"/>
                </a:tc>
                <a:tc>
                  <a:txBody>
                    <a:bodyPr/>
                    <a:lstStyle/>
                    <a:p>
                      <a:pPr indent="0" lvl="0" marL="0" marR="0" rtl="0" algn="l">
                        <a:lnSpc>
                          <a:spcPct val="100000"/>
                        </a:lnSpc>
                        <a:spcBef>
                          <a:spcPts val="0"/>
                        </a:spcBef>
                        <a:spcAft>
                          <a:spcPts val="0"/>
                        </a:spcAft>
                        <a:buClr>
                          <a:srgbClr val="FF0000"/>
                        </a:buClr>
                        <a:buSzPts val="2800"/>
                        <a:buFont typeface="Arial"/>
                        <a:buNone/>
                      </a:pPr>
                      <a:r>
                        <a:rPr lang="en-US" sz="2800" u="none" cap="none" strike="noStrike">
                          <a:solidFill>
                            <a:srgbClr val="FF0000"/>
                          </a:solidFill>
                          <a:highlight>
                            <a:srgbClr val="0000FF"/>
                          </a:highlight>
                        </a:rPr>
                        <a:t>3</a:t>
                      </a:r>
                      <a:endParaRPr sz="2800" u="none" cap="none" strike="noStrike">
                        <a:solidFill>
                          <a:srgbClr val="FF0000"/>
                        </a:solidFill>
                        <a:highlight>
                          <a:srgbClr val="0000FF"/>
                        </a:highlight>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lang="en-US" sz="2800" u="none" cap="none" strike="noStrike"/>
                        <a:t>2</a:t>
                      </a:r>
                      <a:endParaRPr sz="2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lang="en-US" sz="2800" u="none" cap="none" strike="noStrike"/>
                        <a:t>1</a:t>
                      </a:r>
                      <a:endParaRPr sz="2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lang="en-US" sz="2800" u="none" cap="none" strike="noStrike"/>
                        <a:t>0</a:t>
                      </a:r>
                      <a:endParaRPr sz="2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lang="en-US" sz="2800" u="none" cap="none" strike="noStrike"/>
                        <a:t>1</a:t>
                      </a:r>
                      <a:endParaRPr sz="2800" u="none" cap="none" strike="noStrike"/>
                    </a:p>
                  </a:txBody>
                  <a:tcPr marT="45725" marB="45725" marR="91450" marL="91450"/>
                </a:tc>
              </a:tr>
              <a:tr h="756900">
                <a:tc>
                  <a:txBody>
                    <a:bodyPr/>
                    <a:lstStyle/>
                    <a:p>
                      <a:pPr indent="0" lvl="0" marL="0" marR="0" rtl="0" algn="l">
                        <a:lnSpc>
                          <a:spcPct val="100000"/>
                        </a:lnSpc>
                        <a:spcBef>
                          <a:spcPts val="0"/>
                        </a:spcBef>
                        <a:spcAft>
                          <a:spcPts val="0"/>
                        </a:spcAft>
                        <a:buClr>
                          <a:srgbClr val="002060"/>
                        </a:buClr>
                        <a:buSzPts val="2800"/>
                        <a:buFont typeface="Arial"/>
                        <a:buNone/>
                      </a:pPr>
                      <a:r>
                        <a:rPr lang="en-US" sz="2800" u="none" cap="none" strike="noStrike">
                          <a:solidFill>
                            <a:srgbClr val="002060"/>
                          </a:solidFill>
                          <a:highlight>
                            <a:srgbClr val="00FFFF"/>
                          </a:highlight>
                        </a:rPr>
                        <a:t>4</a:t>
                      </a:r>
                      <a:endParaRPr sz="2800" u="none" cap="none" strike="noStrike"/>
                    </a:p>
                  </a:txBody>
                  <a:tcPr marT="45725" marB="45725" marR="91450" marL="91450"/>
                </a:tc>
                <a:tc>
                  <a:txBody>
                    <a:bodyPr/>
                    <a:lstStyle/>
                    <a:p>
                      <a:pPr indent="0" lvl="0" marL="0" marR="0" rtl="0" algn="l">
                        <a:lnSpc>
                          <a:spcPct val="100000"/>
                        </a:lnSpc>
                        <a:spcBef>
                          <a:spcPts val="0"/>
                        </a:spcBef>
                        <a:spcAft>
                          <a:spcPts val="0"/>
                        </a:spcAft>
                        <a:buClr>
                          <a:srgbClr val="FF0000"/>
                        </a:buClr>
                        <a:buSzPts val="2800"/>
                        <a:buFont typeface="Arial"/>
                        <a:buNone/>
                      </a:pPr>
                      <a:r>
                        <a:rPr lang="en-US" sz="2800" u="none" cap="none" strike="noStrike">
                          <a:solidFill>
                            <a:srgbClr val="FF0000"/>
                          </a:solidFill>
                          <a:highlight>
                            <a:srgbClr val="0000FF"/>
                          </a:highlight>
                        </a:rPr>
                        <a:t>3</a:t>
                      </a:r>
                      <a:endParaRPr sz="2800" u="none" cap="none" strike="noStrike">
                        <a:solidFill>
                          <a:srgbClr val="FF0000"/>
                        </a:solidFill>
                        <a:highlight>
                          <a:srgbClr val="0000FF"/>
                        </a:highlight>
                      </a:endParaRPr>
                    </a:p>
                  </a:txBody>
                  <a:tcPr marT="45725" marB="45725" marR="91450" marL="91450"/>
                </a:tc>
                <a:tc>
                  <a:txBody>
                    <a:bodyPr/>
                    <a:lstStyle/>
                    <a:p>
                      <a:pPr indent="0" lvl="0" marL="0" marR="0" rtl="0" algn="l">
                        <a:lnSpc>
                          <a:spcPct val="100000"/>
                        </a:lnSpc>
                        <a:spcBef>
                          <a:spcPts val="0"/>
                        </a:spcBef>
                        <a:spcAft>
                          <a:spcPts val="0"/>
                        </a:spcAft>
                        <a:buClr>
                          <a:srgbClr val="8F8F8F"/>
                        </a:buClr>
                        <a:buSzPts val="2800"/>
                        <a:buFont typeface="Arial"/>
                        <a:buNone/>
                      </a:pPr>
                      <a:r>
                        <a:rPr lang="en-US" sz="2800" u="none" cap="none" strike="noStrike">
                          <a:solidFill>
                            <a:srgbClr val="8F8F8F"/>
                          </a:solidFill>
                          <a:highlight>
                            <a:srgbClr val="FF0000"/>
                          </a:highlight>
                        </a:rPr>
                        <a:t>5</a:t>
                      </a:r>
                      <a:endParaRPr sz="2800" u="none" cap="none" strike="noStrike">
                        <a:solidFill>
                          <a:srgbClr val="8F8F8F"/>
                        </a:solidFill>
                        <a:highlight>
                          <a:srgbClr val="FF0000"/>
                        </a:highlight>
                      </a:endParaRPr>
                    </a:p>
                  </a:txBody>
                  <a:tcPr marT="45725" marB="45725" marR="91450" marL="91450"/>
                </a:tc>
                <a:tc>
                  <a:txBody>
                    <a:bodyPr/>
                    <a:lstStyle/>
                    <a:p>
                      <a:pPr indent="0" lvl="0" marL="0" marR="0" rtl="0" algn="l">
                        <a:lnSpc>
                          <a:spcPct val="100000"/>
                        </a:lnSpc>
                        <a:spcBef>
                          <a:spcPts val="0"/>
                        </a:spcBef>
                        <a:spcAft>
                          <a:spcPts val="0"/>
                        </a:spcAft>
                        <a:buClr>
                          <a:srgbClr val="8F8F8F"/>
                        </a:buClr>
                        <a:buSzPts val="2800"/>
                        <a:buFont typeface="Arial"/>
                        <a:buNone/>
                      </a:pPr>
                      <a:r>
                        <a:rPr lang="en-US" sz="2800" u="none" cap="none" strike="noStrike">
                          <a:solidFill>
                            <a:srgbClr val="8F8F8F"/>
                          </a:solidFill>
                          <a:highlight>
                            <a:srgbClr val="FF0000"/>
                          </a:highlight>
                        </a:rPr>
                        <a:t>2</a:t>
                      </a:r>
                      <a:endParaRPr sz="2800" u="none" cap="none" strike="noStrike">
                        <a:solidFill>
                          <a:srgbClr val="8F8F8F"/>
                        </a:solidFill>
                        <a:highlight>
                          <a:srgbClr val="FF0000"/>
                        </a:highlight>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lang="en-US" sz="2800" u="none" cap="none" strike="noStrike"/>
                        <a:t>1</a:t>
                      </a:r>
                      <a:endParaRPr sz="2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lang="en-US" sz="2800" u="none" cap="none" strike="noStrike"/>
                        <a:t>0</a:t>
                      </a:r>
                      <a:endParaRPr sz="2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lang="en-US" sz="2800" u="none" cap="none" strike="noStrike"/>
                        <a:t>2</a:t>
                      </a:r>
                      <a:endParaRPr sz="2800" u="none" cap="none" strike="noStrike"/>
                    </a:p>
                  </a:txBody>
                  <a:tcPr marT="45725" marB="45725" marR="91450" marL="91450"/>
                </a:tc>
              </a:tr>
              <a:tr h="756900">
                <a:tc>
                  <a:txBody>
                    <a:bodyPr/>
                    <a:lstStyle/>
                    <a:p>
                      <a:pPr indent="0" lvl="0" marL="0" marR="0" rtl="0" algn="l">
                        <a:lnSpc>
                          <a:spcPct val="100000"/>
                        </a:lnSpc>
                        <a:spcBef>
                          <a:spcPts val="0"/>
                        </a:spcBef>
                        <a:spcAft>
                          <a:spcPts val="0"/>
                        </a:spcAft>
                        <a:buClr>
                          <a:srgbClr val="002060"/>
                        </a:buClr>
                        <a:buSzPts val="2800"/>
                        <a:buFont typeface="Arial"/>
                        <a:buNone/>
                      </a:pPr>
                      <a:r>
                        <a:rPr lang="en-US" sz="2800" u="none" cap="none" strike="noStrike">
                          <a:solidFill>
                            <a:srgbClr val="002060"/>
                          </a:solidFill>
                          <a:highlight>
                            <a:srgbClr val="00FFFF"/>
                          </a:highlight>
                        </a:rPr>
                        <a:t>4</a:t>
                      </a:r>
                      <a:endParaRPr sz="2800" u="none" cap="none" strike="noStrike"/>
                    </a:p>
                  </a:txBody>
                  <a:tcPr marT="45725" marB="45725" marR="91450" marL="91450"/>
                </a:tc>
                <a:tc>
                  <a:txBody>
                    <a:bodyPr/>
                    <a:lstStyle/>
                    <a:p>
                      <a:pPr indent="0" lvl="0" marL="0" marR="0" rtl="0" algn="l">
                        <a:lnSpc>
                          <a:spcPct val="100000"/>
                        </a:lnSpc>
                        <a:spcBef>
                          <a:spcPts val="0"/>
                        </a:spcBef>
                        <a:spcAft>
                          <a:spcPts val="0"/>
                        </a:spcAft>
                        <a:buClr>
                          <a:srgbClr val="FF0000"/>
                        </a:buClr>
                        <a:buSzPts val="2800"/>
                        <a:buFont typeface="Arial"/>
                        <a:buNone/>
                      </a:pPr>
                      <a:r>
                        <a:rPr lang="en-US" sz="2800" u="none" cap="none" strike="noStrike">
                          <a:solidFill>
                            <a:srgbClr val="FF0000"/>
                          </a:solidFill>
                          <a:highlight>
                            <a:srgbClr val="0000FF"/>
                          </a:highlight>
                        </a:rPr>
                        <a:t>3</a:t>
                      </a:r>
                      <a:endParaRPr sz="2800" u="none" cap="none" strike="noStrike">
                        <a:solidFill>
                          <a:srgbClr val="FF0000"/>
                        </a:solidFill>
                        <a:highlight>
                          <a:srgbClr val="0000FF"/>
                        </a:highlight>
                      </a:endParaRPr>
                    </a:p>
                  </a:txBody>
                  <a:tcPr marT="45725" marB="45725" marR="91450" marL="91450"/>
                </a:tc>
                <a:tc>
                  <a:txBody>
                    <a:bodyPr/>
                    <a:lstStyle/>
                    <a:p>
                      <a:pPr indent="0" lvl="0" marL="0" marR="0" rtl="0" algn="l">
                        <a:lnSpc>
                          <a:spcPct val="100000"/>
                        </a:lnSpc>
                        <a:spcBef>
                          <a:spcPts val="0"/>
                        </a:spcBef>
                        <a:spcAft>
                          <a:spcPts val="0"/>
                        </a:spcAft>
                        <a:buClr>
                          <a:srgbClr val="8F8F8F"/>
                        </a:buClr>
                        <a:buSzPts val="2800"/>
                        <a:buFont typeface="Arial"/>
                        <a:buNone/>
                      </a:pPr>
                      <a:r>
                        <a:rPr lang="en-US" sz="2800" u="none" cap="none" strike="noStrike">
                          <a:solidFill>
                            <a:srgbClr val="8F8F8F"/>
                          </a:solidFill>
                          <a:highlight>
                            <a:srgbClr val="FF0000"/>
                          </a:highlight>
                        </a:rPr>
                        <a:t>2</a:t>
                      </a:r>
                      <a:endParaRPr sz="2800" u="none" cap="none" strike="noStrike">
                        <a:solidFill>
                          <a:srgbClr val="8F8F8F"/>
                        </a:solidFill>
                        <a:highlight>
                          <a:srgbClr val="FF0000"/>
                        </a:highlight>
                      </a:endParaRPr>
                    </a:p>
                  </a:txBody>
                  <a:tcPr marT="45725" marB="45725" marR="91450" marL="91450"/>
                </a:tc>
                <a:tc>
                  <a:txBody>
                    <a:bodyPr/>
                    <a:lstStyle/>
                    <a:p>
                      <a:pPr indent="0" lvl="0" marL="0" marR="0" rtl="0" algn="l">
                        <a:lnSpc>
                          <a:spcPct val="100000"/>
                        </a:lnSpc>
                        <a:spcBef>
                          <a:spcPts val="0"/>
                        </a:spcBef>
                        <a:spcAft>
                          <a:spcPts val="0"/>
                        </a:spcAft>
                        <a:buClr>
                          <a:srgbClr val="595959"/>
                        </a:buClr>
                        <a:buSzPts val="2800"/>
                        <a:buFont typeface="Arial"/>
                        <a:buNone/>
                      </a:pPr>
                      <a:r>
                        <a:rPr lang="en-US" sz="2800" u="none" cap="none" strike="noStrike">
                          <a:solidFill>
                            <a:srgbClr val="595959"/>
                          </a:solidFill>
                          <a:highlight>
                            <a:srgbClr val="FF00FF"/>
                          </a:highlight>
                        </a:rPr>
                        <a:t>5</a:t>
                      </a:r>
                      <a:endParaRPr sz="2800" u="none" cap="none" strike="noStrike">
                        <a:solidFill>
                          <a:srgbClr val="595959"/>
                        </a:solidFill>
                        <a:highlight>
                          <a:srgbClr val="FF00FF"/>
                        </a:highlight>
                      </a:endParaRPr>
                    </a:p>
                  </a:txBody>
                  <a:tcPr marT="45725" marB="45725" marR="91450" marL="91450"/>
                </a:tc>
                <a:tc>
                  <a:txBody>
                    <a:bodyPr/>
                    <a:lstStyle/>
                    <a:p>
                      <a:pPr indent="0" lvl="0" marL="0" marR="0" rtl="0" algn="l">
                        <a:lnSpc>
                          <a:spcPct val="100000"/>
                        </a:lnSpc>
                        <a:spcBef>
                          <a:spcPts val="0"/>
                        </a:spcBef>
                        <a:spcAft>
                          <a:spcPts val="0"/>
                        </a:spcAft>
                        <a:buClr>
                          <a:srgbClr val="595959"/>
                        </a:buClr>
                        <a:buSzPts val="2800"/>
                        <a:buFont typeface="Arial"/>
                        <a:buNone/>
                      </a:pPr>
                      <a:r>
                        <a:rPr lang="en-US" sz="2800" u="none" cap="none" strike="noStrike">
                          <a:solidFill>
                            <a:srgbClr val="595959"/>
                          </a:solidFill>
                          <a:highlight>
                            <a:srgbClr val="FF00FF"/>
                          </a:highlight>
                        </a:rPr>
                        <a:t>1</a:t>
                      </a:r>
                      <a:endParaRPr sz="2800" u="none" cap="none" strike="noStrike">
                        <a:solidFill>
                          <a:srgbClr val="595959"/>
                        </a:solidFill>
                        <a:highlight>
                          <a:srgbClr val="FF00FF"/>
                        </a:highlight>
                      </a:endParaRPr>
                    </a:p>
                  </a:txBody>
                  <a:tcPr marT="45725" marB="45725" marR="91450" marL="91450"/>
                </a:tc>
                <a:tc>
                  <a:txBody>
                    <a:bodyPr/>
                    <a:lstStyle/>
                    <a:p>
                      <a:pPr indent="0" lvl="0" marL="0" marR="0" rtl="0" algn="l">
                        <a:lnSpc>
                          <a:spcPct val="100000"/>
                        </a:lnSpc>
                        <a:spcBef>
                          <a:spcPts val="0"/>
                        </a:spcBef>
                        <a:spcAft>
                          <a:spcPts val="0"/>
                        </a:spcAft>
                        <a:buClr>
                          <a:srgbClr val="595959"/>
                        </a:buClr>
                        <a:buSzPts val="2800"/>
                        <a:buFont typeface="Arial"/>
                        <a:buNone/>
                      </a:pPr>
                      <a:r>
                        <a:rPr lang="en-US" sz="2800" u="none" cap="none" strike="noStrike">
                          <a:solidFill>
                            <a:srgbClr val="595959"/>
                          </a:solidFill>
                        </a:rPr>
                        <a:t>0</a:t>
                      </a:r>
                      <a:endParaRPr sz="2800" u="none" cap="none" strike="noStrike">
                        <a:solidFill>
                          <a:srgbClr val="595959"/>
                        </a:solidFill>
                      </a:endParaRPr>
                    </a:p>
                  </a:txBody>
                  <a:tcPr marT="45725" marB="45725" marR="91450" marL="91450"/>
                </a:tc>
                <a:tc>
                  <a:txBody>
                    <a:bodyPr/>
                    <a:lstStyle/>
                    <a:p>
                      <a:pPr indent="0" lvl="0" marL="0" marR="0" rtl="0" algn="l">
                        <a:lnSpc>
                          <a:spcPct val="100000"/>
                        </a:lnSpc>
                        <a:spcBef>
                          <a:spcPts val="0"/>
                        </a:spcBef>
                        <a:spcAft>
                          <a:spcPts val="0"/>
                        </a:spcAft>
                        <a:buClr>
                          <a:srgbClr val="595959"/>
                        </a:buClr>
                        <a:buSzPts val="2800"/>
                        <a:buFont typeface="Arial"/>
                        <a:buNone/>
                      </a:pPr>
                      <a:r>
                        <a:rPr lang="en-US" sz="2800" u="none" cap="none" strike="noStrike">
                          <a:solidFill>
                            <a:srgbClr val="595959"/>
                          </a:solidFill>
                        </a:rPr>
                        <a:t>3</a:t>
                      </a:r>
                      <a:endParaRPr sz="2800" u="none" cap="none" strike="noStrike">
                        <a:solidFill>
                          <a:srgbClr val="595959"/>
                        </a:solidFill>
                      </a:endParaRPr>
                    </a:p>
                  </a:txBody>
                  <a:tcPr marT="45725" marB="45725" marR="91450" marL="91450"/>
                </a:tc>
              </a:tr>
              <a:tr h="756900">
                <a:tc>
                  <a:txBody>
                    <a:bodyPr/>
                    <a:lstStyle/>
                    <a:p>
                      <a:pPr indent="0" lvl="0" marL="0" marR="0" rtl="0" algn="l">
                        <a:lnSpc>
                          <a:spcPct val="100000"/>
                        </a:lnSpc>
                        <a:spcBef>
                          <a:spcPts val="0"/>
                        </a:spcBef>
                        <a:spcAft>
                          <a:spcPts val="0"/>
                        </a:spcAft>
                        <a:buClr>
                          <a:srgbClr val="002060"/>
                        </a:buClr>
                        <a:buSzPts val="2800"/>
                        <a:buFont typeface="Arial"/>
                        <a:buNone/>
                      </a:pPr>
                      <a:r>
                        <a:rPr lang="en-US" sz="2800" u="none" cap="none" strike="noStrike">
                          <a:solidFill>
                            <a:srgbClr val="002060"/>
                          </a:solidFill>
                          <a:highlight>
                            <a:srgbClr val="00FFFF"/>
                          </a:highlight>
                        </a:rPr>
                        <a:t>4</a:t>
                      </a:r>
                      <a:endParaRPr sz="2800" u="none" cap="none" strike="noStrike"/>
                    </a:p>
                  </a:txBody>
                  <a:tcPr marT="45725" marB="45725" marR="91450" marL="91450"/>
                </a:tc>
                <a:tc>
                  <a:txBody>
                    <a:bodyPr/>
                    <a:lstStyle/>
                    <a:p>
                      <a:pPr indent="0" lvl="0" marL="0" marR="0" rtl="0" algn="l">
                        <a:lnSpc>
                          <a:spcPct val="100000"/>
                        </a:lnSpc>
                        <a:spcBef>
                          <a:spcPts val="0"/>
                        </a:spcBef>
                        <a:spcAft>
                          <a:spcPts val="0"/>
                        </a:spcAft>
                        <a:buClr>
                          <a:srgbClr val="FF0000"/>
                        </a:buClr>
                        <a:buSzPts val="2800"/>
                        <a:buFont typeface="Arial"/>
                        <a:buNone/>
                      </a:pPr>
                      <a:r>
                        <a:rPr lang="en-US" sz="2800" u="none" cap="none" strike="noStrike">
                          <a:solidFill>
                            <a:srgbClr val="FF0000"/>
                          </a:solidFill>
                          <a:highlight>
                            <a:srgbClr val="0000FF"/>
                          </a:highlight>
                        </a:rPr>
                        <a:t>3</a:t>
                      </a:r>
                      <a:endParaRPr sz="2800" u="none" cap="none" strike="noStrike">
                        <a:solidFill>
                          <a:srgbClr val="FF0000"/>
                        </a:solidFill>
                        <a:highlight>
                          <a:srgbClr val="0000FF"/>
                        </a:highlight>
                      </a:endParaRPr>
                    </a:p>
                  </a:txBody>
                  <a:tcPr marT="45725" marB="45725" marR="91450" marL="91450"/>
                </a:tc>
                <a:tc>
                  <a:txBody>
                    <a:bodyPr/>
                    <a:lstStyle/>
                    <a:p>
                      <a:pPr indent="0" lvl="0" marL="0" marR="0" rtl="0" algn="l">
                        <a:lnSpc>
                          <a:spcPct val="100000"/>
                        </a:lnSpc>
                        <a:spcBef>
                          <a:spcPts val="0"/>
                        </a:spcBef>
                        <a:spcAft>
                          <a:spcPts val="0"/>
                        </a:spcAft>
                        <a:buClr>
                          <a:srgbClr val="8F8F8F"/>
                        </a:buClr>
                        <a:buSzPts val="2800"/>
                        <a:buFont typeface="Arial"/>
                        <a:buNone/>
                      </a:pPr>
                      <a:r>
                        <a:rPr lang="en-US" sz="2800" u="none" cap="none" strike="noStrike">
                          <a:solidFill>
                            <a:srgbClr val="8F8F8F"/>
                          </a:solidFill>
                          <a:highlight>
                            <a:srgbClr val="FF0000"/>
                          </a:highlight>
                        </a:rPr>
                        <a:t>2</a:t>
                      </a:r>
                      <a:endParaRPr sz="2800" u="none" cap="none" strike="noStrike">
                        <a:solidFill>
                          <a:srgbClr val="8F8F8F"/>
                        </a:solidFill>
                        <a:highlight>
                          <a:srgbClr val="FF0000"/>
                        </a:highlight>
                      </a:endParaRPr>
                    </a:p>
                  </a:txBody>
                  <a:tcPr marT="45725" marB="45725" marR="91450" marL="91450"/>
                </a:tc>
                <a:tc>
                  <a:txBody>
                    <a:bodyPr/>
                    <a:lstStyle/>
                    <a:p>
                      <a:pPr indent="0" lvl="0" marL="0" marR="0" rtl="0" algn="l">
                        <a:lnSpc>
                          <a:spcPct val="100000"/>
                        </a:lnSpc>
                        <a:spcBef>
                          <a:spcPts val="0"/>
                        </a:spcBef>
                        <a:spcAft>
                          <a:spcPts val="0"/>
                        </a:spcAft>
                        <a:buClr>
                          <a:srgbClr val="595959"/>
                        </a:buClr>
                        <a:buSzPts val="2800"/>
                        <a:buFont typeface="Arial"/>
                        <a:buNone/>
                      </a:pPr>
                      <a:r>
                        <a:rPr lang="en-US" sz="2800" u="none" cap="none" strike="noStrike">
                          <a:solidFill>
                            <a:srgbClr val="595959"/>
                          </a:solidFill>
                          <a:highlight>
                            <a:srgbClr val="FF00FF"/>
                          </a:highlight>
                        </a:rPr>
                        <a:t>1</a:t>
                      </a:r>
                      <a:endParaRPr sz="2800" u="none" cap="none" strike="noStrike">
                        <a:solidFill>
                          <a:srgbClr val="595959"/>
                        </a:solidFill>
                        <a:highlight>
                          <a:srgbClr val="FF00FF"/>
                        </a:highlight>
                      </a:endParaRPr>
                    </a:p>
                  </a:txBody>
                  <a:tcPr marT="45725" marB="45725" marR="91450" marL="91450"/>
                </a:tc>
                <a:tc>
                  <a:txBody>
                    <a:bodyPr/>
                    <a:lstStyle/>
                    <a:p>
                      <a:pPr indent="0" lvl="0" marL="0" marR="0" rtl="0" algn="l">
                        <a:lnSpc>
                          <a:spcPct val="100000"/>
                        </a:lnSpc>
                        <a:spcBef>
                          <a:spcPts val="0"/>
                        </a:spcBef>
                        <a:spcAft>
                          <a:spcPts val="0"/>
                        </a:spcAft>
                        <a:buClr>
                          <a:srgbClr val="595959"/>
                        </a:buClr>
                        <a:buSzPts val="2800"/>
                        <a:buFont typeface="Arial"/>
                        <a:buNone/>
                      </a:pPr>
                      <a:r>
                        <a:rPr lang="en-US" sz="2800" u="none" cap="none" strike="noStrike">
                          <a:solidFill>
                            <a:srgbClr val="595959"/>
                          </a:solidFill>
                          <a:highlight>
                            <a:srgbClr val="FF00FF"/>
                          </a:highlight>
                        </a:rPr>
                        <a:t>5</a:t>
                      </a:r>
                      <a:endParaRPr sz="2800" u="none" cap="none" strike="noStrike">
                        <a:solidFill>
                          <a:srgbClr val="595959"/>
                        </a:solidFill>
                        <a:highlight>
                          <a:srgbClr val="FF00FF"/>
                        </a:highlight>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sz="2800" u="none" cap="none" strike="noStrike">
                        <a:solidFill>
                          <a:srgbClr val="595959"/>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sz="2800" u="none" cap="none" strike="noStrike">
                        <a:solidFill>
                          <a:srgbClr val="595959"/>
                        </a:solidFill>
                      </a:endParaRPr>
                    </a:p>
                  </a:txBody>
                  <a:tcPr marT="45725" marB="45725" marR="91450" marL="91450"/>
                </a:tc>
              </a:tr>
            </a:tbl>
          </a:graphicData>
        </a:graphic>
      </p:graphicFrame>
      <p:sp>
        <p:nvSpPr>
          <p:cNvPr id="356" name="Google Shape;356;p5"/>
          <p:cNvSpPr txBox="1"/>
          <p:nvPr/>
        </p:nvSpPr>
        <p:spPr>
          <a:xfrm>
            <a:off x="6696959" y="3104380"/>
            <a:ext cx="1777738" cy="52322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N=5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i&lt;n-1</a:t>
            </a:r>
            <a:endParaRPr b="1" i="0" sz="1400" u="none" cap="none" strike="noStrike">
              <a:solidFill>
                <a:srgbClr val="000000"/>
              </a:solidFill>
              <a:latin typeface="Arial"/>
              <a:ea typeface="Arial"/>
              <a:cs typeface="Arial"/>
              <a:sym typeface="Arial"/>
            </a:endParaRPr>
          </a:p>
        </p:txBody>
      </p:sp>
      <p:sp>
        <p:nvSpPr>
          <p:cNvPr id="357" name="Google Shape;357;p5"/>
          <p:cNvSpPr txBox="1"/>
          <p:nvPr/>
        </p:nvSpPr>
        <p:spPr>
          <a:xfrm>
            <a:off x="6052008" y="4168218"/>
            <a:ext cx="2780292" cy="738664"/>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j&lt;n-1-I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i==0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J varies between  0 to 3</a:t>
            </a:r>
            <a:endParaRPr b="1" i="0" sz="1400" u="none" cap="none" strike="noStrike">
              <a:solidFill>
                <a:srgbClr val="000000"/>
              </a:solidFill>
              <a:latin typeface="Arial"/>
              <a:ea typeface="Arial"/>
              <a:cs typeface="Arial"/>
              <a:sym typeface="Arial"/>
            </a:endParaRPr>
          </a:p>
        </p:txBody>
      </p:sp>
      <p:sp>
        <p:nvSpPr>
          <p:cNvPr id="358" name="Google Shape;358;p5"/>
          <p:cNvSpPr txBox="1"/>
          <p:nvPr/>
        </p:nvSpPr>
        <p:spPr>
          <a:xfrm>
            <a:off x="6731524" y="4991294"/>
            <a:ext cx="1117076" cy="52322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Consolas"/>
              <a:buNone/>
            </a:pPr>
            <a:r>
              <a:rPr b="0" i="0" lang="en-US" sz="1400" u="none" cap="none" strike="noStrike">
                <a:solidFill>
                  <a:srgbClr val="000000"/>
                </a:solidFill>
                <a:latin typeface="Consolas"/>
                <a:ea typeface="Consolas"/>
                <a:cs typeface="Consolas"/>
                <a:sym typeface="Consolas"/>
              </a:rPr>
              <a:t>(arr[j] &gt; arr[j+1])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50"/>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C00000"/>
              </a:buClr>
              <a:buSzPts val="2800"/>
              <a:buNone/>
            </a:pPr>
            <a:r>
              <a:rPr lang="en-US">
                <a:solidFill>
                  <a:srgbClr val="C00000"/>
                </a:solidFill>
                <a:latin typeface="Times New Roman"/>
                <a:ea typeface="Times New Roman"/>
                <a:cs typeface="Times New Roman"/>
                <a:sym typeface="Times New Roman"/>
              </a:rPr>
              <a:t>Hash Function</a:t>
            </a:r>
            <a:endParaRPr/>
          </a:p>
        </p:txBody>
      </p:sp>
      <p:sp>
        <p:nvSpPr>
          <p:cNvPr id="699" name="Google Shape;699;p50"/>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368300" lvl="0" marL="457200" rtl="0" algn="just">
              <a:lnSpc>
                <a:spcPct val="100000"/>
              </a:lnSpc>
              <a:spcBef>
                <a:spcPts val="1200"/>
              </a:spcBef>
              <a:spcAft>
                <a:spcPts val="0"/>
              </a:spcAft>
              <a:buClr>
                <a:srgbClr val="002060"/>
              </a:buClr>
              <a:buSzPts val="2200"/>
              <a:buFont typeface="Noto Sans Symbols"/>
              <a:buChar char="▪"/>
            </a:pPr>
            <a:r>
              <a:rPr lang="en-US" sz="2400">
                <a:solidFill>
                  <a:srgbClr val="002060"/>
                </a:solidFill>
                <a:latin typeface="Times New Roman"/>
                <a:ea typeface="Times New Roman"/>
                <a:cs typeface="Times New Roman"/>
                <a:sym typeface="Times New Roman"/>
              </a:rPr>
              <a:t>A fixed process converts a key to a hash key is known as a </a:t>
            </a:r>
            <a:r>
              <a:rPr b="1" lang="en-US" sz="2400">
                <a:solidFill>
                  <a:srgbClr val="002060"/>
                </a:solidFill>
                <a:latin typeface="Times New Roman"/>
                <a:ea typeface="Times New Roman"/>
                <a:cs typeface="Times New Roman"/>
                <a:sym typeface="Times New Roman"/>
              </a:rPr>
              <a:t>Hash Function.</a:t>
            </a:r>
            <a:endParaRPr sz="2400">
              <a:solidFill>
                <a:srgbClr val="002060"/>
              </a:solidFill>
              <a:latin typeface="Times New Roman"/>
              <a:ea typeface="Times New Roman"/>
              <a:cs typeface="Times New Roman"/>
              <a:sym typeface="Times New Roman"/>
            </a:endParaRPr>
          </a:p>
          <a:p>
            <a:pPr indent="-368300" lvl="0" marL="457200" rtl="0" algn="just">
              <a:lnSpc>
                <a:spcPct val="100000"/>
              </a:lnSpc>
              <a:spcBef>
                <a:spcPts val="1800"/>
              </a:spcBef>
              <a:spcAft>
                <a:spcPts val="0"/>
              </a:spcAft>
              <a:buClr>
                <a:srgbClr val="002060"/>
              </a:buClr>
              <a:buSzPts val="2200"/>
              <a:buFont typeface="Noto Sans Symbols"/>
              <a:buChar char="▪"/>
            </a:pPr>
            <a:r>
              <a:rPr lang="en-US" sz="2400">
                <a:solidFill>
                  <a:srgbClr val="002060"/>
                </a:solidFill>
                <a:latin typeface="Times New Roman"/>
                <a:ea typeface="Times New Roman"/>
                <a:cs typeface="Times New Roman"/>
                <a:sym typeface="Times New Roman"/>
              </a:rPr>
              <a:t>This function takes a key and maps it to a value of a certain length which is called a </a:t>
            </a:r>
            <a:r>
              <a:rPr b="1" lang="en-US" sz="2400">
                <a:solidFill>
                  <a:srgbClr val="002060"/>
                </a:solidFill>
                <a:latin typeface="Times New Roman"/>
                <a:ea typeface="Times New Roman"/>
                <a:cs typeface="Times New Roman"/>
                <a:sym typeface="Times New Roman"/>
              </a:rPr>
              <a:t>Hash value</a:t>
            </a:r>
            <a:r>
              <a:rPr lang="en-US" sz="2400">
                <a:solidFill>
                  <a:srgbClr val="002060"/>
                </a:solidFill>
                <a:latin typeface="Times New Roman"/>
                <a:ea typeface="Times New Roman"/>
                <a:cs typeface="Times New Roman"/>
                <a:sym typeface="Times New Roman"/>
              </a:rPr>
              <a:t> or </a:t>
            </a:r>
            <a:r>
              <a:rPr b="1" lang="en-US" sz="2400">
                <a:solidFill>
                  <a:srgbClr val="002060"/>
                </a:solidFill>
                <a:latin typeface="Times New Roman"/>
                <a:ea typeface="Times New Roman"/>
                <a:cs typeface="Times New Roman"/>
                <a:sym typeface="Times New Roman"/>
              </a:rPr>
              <a:t>Hash.</a:t>
            </a:r>
            <a:endParaRPr sz="2400">
              <a:solidFill>
                <a:srgbClr val="002060"/>
              </a:solidFill>
              <a:latin typeface="Times New Roman"/>
              <a:ea typeface="Times New Roman"/>
              <a:cs typeface="Times New Roman"/>
              <a:sym typeface="Times New Roman"/>
            </a:endParaRPr>
          </a:p>
          <a:p>
            <a:pPr indent="-368300" lvl="0" marL="457200" rtl="0" algn="just">
              <a:lnSpc>
                <a:spcPct val="100000"/>
              </a:lnSpc>
              <a:spcBef>
                <a:spcPts val="1800"/>
              </a:spcBef>
              <a:spcAft>
                <a:spcPts val="0"/>
              </a:spcAft>
              <a:buClr>
                <a:srgbClr val="002060"/>
              </a:buClr>
              <a:buSzPts val="2200"/>
              <a:buFont typeface="Noto Sans Symbols"/>
              <a:buChar char="▪"/>
            </a:pPr>
            <a:r>
              <a:rPr lang="en-US" sz="2400">
                <a:solidFill>
                  <a:srgbClr val="002060"/>
                </a:solidFill>
                <a:latin typeface="Times New Roman"/>
                <a:ea typeface="Times New Roman"/>
                <a:cs typeface="Times New Roman"/>
                <a:sym typeface="Times New Roman"/>
              </a:rPr>
              <a:t>Hash value represents the original string of characters, but it is normally smaller than the original.</a:t>
            </a:r>
            <a:endParaRPr/>
          </a:p>
          <a:p>
            <a:pPr indent="-228600" lvl="0" marL="457200" rtl="0" algn="l">
              <a:lnSpc>
                <a:spcPct val="100000"/>
              </a:lnSpc>
              <a:spcBef>
                <a:spcPts val="600"/>
              </a:spcBef>
              <a:spcAft>
                <a:spcPts val="0"/>
              </a:spcAft>
              <a:buClr>
                <a:srgbClr val="000000"/>
              </a:buClr>
              <a:buSzPts val="2200"/>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5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C00000"/>
              </a:buClr>
              <a:buSzPts val="2800"/>
              <a:buNone/>
            </a:pPr>
            <a:r>
              <a:rPr lang="en-US">
                <a:solidFill>
                  <a:srgbClr val="C00000"/>
                </a:solidFill>
                <a:latin typeface="Times New Roman"/>
                <a:ea typeface="Times New Roman"/>
                <a:cs typeface="Times New Roman"/>
                <a:sym typeface="Times New Roman"/>
              </a:rPr>
              <a:t>Hash Table</a:t>
            </a:r>
            <a:br>
              <a:rPr lang="en-US">
                <a:solidFill>
                  <a:srgbClr val="C00000"/>
                </a:solidFill>
                <a:latin typeface="Times New Roman"/>
                <a:ea typeface="Times New Roman"/>
                <a:cs typeface="Times New Roman"/>
                <a:sym typeface="Times New Roman"/>
              </a:rPr>
            </a:br>
            <a:endParaRPr>
              <a:solidFill>
                <a:srgbClr val="C00000"/>
              </a:solidFill>
              <a:latin typeface="Times New Roman"/>
              <a:ea typeface="Times New Roman"/>
              <a:cs typeface="Times New Roman"/>
              <a:sym typeface="Times New Roman"/>
            </a:endParaRPr>
          </a:p>
        </p:txBody>
      </p:sp>
      <p:sp>
        <p:nvSpPr>
          <p:cNvPr id="705" name="Google Shape;705;p51"/>
          <p:cNvSpPr txBox="1"/>
          <p:nvPr>
            <p:ph idx="1" type="body"/>
          </p:nvPr>
        </p:nvSpPr>
        <p:spPr>
          <a:xfrm>
            <a:off x="311700" y="1189160"/>
            <a:ext cx="8658564" cy="5175063"/>
          </a:xfrm>
          <a:prstGeom prst="rect">
            <a:avLst/>
          </a:prstGeom>
          <a:noFill/>
          <a:ln>
            <a:noFill/>
          </a:ln>
        </p:spPr>
        <p:txBody>
          <a:bodyPr anchorCtr="0" anchor="t" bIns="91425" lIns="91425" spcFirstLastPara="1" rIns="91425" wrap="square" tIns="91425">
            <a:noAutofit/>
          </a:bodyPr>
          <a:lstStyle/>
          <a:p>
            <a:pPr indent="-368300" lvl="0" marL="457200" rtl="0" algn="just">
              <a:lnSpc>
                <a:spcPct val="100000"/>
              </a:lnSpc>
              <a:spcBef>
                <a:spcPts val="1200"/>
              </a:spcBef>
              <a:spcAft>
                <a:spcPts val="0"/>
              </a:spcAft>
              <a:buClr>
                <a:srgbClr val="002060"/>
              </a:buClr>
              <a:buSzPts val="2200"/>
              <a:buFont typeface="Noto Sans Symbols"/>
              <a:buChar char="▪"/>
            </a:pPr>
            <a:r>
              <a:rPr lang="en-US" sz="2400">
                <a:solidFill>
                  <a:srgbClr val="002060"/>
                </a:solidFill>
                <a:latin typeface="Times New Roman"/>
                <a:ea typeface="Times New Roman"/>
                <a:cs typeface="Times New Roman"/>
                <a:sym typeface="Times New Roman"/>
              </a:rPr>
              <a:t>Hash table or hash map is a data structure used to store key-value pairs.</a:t>
            </a:r>
            <a:endParaRPr/>
          </a:p>
          <a:p>
            <a:pPr indent="-368300" lvl="0" marL="457200" rtl="0" algn="just">
              <a:lnSpc>
                <a:spcPct val="100000"/>
              </a:lnSpc>
              <a:spcBef>
                <a:spcPts val="1800"/>
              </a:spcBef>
              <a:spcAft>
                <a:spcPts val="0"/>
              </a:spcAft>
              <a:buClr>
                <a:srgbClr val="002060"/>
              </a:buClr>
              <a:buSzPts val="2200"/>
              <a:buFont typeface="Noto Sans Symbols"/>
              <a:buChar char="▪"/>
            </a:pPr>
            <a:r>
              <a:rPr lang="en-US" sz="2400">
                <a:solidFill>
                  <a:srgbClr val="002060"/>
                </a:solidFill>
                <a:latin typeface="Times New Roman"/>
                <a:ea typeface="Times New Roman"/>
                <a:cs typeface="Times New Roman"/>
                <a:sym typeface="Times New Roman"/>
              </a:rPr>
              <a:t>Each key is mapped to a value in the hash table. The keys are used for indexing the values/data</a:t>
            </a:r>
            <a:endParaRPr/>
          </a:p>
          <a:p>
            <a:pPr indent="-368300" lvl="0" marL="457200" rtl="0" algn="just">
              <a:lnSpc>
                <a:spcPct val="100000"/>
              </a:lnSpc>
              <a:spcBef>
                <a:spcPts val="1800"/>
              </a:spcBef>
              <a:spcAft>
                <a:spcPts val="0"/>
              </a:spcAft>
              <a:buClr>
                <a:srgbClr val="002060"/>
              </a:buClr>
              <a:buSzPts val="2200"/>
              <a:buFont typeface="Noto Sans Symbols"/>
              <a:buChar char="▪"/>
            </a:pPr>
            <a:r>
              <a:rPr lang="en-US" sz="2400">
                <a:solidFill>
                  <a:srgbClr val="002060"/>
                </a:solidFill>
                <a:latin typeface="Times New Roman"/>
                <a:ea typeface="Times New Roman"/>
                <a:cs typeface="Times New Roman"/>
                <a:sym typeface="Times New Roman"/>
              </a:rPr>
              <a:t>It is a collection of items stored to make it easy to find them later.</a:t>
            </a:r>
            <a:endParaRPr/>
          </a:p>
          <a:p>
            <a:pPr indent="-368300" lvl="0" marL="457200" rtl="0" algn="just">
              <a:lnSpc>
                <a:spcPct val="100000"/>
              </a:lnSpc>
              <a:spcBef>
                <a:spcPts val="1800"/>
              </a:spcBef>
              <a:spcAft>
                <a:spcPts val="0"/>
              </a:spcAft>
              <a:buClr>
                <a:srgbClr val="002060"/>
              </a:buClr>
              <a:buSzPts val="2200"/>
              <a:buFont typeface="Noto Sans Symbols"/>
              <a:buChar char="▪"/>
            </a:pPr>
            <a:r>
              <a:rPr lang="en-US" sz="2400">
                <a:solidFill>
                  <a:srgbClr val="002060"/>
                </a:solidFill>
                <a:latin typeface="Times New Roman"/>
                <a:ea typeface="Times New Roman"/>
                <a:cs typeface="Times New Roman"/>
                <a:sym typeface="Times New Roman"/>
              </a:rPr>
              <a:t>It uses a hash function to compute an index into an array of buckets or slots from which the desired value can be found.</a:t>
            </a:r>
            <a:endParaRPr/>
          </a:p>
          <a:p>
            <a:pPr indent="-368300" lvl="0" marL="457200" rtl="0" algn="just">
              <a:lnSpc>
                <a:spcPct val="100000"/>
              </a:lnSpc>
              <a:spcBef>
                <a:spcPts val="1800"/>
              </a:spcBef>
              <a:spcAft>
                <a:spcPts val="0"/>
              </a:spcAft>
              <a:buClr>
                <a:srgbClr val="002060"/>
              </a:buClr>
              <a:buSzPts val="2200"/>
              <a:buFont typeface="Noto Sans Symbols"/>
              <a:buChar char="▪"/>
            </a:pPr>
            <a:r>
              <a:rPr lang="en-US" sz="2400">
                <a:solidFill>
                  <a:srgbClr val="002060"/>
                </a:solidFill>
                <a:latin typeface="Times New Roman"/>
                <a:ea typeface="Times New Roman"/>
                <a:cs typeface="Times New Roman"/>
                <a:sym typeface="Times New Roman"/>
              </a:rPr>
              <a:t>It is an array of list where each list is known as bucket.</a:t>
            </a:r>
            <a:endParaRPr/>
          </a:p>
          <a:p>
            <a:pPr indent="-368300" lvl="0" marL="457200" rtl="0" algn="just">
              <a:lnSpc>
                <a:spcPct val="100000"/>
              </a:lnSpc>
              <a:spcBef>
                <a:spcPts val="1800"/>
              </a:spcBef>
              <a:spcAft>
                <a:spcPts val="0"/>
              </a:spcAft>
              <a:buClr>
                <a:srgbClr val="002060"/>
              </a:buClr>
              <a:buSzPts val="2200"/>
              <a:buFont typeface="Noto Sans Symbols"/>
              <a:buChar char="▪"/>
            </a:pPr>
            <a:r>
              <a:rPr lang="en-US" sz="2400">
                <a:solidFill>
                  <a:srgbClr val="002060"/>
                </a:solidFill>
                <a:latin typeface="Times New Roman"/>
                <a:ea typeface="Times New Roman"/>
                <a:cs typeface="Times New Roman"/>
                <a:sym typeface="Times New Roman"/>
              </a:rPr>
              <a:t>It contains value based on the key.</a:t>
            </a:r>
            <a:endParaRPr/>
          </a:p>
          <a:p>
            <a:pPr indent="-228600" lvl="0" marL="457200" rtl="0" algn="l">
              <a:lnSpc>
                <a:spcPct val="100000"/>
              </a:lnSpc>
              <a:spcBef>
                <a:spcPts val="600"/>
              </a:spcBef>
              <a:spcAft>
                <a:spcPts val="0"/>
              </a:spcAft>
              <a:buClr>
                <a:srgbClr val="000000"/>
              </a:buClr>
              <a:buSzPts val="2200"/>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pic>
        <p:nvPicPr>
          <p:cNvPr id="710" name="Google Shape;710;p52"/>
          <p:cNvPicPr preferRelativeResize="0"/>
          <p:nvPr/>
        </p:nvPicPr>
        <p:blipFill rotWithShape="1">
          <a:blip r:embed="rId3">
            <a:alphaModFix/>
          </a:blip>
          <a:srcRect b="0" l="0" r="0" t="0"/>
          <a:stretch/>
        </p:blipFill>
        <p:spPr>
          <a:xfrm>
            <a:off x="258317" y="961644"/>
            <a:ext cx="8755102" cy="494538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53"/>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0" lang="en-US" sz="3650">
                <a:solidFill>
                  <a:srgbClr val="3A3A3A"/>
                </a:solidFill>
                <a:highlight>
                  <a:srgbClr val="FFFFFF"/>
                </a:highlight>
                <a:latin typeface="Arial"/>
                <a:ea typeface="Arial"/>
                <a:cs typeface="Arial"/>
                <a:sym typeface="Arial"/>
              </a:rPr>
              <a:t>Direct addressing</a:t>
            </a:r>
            <a:endParaRPr/>
          </a:p>
        </p:txBody>
      </p:sp>
      <p:sp>
        <p:nvSpPr>
          <p:cNvPr id="716" name="Google Shape;716;p53"/>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US" sz="3650">
                <a:solidFill>
                  <a:srgbClr val="3A3A3A"/>
                </a:solidFill>
                <a:highlight>
                  <a:srgbClr val="FFFFFF"/>
                </a:highlight>
                <a:latin typeface="Arial"/>
                <a:ea typeface="Arial"/>
                <a:cs typeface="Arial"/>
                <a:sym typeface="Arial"/>
              </a:rPr>
              <a:t>Direct addressing is possible only when we can afford to allocate an array that has one position for every possible key.</a:t>
            </a:r>
            <a:endParaRPr sz="3650">
              <a:solidFill>
                <a:srgbClr val="3A3A3A"/>
              </a:solidFill>
              <a:highlight>
                <a:srgbClr val="FFFFFF"/>
              </a:highlight>
              <a:latin typeface="Arial"/>
              <a:ea typeface="Arial"/>
              <a:cs typeface="Arial"/>
              <a:sym typeface="Arial"/>
            </a:endParaRPr>
          </a:p>
          <a:p>
            <a:pPr indent="0" lvl="0" marL="0" rtl="0" algn="l">
              <a:lnSpc>
                <a:spcPct val="100000"/>
              </a:lnSpc>
              <a:spcBef>
                <a:spcPts val="0"/>
              </a:spcBef>
              <a:spcAft>
                <a:spcPts val="0"/>
              </a:spcAft>
              <a:buSzPts val="2200"/>
              <a:buNone/>
            </a:pPr>
            <a:r>
              <a:t/>
            </a:r>
            <a:endParaRPr sz="5650">
              <a:solidFill>
                <a:srgbClr val="3A3A3A"/>
              </a:solidFill>
              <a:highlight>
                <a:srgbClr val="FFFFFF"/>
              </a:highlight>
              <a:latin typeface="Arial"/>
              <a:ea typeface="Arial"/>
              <a:cs typeface="Arial"/>
              <a:sym typeface="Arial"/>
            </a:endParaRPr>
          </a:p>
          <a:p>
            <a:pPr indent="0" lvl="0" marL="0" rtl="0" algn="l">
              <a:lnSpc>
                <a:spcPct val="100000"/>
              </a:lnSpc>
              <a:spcBef>
                <a:spcPts val="0"/>
              </a:spcBef>
              <a:spcAft>
                <a:spcPts val="0"/>
              </a:spcAft>
              <a:buSzPts val="2200"/>
              <a:buNone/>
            </a:pPr>
            <a:r>
              <a:rPr lang="en-US" sz="3150">
                <a:solidFill>
                  <a:srgbClr val="3A3A3A"/>
                </a:solidFill>
                <a:highlight>
                  <a:srgbClr val="FFFFFF"/>
                </a:highlight>
                <a:latin typeface="Arial"/>
                <a:ea typeface="Arial"/>
                <a:cs typeface="Arial"/>
                <a:sym typeface="Arial"/>
              </a:rPr>
              <a:t>every key has a unique array position, searching takes a constant time. O(1)</a:t>
            </a:r>
            <a:endParaRPr sz="5650">
              <a:solidFill>
                <a:srgbClr val="3A3A3A"/>
              </a:solidFill>
              <a:highlight>
                <a:srgbClr val="FFFFFF"/>
              </a:highlight>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p54"/>
          <p:cNvSpPr txBox="1"/>
          <p:nvPr>
            <p:ph type="title"/>
          </p:nvPr>
        </p:nvSpPr>
        <p:spPr>
          <a:xfrm>
            <a:off x="110000" y="538342"/>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C00000"/>
              </a:buClr>
              <a:buSzPts val="2800"/>
              <a:buNone/>
            </a:pPr>
            <a:r>
              <a:rPr lang="en-US">
                <a:solidFill>
                  <a:srgbClr val="C00000"/>
                </a:solidFill>
                <a:latin typeface="Times New Roman"/>
                <a:ea typeface="Times New Roman"/>
                <a:cs typeface="Times New Roman"/>
                <a:sym typeface="Times New Roman"/>
              </a:rPr>
              <a:t>Modulo-division Hashing</a:t>
            </a:r>
            <a:endParaRPr/>
          </a:p>
        </p:txBody>
      </p:sp>
      <p:sp>
        <p:nvSpPr>
          <p:cNvPr id="722" name="Google Shape;722;p54"/>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Clr>
                <a:srgbClr val="002060"/>
              </a:buClr>
              <a:buSzPts val="2200"/>
              <a:buChar char="●"/>
            </a:pPr>
            <a:r>
              <a:rPr lang="en-US" sz="2400">
                <a:solidFill>
                  <a:srgbClr val="002060"/>
                </a:solidFill>
                <a:latin typeface="Times New Roman"/>
                <a:ea typeface="Times New Roman"/>
                <a:cs typeface="Times New Roman"/>
                <a:sym typeface="Times New Roman"/>
              </a:rPr>
              <a:t>address = key MODULO listSize</a:t>
            </a:r>
            <a:endParaRPr sz="2400">
              <a:solidFill>
                <a:srgbClr val="002060"/>
              </a:solidFill>
              <a:latin typeface="Times New Roman"/>
              <a:ea typeface="Times New Roman"/>
              <a:cs typeface="Times New Roman"/>
              <a:sym typeface="Times New Roman"/>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55"/>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solidFill>
                  <a:srgbClr val="C00000"/>
                </a:solidFill>
                <a:latin typeface="Times New Roman"/>
                <a:ea typeface="Times New Roman"/>
                <a:cs typeface="Times New Roman"/>
                <a:sym typeface="Times New Roman"/>
              </a:rPr>
              <a:t>Modulo-division Hashing</a:t>
            </a:r>
            <a:r>
              <a:rPr lang="en-US">
                <a:solidFill>
                  <a:schemeClr val="dk1"/>
                </a:solidFill>
              </a:rPr>
              <a:t>---example-1</a:t>
            </a:r>
            <a:endParaRPr/>
          </a:p>
        </p:txBody>
      </p:sp>
      <p:sp>
        <p:nvSpPr>
          <p:cNvPr id="728" name="Google Shape;728;p55"/>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t/>
            </a:r>
            <a:endParaRPr/>
          </a:p>
        </p:txBody>
      </p:sp>
      <p:pic>
        <p:nvPicPr>
          <p:cNvPr id="729" name="Google Shape;729;p55"/>
          <p:cNvPicPr preferRelativeResize="0"/>
          <p:nvPr/>
        </p:nvPicPr>
        <p:blipFill rotWithShape="1">
          <a:blip r:embed="rId3">
            <a:alphaModFix/>
          </a:blip>
          <a:srcRect b="0" l="0" r="0" t="0"/>
          <a:stretch/>
        </p:blipFill>
        <p:spPr>
          <a:xfrm>
            <a:off x="1414463" y="1957388"/>
            <a:ext cx="6315075" cy="294322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56"/>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Example--2</a:t>
            </a:r>
            <a:endParaRPr/>
          </a:p>
        </p:txBody>
      </p:sp>
      <p:sp>
        <p:nvSpPr>
          <p:cNvPr id="735" name="Google Shape;735;p56"/>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US" sz="1800">
                <a:solidFill>
                  <a:srgbClr val="273239"/>
                </a:solidFill>
                <a:highlight>
                  <a:srgbClr val="FFFFFF"/>
                </a:highlight>
                <a:latin typeface="Nunito"/>
                <a:ea typeface="Nunito"/>
                <a:cs typeface="Nunito"/>
                <a:sym typeface="Nunito"/>
              </a:rPr>
              <a:t>set of strings {“ab”, “cd”, “efg”}</a:t>
            </a:r>
            <a:endParaRPr sz="1800">
              <a:solidFill>
                <a:srgbClr val="273239"/>
              </a:solidFill>
              <a:highlight>
                <a:srgbClr val="FFFFFF"/>
              </a:highlight>
              <a:latin typeface="Nunito"/>
              <a:ea typeface="Nunito"/>
              <a:cs typeface="Nunito"/>
              <a:sym typeface="Nunito"/>
            </a:endParaRPr>
          </a:p>
          <a:p>
            <a:pPr indent="0" lvl="0" marL="0" rtl="0" algn="l">
              <a:lnSpc>
                <a:spcPct val="100000"/>
              </a:lnSpc>
              <a:spcBef>
                <a:spcPts val="0"/>
              </a:spcBef>
              <a:spcAft>
                <a:spcPts val="0"/>
              </a:spcAft>
              <a:buSzPts val="2200"/>
              <a:buNone/>
            </a:pPr>
            <a:r>
              <a:t/>
            </a:r>
            <a:endParaRPr sz="1800">
              <a:solidFill>
                <a:srgbClr val="273239"/>
              </a:solidFill>
              <a:highlight>
                <a:srgbClr val="FFFFFF"/>
              </a:highlight>
              <a:latin typeface="Nunito"/>
              <a:ea typeface="Nunito"/>
              <a:cs typeface="Nunito"/>
              <a:sym typeface="Nunito"/>
            </a:endParaRPr>
          </a:p>
          <a:p>
            <a:pPr indent="-342900" lvl="0" marL="685800" rtl="0" algn="l">
              <a:lnSpc>
                <a:spcPct val="100000"/>
              </a:lnSpc>
              <a:spcBef>
                <a:spcPts val="0"/>
              </a:spcBef>
              <a:spcAft>
                <a:spcPts val="0"/>
              </a:spcAft>
              <a:buClr>
                <a:srgbClr val="273239"/>
              </a:buClr>
              <a:buSzPts val="1800"/>
              <a:buFont typeface="Nunito"/>
              <a:buChar char="●"/>
            </a:pPr>
            <a:r>
              <a:rPr lang="en-US" sz="1800">
                <a:solidFill>
                  <a:srgbClr val="273239"/>
                </a:solidFill>
                <a:highlight>
                  <a:srgbClr val="FFFFFF"/>
                </a:highlight>
                <a:latin typeface="Nunito"/>
                <a:ea typeface="Nunito"/>
                <a:cs typeface="Nunito"/>
                <a:sym typeface="Nunito"/>
              </a:rPr>
              <a:t> table of size 7 </a:t>
            </a:r>
            <a:endParaRPr i="1" sz="1800">
              <a:solidFill>
                <a:srgbClr val="273239"/>
              </a:solidFill>
              <a:latin typeface="Nunito"/>
              <a:ea typeface="Nunito"/>
              <a:cs typeface="Nunito"/>
              <a:sym typeface="Nunito"/>
            </a:endParaRPr>
          </a:p>
          <a:p>
            <a:pPr indent="-342900" lvl="0" marL="685800" rtl="0" algn="l">
              <a:lnSpc>
                <a:spcPct val="100000"/>
              </a:lnSpc>
              <a:spcBef>
                <a:spcPts val="0"/>
              </a:spcBef>
              <a:spcAft>
                <a:spcPts val="0"/>
              </a:spcAft>
              <a:buClr>
                <a:srgbClr val="273239"/>
              </a:buClr>
              <a:buSzPts val="1800"/>
              <a:buFont typeface="Nunito"/>
              <a:buChar char="●"/>
            </a:pPr>
            <a:r>
              <a:rPr i="1" lang="en-US" sz="1800">
                <a:solidFill>
                  <a:srgbClr val="273239"/>
                </a:solidFill>
                <a:latin typeface="Nunito"/>
                <a:ea typeface="Nunito"/>
                <a:cs typeface="Nunito"/>
                <a:sym typeface="Nunito"/>
              </a:rPr>
              <a:t>Assign numerical value to every character----here positional value is assigned</a:t>
            </a:r>
            <a:endParaRPr i="1" sz="1800">
              <a:solidFill>
                <a:srgbClr val="273239"/>
              </a:solidFill>
              <a:latin typeface="Nunito"/>
              <a:ea typeface="Nunito"/>
              <a:cs typeface="Nunito"/>
              <a:sym typeface="Nunito"/>
            </a:endParaRPr>
          </a:p>
          <a:p>
            <a:pPr indent="-342900" lvl="0" marL="685800" rtl="0" algn="l">
              <a:lnSpc>
                <a:spcPct val="100000"/>
              </a:lnSpc>
              <a:spcBef>
                <a:spcPts val="0"/>
              </a:spcBef>
              <a:spcAft>
                <a:spcPts val="0"/>
              </a:spcAft>
              <a:buClr>
                <a:srgbClr val="273239"/>
              </a:buClr>
              <a:buSzPts val="1800"/>
              <a:buFont typeface="Nunito"/>
              <a:buChar char="●"/>
            </a:pPr>
            <a:r>
              <a:rPr i="1" lang="en-US" sz="1800">
                <a:solidFill>
                  <a:srgbClr val="273239"/>
                </a:solidFill>
                <a:latin typeface="Nunito"/>
                <a:ea typeface="Nunito"/>
                <a:cs typeface="Nunito"/>
                <a:sym typeface="Nunito"/>
              </a:rPr>
              <a:t>“ab” = 1 + 2 = 3, </a:t>
            </a:r>
            <a:endParaRPr i="1" sz="1800">
              <a:solidFill>
                <a:srgbClr val="273239"/>
              </a:solidFill>
              <a:latin typeface="Nunito"/>
              <a:ea typeface="Nunito"/>
              <a:cs typeface="Nunito"/>
              <a:sym typeface="Nunito"/>
            </a:endParaRPr>
          </a:p>
          <a:p>
            <a:pPr indent="-342900" lvl="0" marL="685800" rtl="0" algn="l">
              <a:lnSpc>
                <a:spcPct val="100000"/>
              </a:lnSpc>
              <a:spcBef>
                <a:spcPts val="0"/>
              </a:spcBef>
              <a:spcAft>
                <a:spcPts val="0"/>
              </a:spcAft>
              <a:buClr>
                <a:srgbClr val="273239"/>
              </a:buClr>
              <a:buSzPts val="1800"/>
              <a:buFont typeface="Nunito"/>
              <a:buChar char="●"/>
            </a:pPr>
            <a:r>
              <a:rPr i="1" lang="en-US" sz="1800">
                <a:solidFill>
                  <a:srgbClr val="273239"/>
                </a:solidFill>
                <a:latin typeface="Nunito"/>
                <a:ea typeface="Nunito"/>
                <a:cs typeface="Nunito"/>
                <a:sym typeface="Nunito"/>
              </a:rPr>
              <a:t>“cd” = 3 + 4 = 7 , </a:t>
            </a:r>
            <a:endParaRPr i="1" sz="1800">
              <a:solidFill>
                <a:srgbClr val="273239"/>
              </a:solidFill>
              <a:latin typeface="Nunito"/>
              <a:ea typeface="Nunito"/>
              <a:cs typeface="Nunito"/>
              <a:sym typeface="Nunito"/>
            </a:endParaRPr>
          </a:p>
          <a:p>
            <a:pPr indent="-368300" lvl="0" marL="685800" rtl="0" algn="l">
              <a:lnSpc>
                <a:spcPct val="100000"/>
              </a:lnSpc>
              <a:spcBef>
                <a:spcPts val="0"/>
              </a:spcBef>
              <a:spcAft>
                <a:spcPts val="0"/>
              </a:spcAft>
              <a:buClr>
                <a:srgbClr val="273239"/>
              </a:buClr>
              <a:buSzPts val="2200"/>
              <a:buFont typeface="Nunito"/>
              <a:buChar char="●"/>
            </a:pPr>
            <a:r>
              <a:rPr i="1" lang="en-US" sz="1800">
                <a:solidFill>
                  <a:srgbClr val="273239"/>
                </a:solidFill>
                <a:latin typeface="Nunito"/>
                <a:ea typeface="Nunito"/>
                <a:cs typeface="Nunito"/>
                <a:sym typeface="Nunito"/>
              </a:rPr>
              <a:t>“efg” = 5 + 6 + 7 = 18 </a:t>
            </a:r>
            <a:r>
              <a:rPr i="1" lang="en-US">
                <a:solidFill>
                  <a:srgbClr val="273239"/>
                </a:solidFill>
                <a:latin typeface="Nunito"/>
                <a:ea typeface="Nunito"/>
                <a:cs typeface="Nunito"/>
                <a:sym typeface="Nunito"/>
              </a:rPr>
              <a:t> </a:t>
            </a:r>
            <a:endParaRPr i="1">
              <a:solidFill>
                <a:srgbClr val="273239"/>
              </a:solidFill>
              <a:latin typeface="Nunito"/>
              <a:ea typeface="Nunito"/>
              <a:cs typeface="Nunito"/>
              <a:sym typeface="Nunito"/>
            </a:endParaRPr>
          </a:p>
          <a:p>
            <a:pPr indent="0" lvl="0" marL="0" rtl="0" algn="l">
              <a:lnSpc>
                <a:spcPct val="100000"/>
              </a:lnSpc>
              <a:spcBef>
                <a:spcPts val="0"/>
              </a:spcBef>
              <a:spcAft>
                <a:spcPts val="0"/>
              </a:spcAft>
              <a:buSzPts val="2200"/>
              <a:buNone/>
            </a:pPr>
            <a:r>
              <a:t/>
            </a:r>
            <a:endParaRPr>
              <a:solidFill>
                <a:srgbClr val="273239"/>
              </a:solidFill>
              <a:highlight>
                <a:srgbClr val="FFFFFF"/>
              </a:highlight>
              <a:latin typeface="Nunito"/>
              <a:ea typeface="Nunito"/>
              <a:cs typeface="Nunito"/>
              <a:sym typeface="Nunito"/>
            </a:endParaRPr>
          </a:p>
          <a:p>
            <a:pPr indent="0" lvl="0" marL="0" rtl="0" algn="l">
              <a:lnSpc>
                <a:spcPct val="100000"/>
              </a:lnSpc>
              <a:spcBef>
                <a:spcPts val="0"/>
              </a:spcBef>
              <a:spcAft>
                <a:spcPts val="0"/>
              </a:spcAft>
              <a:buSzPts val="2200"/>
              <a:buNone/>
            </a:pPr>
            <a:r>
              <a:t/>
            </a:r>
            <a:endParaRPr>
              <a:solidFill>
                <a:srgbClr val="273239"/>
              </a:solidFill>
              <a:highlight>
                <a:srgbClr val="FFFFFF"/>
              </a:highlight>
              <a:latin typeface="Nunito"/>
              <a:ea typeface="Nunito"/>
              <a:cs typeface="Nunito"/>
              <a:sym typeface="Nunito"/>
            </a:endParaRPr>
          </a:p>
          <a:p>
            <a:pPr indent="0" lvl="0" marL="0" rtl="0" algn="l">
              <a:lnSpc>
                <a:spcPct val="100000"/>
              </a:lnSpc>
              <a:spcBef>
                <a:spcPts val="0"/>
              </a:spcBef>
              <a:spcAft>
                <a:spcPts val="0"/>
              </a:spcAft>
              <a:buSzPts val="2200"/>
              <a:buNone/>
            </a:pPr>
            <a:r>
              <a:t/>
            </a:r>
            <a:endParaRPr sz="1300">
              <a:solidFill>
                <a:srgbClr val="273239"/>
              </a:solidFill>
              <a:highlight>
                <a:srgbClr val="FFFFFF"/>
              </a:highlight>
              <a:latin typeface="Nunito"/>
              <a:ea typeface="Nunito"/>
              <a:cs typeface="Nunito"/>
              <a:sym typeface="Nunito"/>
            </a:endParaRPr>
          </a:p>
        </p:txBody>
      </p:sp>
      <p:pic>
        <p:nvPicPr>
          <p:cNvPr id="736" name="Google Shape;736;p56"/>
          <p:cNvPicPr preferRelativeResize="0"/>
          <p:nvPr/>
        </p:nvPicPr>
        <p:blipFill rotWithShape="1">
          <a:blip r:embed="rId3">
            <a:alphaModFix/>
          </a:blip>
          <a:srcRect b="0" l="0" r="0" t="0"/>
          <a:stretch/>
        </p:blipFill>
        <p:spPr>
          <a:xfrm>
            <a:off x="452438" y="4014788"/>
            <a:ext cx="7477125" cy="233362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sp>
        <p:nvSpPr>
          <p:cNvPr id="741" name="Google Shape;741;p57"/>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C00000"/>
              </a:buClr>
              <a:buSzPts val="2800"/>
              <a:buNone/>
            </a:pPr>
            <a:r>
              <a:rPr lang="en-US">
                <a:solidFill>
                  <a:srgbClr val="C00000"/>
                </a:solidFill>
                <a:latin typeface="Times New Roman"/>
                <a:ea typeface="Times New Roman"/>
                <a:cs typeface="Times New Roman"/>
                <a:sym typeface="Times New Roman"/>
              </a:rPr>
              <a:t>Digit-Extraction Method</a:t>
            </a:r>
            <a:endParaRPr/>
          </a:p>
        </p:txBody>
      </p:sp>
      <p:sp>
        <p:nvSpPr>
          <p:cNvPr id="742" name="Google Shape;742;p57"/>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0" lvl="0" marL="88900" rtl="0" algn="l">
              <a:lnSpc>
                <a:spcPct val="100000"/>
              </a:lnSpc>
              <a:spcBef>
                <a:spcPts val="0"/>
              </a:spcBef>
              <a:spcAft>
                <a:spcPts val="0"/>
              </a:spcAft>
              <a:buClr>
                <a:srgbClr val="002060"/>
              </a:buClr>
              <a:buSzPts val="2200"/>
              <a:buNone/>
            </a:pPr>
            <a:r>
              <a:rPr lang="en-US" sz="2400">
                <a:solidFill>
                  <a:srgbClr val="002060"/>
                </a:solidFill>
                <a:latin typeface="Times New Roman"/>
                <a:ea typeface="Times New Roman"/>
                <a:cs typeface="Times New Roman"/>
                <a:sym typeface="Times New Roman"/>
              </a:rPr>
              <a:t>Selected digits are extracted from the key and used as the address</a:t>
            </a:r>
            <a:endParaRPr/>
          </a:p>
          <a:p>
            <a:pPr indent="0" lvl="0" marL="88900" rtl="0" algn="l">
              <a:lnSpc>
                <a:spcPct val="100000"/>
              </a:lnSpc>
              <a:spcBef>
                <a:spcPts val="0"/>
              </a:spcBef>
              <a:spcAft>
                <a:spcPts val="0"/>
              </a:spcAft>
              <a:buClr>
                <a:srgbClr val="000000"/>
              </a:buClr>
              <a:buSzPts val="2200"/>
              <a:buNone/>
            </a:pPr>
            <a:r>
              <a:t/>
            </a:r>
            <a:endParaRPr sz="2400">
              <a:solidFill>
                <a:srgbClr val="002060"/>
              </a:solidFill>
              <a:latin typeface="Times New Roman"/>
              <a:ea typeface="Times New Roman"/>
              <a:cs typeface="Times New Roman"/>
              <a:sym typeface="Times New Roman"/>
            </a:endParaRPr>
          </a:p>
          <a:p>
            <a:pPr indent="0" lvl="0" marL="88900" rtl="0" algn="l">
              <a:lnSpc>
                <a:spcPct val="100000"/>
              </a:lnSpc>
              <a:spcBef>
                <a:spcPts val="0"/>
              </a:spcBef>
              <a:spcAft>
                <a:spcPts val="0"/>
              </a:spcAft>
              <a:buClr>
                <a:srgbClr val="002060"/>
              </a:buClr>
              <a:buSzPts val="2200"/>
              <a:buNone/>
            </a:pPr>
            <a:r>
              <a:rPr lang="en-US" sz="2400">
                <a:solidFill>
                  <a:srgbClr val="002060"/>
                </a:solidFill>
                <a:latin typeface="Times New Roman"/>
                <a:ea typeface="Times New Roman"/>
                <a:cs typeface="Times New Roman"/>
                <a:sym typeface="Times New Roman"/>
              </a:rPr>
              <a:t>379452 ➫ 394</a:t>
            </a:r>
            <a:endParaRPr/>
          </a:p>
          <a:p>
            <a:pPr indent="0" lvl="0" marL="88900" rtl="0" algn="l">
              <a:lnSpc>
                <a:spcPct val="100000"/>
              </a:lnSpc>
              <a:spcBef>
                <a:spcPts val="0"/>
              </a:spcBef>
              <a:spcAft>
                <a:spcPts val="0"/>
              </a:spcAft>
              <a:buClr>
                <a:srgbClr val="002060"/>
              </a:buClr>
              <a:buSzPts val="2200"/>
              <a:buNone/>
            </a:pPr>
            <a:r>
              <a:rPr lang="en-US" sz="2400">
                <a:solidFill>
                  <a:srgbClr val="002060"/>
                </a:solidFill>
                <a:latin typeface="Times New Roman"/>
                <a:ea typeface="Times New Roman"/>
                <a:cs typeface="Times New Roman"/>
                <a:sym typeface="Times New Roman"/>
              </a:rPr>
              <a:t>121267 ➫ 112</a:t>
            </a:r>
            <a:endParaRPr/>
          </a:p>
          <a:p>
            <a:pPr indent="0" lvl="0" marL="88900" rtl="0" algn="l">
              <a:lnSpc>
                <a:spcPct val="100000"/>
              </a:lnSpc>
              <a:spcBef>
                <a:spcPts val="0"/>
              </a:spcBef>
              <a:spcAft>
                <a:spcPts val="0"/>
              </a:spcAft>
              <a:buClr>
                <a:srgbClr val="002060"/>
              </a:buClr>
              <a:buSzPts val="2200"/>
              <a:buNone/>
            </a:pPr>
            <a:r>
              <a:rPr lang="en-US" sz="2400">
                <a:solidFill>
                  <a:srgbClr val="002060"/>
                </a:solidFill>
                <a:latin typeface="Times New Roman"/>
                <a:ea typeface="Times New Roman"/>
                <a:cs typeface="Times New Roman"/>
                <a:sym typeface="Times New Roman"/>
              </a:rPr>
              <a:t>378845 ➫ 388</a:t>
            </a:r>
            <a:endParaRPr/>
          </a:p>
          <a:p>
            <a:pPr indent="0" lvl="0" marL="88900" rtl="0" algn="l">
              <a:lnSpc>
                <a:spcPct val="100000"/>
              </a:lnSpc>
              <a:spcBef>
                <a:spcPts val="0"/>
              </a:spcBef>
              <a:spcAft>
                <a:spcPts val="0"/>
              </a:spcAft>
              <a:buClr>
                <a:srgbClr val="002060"/>
              </a:buClr>
              <a:buSzPts val="2200"/>
              <a:buNone/>
            </a:pPr>
            <a:r>
              <a:rPr lang="en-US" sz="2400">
                <a:solidFill>
                  <a:srgbClr val="002060"/>
                </a:solidFill>
                <a:latin typeface="Times New Roman"/>
                <a:ea typeface="Times New Roman"/>
                <a:cs typeface="Times New Roman"/>
                <a:sym typeface="Times New Roman"/>
              </a:rPr>
              <a:t>160252 ➫ 102</a:t>
            </a:r>
            <a:endParaRPr/>
          </a:p>
          <a:p>
            <a:pPr indent="0" lvl="0" marL="88900" rtl="0" algn="l">
              <a:lnSpc>
                <a:spcPct val="100000"/>
              </a:lnSpc>
              <a:spcBef>
                <a:spcPts val="0"/>
              </a:spcBef>
              <a:spcAft>
                <a:spcPts val="0"/>
              </a:spcAft>
              <a:buClr>
                <a:srgbClr val="002060"/>
              </a:buClr>
              <a:buSzPts val="2200"/>
              <a:buNone/>
            </a:pPr>
            <a:r>
              <a:rPr lang="en-US" sz="2400">
                <a:solidFill>
                  <a:srgbClr val="002060"/>
                </a:solidFill>
                <a:latin typeface="Times New Roman"/>
                <a:ea typeface="Times New Roman"/>
                <a:cs typeface="Times New Roman"/>
                <a:sym typeface="Times New Roman"/>
              </a:rPr>
              <a:t>045128 ➫ 051</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 name="Shape 746"/>
        <p:cNvGrpSpPr/>
        <p:nvPr/>
      </p:nvGrpSpPr>
      <p:grpSpPr>
        <a:xfrm>
          <a:off x="0" y="0"/>
          <a:ext cx="0" cy="0"/>
          <a:chOff x="0" y="0"/>
          <a:chExt cx="0" cy="0"/>
        </a:xfrm>
      </p:grpSpPr>
      <p:sp>
        <p:nvSpPr>
          <p:cNvPr id="747" name="Google Shape;747;p58"/>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C00000"/>
              </a:buClr>
              <a:buSzPts val="2800"/>
              <a:buNone/>
            </a:pPr>
            <a:r>
              <a:rPr lang="en-US">
                <a:solidFill>
                  <a:srgbClr val="C00000"/>
                </a:solidFill>
                <a:latin typeface="Times New Roman"/>
                <a:ea typeface="Times New Roman"/>
                <a:cs typeface="Times New Roman"/>
                <a:sym typeface="Times New Roman"/>
              </a:rPr>
              <a:t>Midsquare Method</a:t>
            </a:r>
            <a:endParaRPr/>
          </a:p>
        </p:txBody>
      </p:sp>
      <p:sp>
        <p:nvSpPr>
          <p:cNvPr id="748" name="Google Shape;748;p58"/>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0" lvl="0" marL="88900" rtl="0" algn="just">
              <a:lnSpc>
                <a:spcPct val="100000"/>
              </a:lnSpc>
              <a:spcBef>
                <a:spcPts val="0"/>
              </a:spcBef>
              <a:spcAft>
                <a:spcPts val="0"/>
              </a:spcAft>
              <a:buClr>
                <a:srgbClr val="002060"/>
              </a:buClr>
              <a:buSzPts val="2200"/>
              <a:buNone/>
            </a:pPr>
            <a:r>
              <a:rPr lang="en-US">
                <a:solidFill>
                  <a:srgbClr val="002060"/>
                </a:solidFill>
                <a:latin typeface="Times New Roman"/>
                <a:ea typeface="Times New Roman"/>
                <a:cs typeface="Times New Roman"/>
                <a:sym typeface="Times New Roman"/>
              </a:rPr>
              <a:t>The key is squared and the address is selected from the middle of the squared number</a:t>
            </a:r>
            <a:endParaRPr/>
          </a:p>
          <a:p>
            <a:pPr indent="0" lvl="0" marL="88900" rtl="0" algn="just">
              <a:lnSpc>
                <a:spcPct val="100000"/>
              </a:lnSpc>
              <a:spcBef>
                <a:spcPts val="0"/>
              </a:spcBef>
              <a:spcAft>
                <a:spcPts val="0"/>
              </a:spcAft>
              <a:buClr>
                <a:srgbClr val="000000"/>
              </a:buClr>
              <a:buSzPts val="2200"/>
              <a:buNone/>
            </a:pPr>
            <a:r>
              <a:t/>
            </a:r>
            <a:endParaRPr>
              <a:solidFill>
                <a:srgbClr val="002060"/>
              </a:solidFill>
              <a:latin typeface="Times New Roman"/>
              <a:ea typeface="Times New Roman"/>
              <a:cs typeface="Times New Roman"/>
              <a:sym typeface="Times New Roman"/>
            </a:endParaRPr>
          </a:p>
          <a:p>
            <a:pPr indent="0" lvl="0" marL="88900" rtl="0" algn="just">
              <a:lnSpc>
                <a:spcPct val="100000"/>
              </a:lnSpc>
              <a:spcBef>
                <a:spcPts val="0"/>
              </a:spcBef>
              <a:spcAft>
                <a:spcPts val="0"/>
              </a:spcAft>
              <a:buClr>
                <a:srgbClr val="002060"/>
              </a:buClr>
              <a:buSzPts val="2200"/>
              <a:buNone/>
            </a:pPr>
            <a:r>
              <a:rPr lang="en-US" sz="4000">
                <a:solidFill>
                  <a:srgbClr val="002060"/>
                </a:solidFill>
                <a:latin typeface="Times New Roman"/>
                <a:ea typeface="Times New Roman"/>
                <a:cs typeface="Times New Roman"/>
                <a:sym typeface="Times New Roman"/>
              </a:rPr>
              <a:t>9452</a:t>
            </a:r>
            <a:r>
              <a:rPr baseline="30000" lang="en-US" sz="4000">
                <a:solidFill>
                  <a:srgbClr val="002060"/>
                </a:solidFill>
                <a:latin typeface="Times New Roman"/>
                <a:ea typeface="Times New Roman"/>
                <a:cs typeface="Times New Roman"/>
                <a:sym typeface="Times New Roman"/>
              </a:rPr>
              <a:t>2</a:t>
            </a:r>
            <a:r>
              <a:rPr lang="en-US" sz="4000">
                <a:solidFill>
                  <a:srgbClr val="002060"/>
                </a:solidFill>
                <a:latin typeface="Times New Roman"/>
                <a:ea typeface="Times New Roman"/>
                <a:cs typeface="Times New Roman"/>
                <a:sym typeface="Times New Roman"/>
              </a:rPr>
              <a:t> = 89340304: address is 3403</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59"/>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C00000"/>
              </a:buClr>
              <a:buSzPts val="2800"/>
              <a:buNone/>
            </a:pPr>
            <a:r>
              <a:rPr lang="en-US">
                <a:solidFill>
                  <a:srgbClr val="C00000"/>
                </a:solidFill>
              </a:rPr>
              <a:t>Variation on the midsquare</a:t>
            </a:r>
            <a:endParaRPr>
              <a:solidFill>
                <a:srgbClr val="C00000"/>
              </a:solidFill>
            </a:endParaRPr>
          </a:p>
        </p:txBody>
      </p:sp>
      <p:sp>
        <p:nvSpPr>
          <p:cNvPr id="754" name="Google Shape;754;p59"/>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0" lvl="0" marL="88900" rtl="0" algn="l">
              <a:lnSpc>
                <a:spcPct val="100000"/>
              </a:lnSpc>
              <a:spcBef>
                <a:spcPts val="0"/>
              </a:spcBef>
              <a:spcAft>
                <a:spcPts val="0"/>
              </a:spcAft>
              <a:buClr>
                <a:srgbClr val="002060"/>
              </a:buClr>
              <a:buSzPts val="2200"/>
              <a:buNone/>
            </a:pPr>
            <a:r>
              <a:rPr lang="en-US">
                <a:solidFill>
                  <a:srgbClr val="002060"/>
                </a:solidFill>
                <a:latin typeface="Times New Roman"/>
                <a:ea typeface="Times New Roman"/>
                <a:cs typeface="Times New Roman"/>
                <a:sym typeface="Times New Roman"/>
              </a:rPr>
              <a:t>Select a portion of the key and then use them rather than the whole key. </a:t>
            </a:r>
            <a:endParaRPr>
              <a:solidFill>
                <a:srgbClr val="002060"/>
              </a:solidFill>
              <a:latin typeface="Times New Roman"/>
              <a:ea typeface="Times New Roman"/>
              <a:cs typeface="Times New Roman"/>
              <a:sym typeface="Times New Roman"/>
            </a:endParaRPr>
          </a:p>
          <a:p>
            <a:pPr indent="0" lvl="0" marL="88900" rtl="0" algn="l">
              <a:lnSpc>
                <a:spcPct val="100000"/>
              </a:lnSpc>
              <a:spcBef>
                <a:spcPts val="0"/>
              </a:spcBef>
              <a:spcAft>
                <a:spcPts val="0"/>
              </a:spcAft>
              <a:buClr>
                <a:srgbClr val="000000"/>
              </a:buClr>
              <a:buSzPts val="2200"/>
              <a:buNone/>
            </a:pPr>
            <a:r>
              <a:t/>
            </a:r>
            <a:endParaRPr>
              <a:solidFill>
                <a:srgbClr val="002060"/>
              </a:solidFill>
              <a:latin typeface="Times New Roman"/>
              <a:ea typeface="Times New Roman"/>
              <a:cs typeface="Times New Roman"/>
              <a:sym typeface="Times New Roman"/>
            </a:endParaRPr>
          </a:p>
          <a:p>
            <a:pPr indent="0" lvl="0" marL="88900" rtl="0" algn="l">
              <a:lnSpc>
                <a:spcPct val="100000"/>
              </a:lnSpc>
              <a:spcBef>
                <a:spcPts val="0"/>
              </a:spcBef>
              <a:spcAft>
                <a:spcPts val="0"/>
              </a:spcAft>
              <a:buClr>
                <a:srgbClr val="002060"/>
              </a:buClr>
              <a:buSzPts val="2200"/>
              <a:buNone/>
            </a:pPr>
            <a:r>
              <a:rPr lang="en-US">
                <a:solidFill>
                  <a:srgbClr val="002060"/>
                </a:solidFill>
                <a:latin typeface="Times New Roman"/>
                <a:ea typeface="Times New Roman"/>
                <a:cs typeface="Times New Roman"/>
                <a:sym typeface="Times New Roman"/>
              </a:rPr>
              <a:t>Doing so allows the method to be used when the key is too large to</a:t>
            </a:r>
            <a:endParaRPr/>
          </a:p>
          <a:p>
            <a:pPr indent="0" lvl="0" marL="88900" rtl="0" algn="l">
              <a:lnSpc>
                <a:spcPct val="100000"/>
              </a:lnSpc>
              <a:spcBef>
                <a:spcPts val="0"/>
              </a:spcBef>
              <a:spcAft>
                <a:spcPts val="0"/>
              </a:spcAft>
              <a:buClr>
                <a:srgbClr val="002060"/>
              </a:buClr>
              <a:buSzPts val="2200"/>
              <a:buNone/>
            </a:pPr>
            <a:r>
              <a:rPr lang="en-US">
                <a:solidFill>
                  <a:srgbClr val="002060"/>
                </a:solidFill>
                <a:latin typeface="Times New Roman"/>
                <a:ea typeface="Times New Roman"/>
                <a:cs typeface="Times New Roman"/>
                <a:sym typeface="Times New Roman"/>
              </a:rPr>
              <a:t>square</a:t>
            </a:r>
            <a:endParaRPr/>
          </a:p>
        </p:txBody>
      </p:sp>
      <p:pic>
        <p:nvPicPr>
          <p:cNvPr id="755" name="Google Shape;755;p59"/>
          <p:cNvPicPr preferRelativeResize="0"/>
          <p:nvPr/>
        </p:nvPicPr>
        <p:blipFill rotWithShape="1">
          <a:blip r:embed="rId3">
            <a:alphaModFix/>
          </a:blip>
          <a:srcRect b="0" l="0" r="0" t="0"/>
          <a:stretch/>
        </p:blipFill>
        <p:spPr>
          <a:xfrm>
            <a:off x="1144333" y="3260978"/>
            <a:ext cx="6919311" cy="223456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6"/>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rPr lang="en-US"/>
              <a:t>Example---1-----iteration----2</a:t>
            </a:r>
            <a:endParaRPr/>
          </a:p>
        </p:txBody>
      </p:sp>
      <p:graphicFrame>
        <p:nvGraphicFramePr>
          <p:cNvPr id="364" name="Google Shape;364;p6"/>
          <p:cNvGraphicFramePr/>
          <p:nvPr/>
        </p:nvGraphicFramePr>
        <p:xfrm>
          <a:off x="933254" y="1083031"/>
          <a:ext cx="3000000" cy="3000000"/>
        </p:xfrm>
        <a:graphic>
          <a:graphicData uri="http://schemas.openxmlformats.org/drawingml/2006/table">
            <a:tbl>
              <a:tblPr bandRow="1" firstRow="1">
                <a:noFill/>
                <a:tableStyleId>{311B329C-BEB2-4544-B66C-C6F58A61D3AA}</a:tableStyleId>
              </a:tblPr>
              <a:tblGrid>
                <a:gridCol w="487375"/>
                <a:gridCol w="462750"/>
                <a:gridCol w="429700"/>
                <a:gridCol w="456850"/>
                <a:gridCol w="434150"/>
                <a:gridCol w="434150"/>
                <a:gridCol w="434150"/>
              </a:tblGrid>
              <a:tr h="461500">
                <a:tc>
                  <a:txBody>
                    <a:bodyPr/>
                    <a:lstStyle/>
                    <a:p>
                      <a:pPr indent="0" lvl="0" marL="0" marR="0" rtl="0" algn="l">
                        <a:lnSpc>
                          <a:spcPct val="100000"/>
                        </a:lnSpc>
                        <a:spcBef>
                          <a:spcPts val="0"/>
                        </a:spcBef>
                        <a:spcAft>
                          <a:spcPts val="0"/>
                        </a:spcAft>
                        <a:buClr>
                          <a:schemeClr val="lt1"/>
                        </a:buClr>
                        <a:buSzPts val="2800"/>
                        <a:buFont typeface="Arial"/>
                        <a:buNone/>
                      </a:pPr>
                      <a:r>
                        <a:rPr lang="en-US" sz="2800" u="none" cap="none" strike="noStrike">
                          <a:solidFill>
                            <a:schemeClr val="lt1"/>
                          </a:solidFill>
                        </a:rPr>
                        <a:t>0</a:t>
                      </a:r>
                      <a:endParaRPr sz="2800" u="none" cap="none" strike="noStrike">
                        <a:solidFill>
                          <a:schemeClr val="lt1"/>
                        </a:solidFill>
                      </a:endParaRPr>
                    </a:p>
                  </a:txBody>
                  <a:tcPr marT="45725" marB="45725" marR="91450" marL="91450"/>
                </a:tc>
                <a:tc>
                  <a:txBody>
                    <a:bodyPr/>
                    <a:lstStyle/>
                    <a:p>
                      <a:pPr indent="0" lvl="0" marL="0" marR="0" rtl="0" algn="l">
                        <a:lnSpc>
                          <a:spcPct val="100000"/>
                        </a:lnSpc>
                        <a:spcBef>
                          <a:spcPts val="0"/>
                        </a:spcBef>
                        <a:spcAft>
                          <a:spcPts val="0"/>
                        </a:spcAft>
                        <a:buClr>
                          <a:schemeClr val="lt1"/>
                        </a:buClr>
                        <a:buSzPts val="2800"/>
                        <a:buFont typeface="Arial"/>
                        <a:buNone/>
                      </a:pPr>
                      <a:r>
                        <a:rPr lang="en-US" sz="2800" u="none" cap="none" strike="noStrike">
                          <a:solidFill>
                            <a:schemeClr val="lt1"/>
                          </a:solidFill>
                        </a:rPr>
                        <a:t>1</a:t>
                      </a:r>
                      <a:endParaRPr sz="2800" u="none" cap="none" strike="noStrike">
                        <a:solidFill>
                          <a:schemeClr val="lt1"/>
                        </a:solidFill>
                      </a:endParaRPr>
                    </a:p>
                  </a:txBody>
                  <a:tcPr marT="45725" marB="45725" marR="91450" marL="91450"/>
                </a:tc>
                <a:tc>
                  <a:txBody>
                    <a:bodyPr/>
                    <a:lstStyle/>
                    <a:p>
                      <a:pPr indent="0" lvl="0" marL="0" marR="0" rtl="0" algn="l">
                        <a:lnSpc>
                          <a:spcPct val="100000"/>
                        </a:lnSpc>
                        <a:spcBef>
                          <a:spcPts val="0"/>
                        </a:spcBef>
                        <a:spcAft>
                          <a:spcPts val="0"/>
                        </a:spcAft>
                        <a:buClr>
                          <a:schemeClr val="lt1"/>
                        </a:buClr>
                        <a:buSzPts val="2800"/>
                        <a:buFont typeface="Arial"/>
                        <a:buNone/>
                      </a:pPr>
                      <a:r>
                        <a:rPr lang="en-US" sz="2800" u="none" cap="none" strike="noStrike">
                          <a:solidFill>
                            <a:schemeClr val="lt1"/>
                          </a:solidFill>
                        </a:rPr>
                        <a:t>2</a:t>
                      </a:r>
                      <a:endParaRPr sz="2800" u="none" cap="none" strike="noStrike">
                        <a:solidFill>
                          <a:schemeClr val="lt1"/>
                        </a:solidFill>
                      </a:endParaRPr>
                    </a:p>
                  </a:txBody>
                  <a:tcPr marT="45725" marB="45725" marR="91450" marL="91450"/>
                </a:tc>
                <a:tc>
                  <a:txBody>
                    <a:bodyPr/>
                    <a:lstStyle/>
                    <a:p>
                      <a:pPr indent="0" lvl="0" marL="0" marR="0" rtl="0" algn="l">
                        <a:lnSpc>
                          <a:spcPct val="100000"/>
                        </a:lnSpc>
                        <a:spcBef>
                          <a:spcPts val="0"/>
                        </a:spcBef>
                        <a:spcAft>
                          <a:spcPts val="0"/>
                        </a:spcAft>
                        <a:buClr>
                          <a:schemeClr val="lt1"/>
                        </a:buClr>
                        <a:buSzPts val="2800"/>
                        <a:buFont typeface="Arial"/>
                        <a:buNone/>
                      </a:pPr>
                      <a:r>
                        <a:rPr lang="en-US" sz="2800" u="none" cap="none" strike="noStrike">
                          <a:solidFill>
                            <a:schemeClr val="lt1"/>
                          </a:solidFill>
                        </a:rPr>
                        <a:t>3</a:t>
                      </a:r>
                      <a:endParaRPr sz="2800" u="none" cap="none" strike="noStrike">
                        <a:solidFill>
                          <a:schemeClr val="lt1"/>
                        </a:solidFill>
                      </a:endParaRPr>
                    </a:p>
                  </a:txBody>
                  <a:tcPr marT="45725" marB="45725" marR="91450" marL="91450"/>
                </a:tc>
                <a:tc>
                  <a:txBody>
                    <a:bodyPr/>
                    <a:lstStyle/>
                    <a:p>
                      <a:pPr indent="0" lvl="0" marL="0" marR="0" rtl="0" algn="l">
                        <a:lnSpc>
                          <a:spcPct val="100000"/>
                        </a:lnSpc>
                        <a:spcBef>
                          <a:spcPts val="0"/>
                        </a:spcBef>
                        <a:spcAft>
                          <a:spcPts val="0"/>
                        </a:spcAft>
                        <a:buClr>
                          <a:schemeClr val="lt1"/>
                        </a:buClr>
                        <a:buSzPts val="2800"/>
                        <a:buFont typeface="Arial"/>
                        <a:buNone/>
                      </a:pPr>
                      <a:r>
                        <a:rPr lang="en-US" sz="2800" u="none" cap="none" strike="noStrike">
                          <a:solidFill>
                            <a:schemeClr val="lt1"/>
                          </a:solidFill>
                        </a:rPr>
                        <a:t>4</a:t>
                      </a:r>
                      <a:endParaRPr sz="2800" u="none" cap="none" strike="noStrike">
                        <a:solidFill>
                          <a:schemeClr val="lt1"/>
                        </a:solidFill>
                      </a:endParaRPr>
                    </a:p>
                  </a:txBody>
                  <a:tcPr marT="45725" marB="45725" marR="91450" marL="91450"/>
                </a:tc>
                <a:tc>
                  <a:txBody>
                    <a:bodyPr/>
                    <a:lstStyle/>
                    <a:p>
                      <a:pPr indent="0" lvl="0" marL="0" marR="0" rtl="0" algn="l">
                        <a:lnSpc>
                          <a:spcPct val="100000"/>
                        </a:lnSpc>
                        <a:spcBef>
                          <a:spcPts val="0"/>
                        </a:spcBef>
                        <a:spcAft>
                          <a:spcPts val="0"/>
                        </a:spcAft>
                        <a:buClr>
                          <a:schemeClr val="lt1"/>
                        </a:buClr>
                        <a:buSzPts val="2800"/>
                        <a:buFont typeface="Arial"/>
                        <a:buNone/>
                      </a:pPr>
                      <a:r>
                        <a:rPr lang="en-US" sz="2800" u="none" cap="none" strike="noStrike">
                          <a:solidFill>
                            <a:schemeClr val="lt1"/>
                          </a:solidFill>
                        </a:rPr>
                        <a:t>I</a:t>
                      </a:r>
                      <a:endParaRPr sz="2800" u="none" cap="none" strike="noStrike">
                        <a:solidFill>
                          <a:schemeClr val="lt1"/>
                        </a:solidFill>
                      </a:endParaRPr>
                    </a:p>
                  </a:txBody>
                  <a:tcPr marT="45725" marB="45725" marR="91450" marL="91450"/>
                </a:tc>
                <a:tc>
                  <a:txBody>
                    <a:bodyPr/>
                    <a:lstStyle/>
                    <a:p>
                      <a:pPr indent="0" lvl="0" marL="0" marR="0" rtl="0" algn="l">
                        <a:lnSpc>
                          <a:spcPct val="100000"/>
                        </a:lnSpc>
                        <a:spcBef>
                          <a:spcPts val="0"/>
                        </a:spcBef>
                        <a:spcAft>
                          <a:spcPts val="0"/>
                        </a:spcAft>
                        <a:buClr>
                          <a:schemeClr val="lt1"/>
                        </a:buClr>
                        <a:buSzPts val="2800"/>
                        <a:buFont typeface="Arial"/>
                        <a:buNone/>
                      </a:pPr>
                      <a:r>
                        <a:rPr lang="en-US" sz="2800" u="none" cap="none" strike="noStrike">
                          <a:solidFill>
                            <a:schemeClr val="lt1"/>
                          </a:solidFill>
                        </a:rPr>
                        <a:t>J</a:t>
                      </a:r>
                      <a:endParaRPr sz="2800" u="none" cap="none" strike="noStrike">
                        <a:solidFill>
                          <a:schemeClr val="lt1"/>
                        </a:solidFill>
                      </a:endParaRPr>
                    </a:p>
                  </a:txBody>
                  <a:tcPr marT="45725" marB="45725" marR="91450" marL="91450"/>
                </a:tc>
              </a:tr>
              <a:tr h="461500">
                <a:tc>
                  <a:txBody>
                    <a:bodyPr/>
                    <a:lstStyle/>
                    <a:p>
                      <a:pPr indent="0" lvl="0" marL="0" marR="0" rtl="0" algn="l">
                        <a:lnSpc>
                          <a:spcPct val="100000"/>
                        </a:lnSpc>
                        <a:spcBef>
                          <a:spcPts val="0"/>
                        </a:spcBef>
                        <a:spcAft>
                          <a:spcPts val="0"/>
                        </a:spcAft>
                        <a:buClr>
                          <a:srgbClr val="002060"/>
                        </a:buClr>
                        <a:buSzPts val="2800"/>
                        <a:buFont typeface="Arial"/>
                        <a:buNone/>
                      </a:pPr>
                      <a:r>
                        <a:rPr lang="en-US" sz="2800" u="none" cap="none" strike="noStrike">
                          <a:solidFill>
                            <a:srgbClr val="002060"/>
                          </a:solidFill>
                          <a:highlight>
                            <a:srgbClr val="00FFFF"/>
                          </a:highlight>
                        </a:rPr>
                        <a:t>5</a:t>
                      </a:r>
                      <a:endParaRPr sz="2800" u="none" cap="none" strike="noStrike">
                        <a:solidFill>
                          <a:srgbClr val="002060"/>
                        </a:solidFill>
                        <a:highlight>
                          <a:srgbClr val="00FFFF"/>
                        </a:highlight>
                      </a:endParaRPr>
                    </a:p>
                  </a:txBody>
                  <a:tcPr marT="45725" marB="45725" marR="91450" marL="91450"/>
                </a:tc>
                <a:tc>
                  <a:txBody>
                    <a:bodyPr/>
                    <a:lstStyle/>
                    <a:p>
                      <a:pPr indent="0" lvl="0" marL="0" marR="0" rtl="0" algn="l">
                        <a:lnSpc>
                          <a:spcPct val="100000"/>
                        </a:lnSpc>
                        <a:spcBef>
                          <a:spcPts val="0"/>
                        </a:spcBef>
                        <a:spcAft>
                          <a:spcPts val="0"/>
                        </a:spcAft>
                        <a:buClr>
                          <a:srgbClr val="002060"/>
                        </a:buClr>
                        <a:buSzPts val="2800"/>
                        <a:buFont typeface="Arial"/>
                        <a:buNone/>
                      </a:pPr>
                      <a:r>
                        <a:rPr lang="en-US" sz="2800" u="none" cap="none" strike="noStrike">
                          <a:solidFill>
                            <a:srgbClr val="002060"/>
                          </a:solidFill>
                          <a:highlight>
                            <a:srgbClr val="00FFFF"/>
                          </a:highlight>
                        </a:rPr>
                        <a:t>4</a:t>
                      </a:r>
                      <a:endParaRPr sz="2800" u="none" cap="none" strike="noStrike">
                        <a:solidFill>
                          <a:srgbClr val="002060"/>
                        </a:solidFill>
                        <a:highlight>
                          <a:srgbClr val="00FFFF"/>
                        </a:highlight>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lang="en-US" sz="2800" u="none" cap="none" strike="noStrike"/>
                        <a:t>3</a:t>
                      </a:r>
                      <a:endParaRPr sz="2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lang="en-US" sz="2800" u="none" cap="none" strike="noStrike"/>
                        <a:t>2</a:t>
                      </a:r>
                      <a:endParaRPr sz="2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lang="en-US" sz="2800" u="none" cap="none" strike="noStrike"/>
                        <a:t>1</a:t>
                      </a:r>
                      <a:endParaRPr sz="2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lang="en-US" sz="2800" u="none" cap="none" strike="noStrike"/>
                        <a:t>0</a:t>
                      </a:r>
                      <a:endParaRPr sz="2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lang="en-US" sz="2800" u="none" cap="none" strike="noStrike"/>
                        <a:t>0</a:t>
                      </a:r>
                      <a:endParaRPr sz="2800" u="none" cap="none" strike="noStrike"/>
                    </a:p>
                  </a:txBody>
                  <a:tcPr marT="45725" marB="45725" marR="91450" marL="91450"/>
                </a:tc>
              </a:tr>
              <a:tr h="461500">
                <a:tc>
                  <a:txBody>
                    <a:bodyPr/>
                    <a:lstStyle/>
                    <a:p>
                      <a:pPr indent="0" lvl="0" marL="0" marR="0" rtl="0" algn="l">
                        <a:lnSpc>
                          <a:spcPct val="100000"/>
                        </a:lnSpc>
                        <a:spcBef>
                          <a:spcPts val="0"/>
                        </a:spcBef>
                        <a:spcAft>
                          <a:spcPts val="0"/>
                        </a:spcAft>
                        <a:buClr>
                          <a:srgbClr val="002060"/>
                        </a:buClr>
                        <a:buSzPts val="2800"/>
                        <a:buFont typeface="Arial"/>
                        <a:buNone/>
                      </a:pPr>
                      <a:r>
                        <a:rPr lang="en-US" sz="2800" u="none" cap="none" strike="noStrike">
                          <a:solidFill>
                            <a:srgbClr val="002060"/>
                          </a:solidFill>
                          <a:highlight>
                            <a:srgbClr val="00FFFF"/>
                          </a:highlight>
                        </a:rPr>
                        <a:t>4</a:t>
                      </a:r>
                      <a:endParaRPr sz="2800" u="none" cap="none" strike="noStrike"/>
                    </a:p>
                  </a:txBody>
                  <a:tcPr marT="45725" marB="45725" marR="91450" marL="91450"/>
                </a:tc>
                <a:tc>
                  <a:txBody>
                    <a:bodyPr/>
                    <a:lstStyle/>
                    <a:p>
                      <a:pPr indent="0" lvl="0" marL="0" marR="0" rtl="0" algn="l">
                        <a:lnSpc>
                          <a:spcPct val="100000"/>
                        </a:lnSpc>
                        <a:spcBef>
                          <a:spcPts val="0"/>
                        </a:spcBef>
                        <a:spcAft>
                          <a:spcPts val="0"/>
                        </a:spcAft>
                        <a:buClr>
                          <a:srgbClr val="FF0000"/>
                        </a:buClr>
                        <a:buSzPts val="2800"/>
                        <a:buFont typeface="Arial"/>
                        <a:buNone/>
                      </a:pPr>
                      <a:r>
                        <a:rPr lang="en-US" sz="2800" u="none" cap="none" strike="noStrike">
                          <a:solidFill>
                            <a:srgbClr val="FF0000"/>
                          </a:solidFill>
                          <a:highlight>
                            <a:srgbClr val="0000FF"/>
                          </a:highlight>
                        </a:rPr>
                        <a:t>5</a:t>
                      </a:r>
                      <a:endParaRPr sz="2800" u="none" cap="none" strike="noStrike">
                        <a:solidFill>
                          <a:srgbClr val="FF0000"/>
                        </a:solidFill>
                        <a:highlight>
                          <a:srgbClr val="0000FF"/>
                        </a:highlight>
                      </a:endParaRPr>
                    </a:p>
                  </a:txBody>
                  <a:tcPr marT="45725" marB="45725" marR="91450" marL="91450"/>
                </a:tc>
                <a:tc>
                  <a:txBody>
                    <a:bodyPr/>
                    <a:lstStyle/>
                    <a:p>
                      <a:pPr indent="0" lvl="0" marL="0" marR="0" rtl="0" algn="l">
                        <a:lnSpc>
                          <a:spcPct val="100000"/>
                        </a:lnSpc>
                        <a:spcBef>
                          <a:spcPts val="0"/>
                        </a:spcBef>
                        <a:spcAft>
                          <a:spcPts val="0"/>
                        </a:spcAft>
                        <a:buClr>
                          <a:srgbClr val="FF0000"/>
                        </a:buClr>
                        <a:buSzPts val="2800"/>
                        <a:buFont typeface="Arial"/>
                        <a:buNone/>
                      </a:pPr>
                      <a:r>
                        <a:rPr lang="en-US" sz="2800" u="none" cap="none" strike="noStrike">
                          <a:solidFill>
                            <a:srgbClr val="FF0000"/>
                          </a:solidFill>
                          <a:highlight>
                            <a:srgbClr val="0000FF"/>
                          </a:highlight>
                        </a:rPr>
                        <a:t>3</a:t>
                      </a:r>
                      <a:endParaRPr sz="2800" u="none" cap="none" strike="noStrike">
                        <a:solidFill>
                          <a:srgbClr val="FF0000"/>
                        </a:solidFill>
                        <a:highlight>
                          <a:srgbClr val="0000FF"/>
                        </a:highlight>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lang="en-US" sz="2800" u="none" cap="none" strike="noStrike"/>
                        <a:t>2</a:t>
                      </a:r>
                      <a:endParaRPr sz="2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lang="en-US" sz="2800" u="none" cap="none" strike="noStrike"/>
                        <a:t>1</a:t>
                      </a:r>
                      <a:endParaRPr sz="2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lang="en-US" sz="2800" u="none" cap="none" strike="noStrike"/>
                        <a:t>0</a:t>
                      </a:r>
                      <a:endParaRPr sz="2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lang="en-US" sz="2800" u="none" cap="none" strike="noStrike"/>
                        <a:t>1</a:t>
                      </a:r>
                      <a:endParaRPr sz="2800" u="none" cap="none" strike="noStrike"/>
                    </a:p>
                  </a:txBody>
                  <a:tcPr marT="45725" marB="45725" marR="91450" marL="91450"/>
                </a:tc>
              </a:tr>
              <a:tr h="461500">
                <a:tc>
                  <a:txBody>
                    <a:bodyPr/>
                    <a:lstStyle/>
                    <a:p>
                      <a:pPr indent="0" lvl="0" marL="0" marR="0" rtl="0" algn="l">
                        <a:lnSpc>
                          <a:spcPct val="100000"/>
                        </a:lnSpc>
                        <a:spcBef>
                          <a:spcPts val="0"/>
                        </a:spcBef>
                        <a:spcAft>
                          <a:spcPts val="0"/>
                        </a:spcAft>
                        <a:buClr>
                          <a:srgbClr val="002060"/>
                        </a:buClr>
                        <a:buSzPts val="2800"/>
                        <a:buFont typeface="Arial"/>
                        <a:buNone/>
                      </a:pPr>
                      <a:r>
                        <a:rPr lang="en-US" sz="2800" u="none" cap="none" strike="noStrike">
                          <a:solidFill>
                            <a:srgbClr val="002060"/>
                          </a:solidFill>
                          <a:highlight>
                            <a:srgbClr val="00FFFF"/>
                          </a:highlight>
                        </a:rPr>
                        <a:t>4</a:t>
                      </a:r>
                      <a:endParaRPr sz="2800" u="none" cap="none" strike="noStrike"/>
                    </a:p>
                  </a:txBody>
                  <a:tcPr marT="45725" marB="45725" marR="91450" marL="91450"/>
                </a:tc>
                <a:tc>
                  <a:txBody>
                    <a:bodyPr/>
                    <a:lstStyle/>
                    <a:p>
                      <a:pPr indent="0" lvl="0" marL="0" marR="0" rtl="0" algn="l">
                        <a:lnSpc>
                          <a:spcPct val="100000"/>
                        </a:lnSpc>
                        <a:spcBef>
                          <a:spcPts val="0"/>
                        </a:spcBef>
                        <a:spcAft>
                          <a:spcPts val="0"/>
                        </a:spcAft>
                        <a:buClr>
                          <a:srgbClr val="FF0000"/>
                        </a:buClr>
                        <a:buSzPts val="2800"/>
                        <a:buFont typeface="Arial"/>
                        <a:buNone/>
                      </a:pPr>
                      <a:r>
                        <a:rPr lang="en-US" sz="2800" u="none" cap="none" strike="noStrike">
                          <a:solidFill>
                            <a:srgbClr val="FF0000"/>
                          </a:solidFill>
                          <a:highlight>
                            <a:srgbClr val="0000FF"/>
                          </a:highlight>
                        </a:rPr>
                        <a:t>3</a:t>
                      </a:r>
                      <a:endParaRPr sz="2800" u="none" cap="none" strike="noStrike">
                        <a:solidFill>
                          <a:srgbClr val="FF0000"/>
                        </a:solidFill>
                        <a:highlight>
                          <a:srgbClr val="0000FF"/>
                        </a:highlight>
                      </a:endParaRPr>
                    </a:p>
                  </a:txBody>
                  <a:tcPr marT="45725" marB="45725" marR="91450" marL="91450"/>
                </a:tc>
                <a:tc>
                  <a:txBody>
                    <a:bodyPr/>
                    <a:lstStyle/>
                    <a:p>
                      <a:pPr indent="0" lvl="0" marL="0" marR="0" rtl="0" algn="l">
                        <a:lnSpc>
                          <a:spcPct val="100000"/>
                        </a:lnSpc>
                        <a:spcBef>
                          <a:spcPts val="0"/>
                        </a:spcBef>
                        <a:spcAft>
                          <a:spcPts val="0"/>
                        </a:spcAft>
                        <a:buClr>
                          <a:srgbClr val="8F8F8F"/>
                        </a:buClr>
                        <a:buSzPts val="2800"/>
                        <a:buFont typeface="Arial"/>
                        <a:buNone/>
                      </a:pPr>
                      <a:r>
                        <a:rPr lang="en-US" sz="2800" u="none" cap="none" strike="noStrike">
                          <a:solidFill>
                            <a:srgbClr val="8F8F8F"/>
                          </a:solidFill>
                          <a:highlight>
                            <a:srgbClr val="FF0000"/>
                          </a:highlight>
                        </a:rPr>
                        <a:t>5</a:t>
                      </a:r>
                      <a:endParaRPr sz="2800" u="none" cap="none" strike="noStrike">
                        <a:solidFill>
                          <a:srgbClr val="8F8F8F"/>
                        </a:solidFill>
                        <a:highlight>
                          <a:srgbClr val="FF0000"/>
                        </a:highlight>
                      </a:endParaRPr>
                    </a:p>
                  </a:txBody>
                  <a:tcPr marT="45725" marB="45725" marR="91450" marL="91450"/>
                </a:tc>
                <a:tc>
                  <a:txBody>
                    <a:bodyPr/>
                    <a:lstStyle/>
                    <a:p>
                      <a:pPr indent="0" lvl="0" marL="0" marR="0" rtl="0" algn="l">
                        <a:lnSpc>
                          <a:spcPct val="100000"/>
                        </a:lnSpc>
                        <a:spcBef>
                          <a:spcPts val="0"/>
                        </a:spcBef>
                        <a:spcAft>
                          <a:spcPts val="0"/>
                        </a:spcAft>
                        <a:buClr>
                          <a:srgbClr val="8F8F8F"/>
                        </a:buClr>
                        <a:buSzPts val="2800"/>
                        <a:buFont typeface="Arial"/>
                        <a:buNone/>
                      </a:pPr>
                      <a:r>
                        <a:rPr lang="en-US" sz="2800" u="none" cap="none" strike="noStrike">
                          <a:solidFill>
                            <a:srgbClr val="8F8F8F"/>
                          </a:solidFill>
                          <a:highlight>
                            <a:srgbClr val="FF0000"/>
                          </a:highlight>
                        </a:rPr>
                        <a:t>2</a:t>
                      </a:r>
                      <a:endParaRPr sz="2800" u="none" cap="none" strike="noStrike">
                        <a:solidFill>
                          <a:srgbClr val="8F8F8F"/>
                        </a:solidFill>
                        <a:highlight>
                          <a:srgbClr val="FF0000"/>
                        </a:highlight>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lang="en-US" sz="2800" u="none" cap="none" strike="noStrike"/>
                        <a:t>1</a:t>
                      </a:r>
                      <a:endParaRPr sz="2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lang="en-US" sz="2800" u="none" cap="none" strike="noStrike"/>
                        <a:t>0</a:t>
                      </a:r>
                      <a:endParaRPr sz="2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lang="en-US" sz="2800" u="none" cap="none" strike="noStrike"/>
                        <a:t>2</a:t>
                      </a:r>
                      <a:endParaRPr sz="2800" u="none" cap="none" strike="noStrike"/>
                    </a:p>
                  </a:txBody>
                  <a:tcPr marT="45725" marB="45725" marR="91450" marL="91450"/>
                </a:tc>
              </a:tr>
              <a:tr h="461500">
                <a:tc>
                  <a:txBody>
                    <a:bodyPr/>
                    <a:lstStyle/>
                    <a:p>
                      <a:pPr indent="0" lvl="0" marL="0" marR="0" rtl="0" algn="l">
                        <a:lnSpc>
                          <a:spcPct val="100000"/>
                        </a:lnSpc>
                        <a:spcBef>
                          <a:spcPts val="0"/>
                        </a:spcBef>
                        <a:spcAft>
                          <a:spcPts val="0"/>
                        </a:spcAft>
                        <a:buClr>
                          <a:srgbClr val="002060"/>
                        </a:buClr>
                        <a:buSzPts val="2800"/>
                        <a:buFont typeface="Arial"/>
                        <a:buNone/>
                      </a:pPr>
                      <a:r>
                        <a:rPr lang="en-US" sz="2800" u="none" cap="none" strike="noStrike">
                          <a:solidFill>
                            <a:srgbClr val="002060"/>
                          </a:solidFill>
                          <a:highlight>
                            <a:srgbClr val="00FFFF"/>
                          </a:highlight>
                        </a:rPr>
                        <a:t>4</a:t>
                      </a:r>
                      <a:endParaRPr sz="2800" u="none" cap="none" strike="noStrike"/>
                    </a:p>
                  </a:txBody>
                  <a:tcPr marT="45725" marB="45725" marR="91450" marL="91450"/>
                </a:tc>
                <a:tc>
                  <a:txBody>
                    <a:bodyPr/>
                    <a:lstStyle/>
                    <a:p>
                      <a:pPr indent="0" lvl="0" marL="0" marR="0" rtl="0" algn="l">
                        <a:lnSpc>
                          <a:spcPct val="100000"/>
                        </a:lnSpc>
                        <a:spcBef>
                          <a:spcPts val="0"/>
                        </a:spcBef>
                        <a:spcAft>
                          <a:spcPts val="0"/>
                        </a:spcAft>
                        <a:buClr>
                          <a:srgbClr val="FF0000"/>
                        </a:buClr>
                        <a:buSzPts val="2800"/>
                        <a:buFont typeface="Arial"/>
                        <a:buNone/>
                      </a:pPr>
                      <a:r>
                        <a:rPr lang="en-US" sz="2800" u="none" cap="none" strike="noStrike">
                          <a:solidFill>
                            <a:srgbClr val="FF0000"/>
                          </a:solidFill>
                          <a:highlight>
                            <a:srgbClr val="0000FF"/>
                          </a:highlight>
                        </a:rPr>
                        <a:t>3</a:t>
                      </a:r>
                      <a:endParaRPr sz="2800" u="none" cap="none" strike="noStrike">
                        <a:solidFill>
                          <a:srgbClr val="FF0000"/>
                        </a:solidFill>
                        <a:highlight>
                          <a:srgbClr val="0000FF"/>
                        </a:highlight>
                      </a:endParaRPr>
                    </a:p>
                  </a:txBody>
                  <a:tcPr marT="45725" marB="45725" marR="91450" marL="91450"/>
                </a:tc>
                <a:tc>
                  <a:txBody>
                    <a:bodyPr/>
                    <a:lstStyle/>
                    <a:p>
                      <a:pPr indent="0" lvl="0" marL="0" marR="0" rtl="0" algn="l">
                        <a:lnSpc>
                          <a:spcPct val="100000"/>
                        </a:lnSpc>
                        <a:spcBef>
                          <a:spcPts val="0"/>
                        </a:spcBef>
                        <a:spcAft>
                          <a:spcPts val="0"/>
                        </a:spcAft>
                        <a:buClr>
                          <a:srgbClr val="8F8F8F"/>
                        </a:buClr>
                        <a:buSzPts val="2800"/>
                        <a:buFont typeface="Arial"/>
                        <a:buNone/>
                      </a:pPr>
                      <a:r>
                        <a:rPr lang="en-US" sz="2800" u="none" cap="none" strike="noStrike">
                          <a:solidFill>
                            <a:srgbClr val="8F8F8F"/>
                          </a:solidFill>
                          <a:highlight>
                            <a:srgbClr val="FF0000"/>
                          </a:highlight>
                        </a:rPr>
                        <a:t>2</a:t>
                      </a:r>
                      <a:endParaRPr sz="2800" u="none" cap="none" strike="noStrike">
                        <a:solidFill>
                          <a:srgbClr val="8F8F8F"/>
                        </a:solidFill>
                        <a:highlight>
                          <a:srgbClr val="FF0000"/>
                        </a:highlight>
                      </a:endParaRPr>
                    </a:p>
                  </a:txBody>
                  <a:tcPr marT="45725" marB="45725" marR="91450" marL="91450"/>
                </a:tc>
                <a:tc>
                  <a:txBody>
                    <a:bodyPr/>
                    <a:lstStyle/>
                    <a:p>
                      <a:pPr indent="0" lvl="0" marL="0" marR="0" rtl="0" algn="l">
                        <a:lnSpc>
                          <a:spcPct val="100000"/>
                        </a:lnSpc>
                        <a:spcBef>
                          <a:spcPts val="0"/>
                        </a:spcBef>
                        <a:spcAft>
                          <a:spcPts val="0"/>
                        </a:spcAft>
                        <a:buClr>
                          <a:srgbClr val="595959"/>
                        </a:buClr>
                        <a:buSzPts val="2800"/>
                        <a:buFont typeface="Arial"/>
                        <a:buNone/>
                      </a:pPr>
                      <a:r>
                        <a:rPr lang="en-US" sz="2800" u="none" cap="none" strike="noStrike">
                          <a:solidFill>
                            <a:srgbClr val="595959"/>
                          </a:solidFill>
                          <a:highlight>
                            <a:srgbClr val="FF00FF"/>
                          </a:highlight>
                        </a:rPr>
                        <a:t>5</a:t>
                      </a:r>
                      <a:endParaRPr sz="2800" u="none" cap="none" strike="noStrike">
                        <a:solidFill>
                          <a:srgbClr val="595959"/>
                        </a:solidFill>
                        <a:highlight>
                          <a:srgbClr val="FF00FF"/>
                        </a:highlight>
                      </a:endParaRPr>
                    </a:p>
                  </a:txBody>
                  <a:tcPr marT="45725" marB="45725" marR="91450" marL="91450"/>
                </a:tc>
                <a:tc>
                  <a:txBody>
                    <a:bodyPr/>
                    <a:lstStyle/>
                    <a:p>
                      <a:pPr indent="0" lvl="0" marL="0" marR="0" rtl="0" algn="l">
                        <a:lnSpc>
                          <a:spcPct val="100000"/>
                        </a:lnSpc>
                        <a:spcBef>
                          <a:spcPts val="0"/>
                        </a:spcBef>
                        <a:spcAft>
                          <a:spcPts val="0"/>
                        </a:spcAft>
                        <a:buClr>
                          <a:srgbClr val="595959"/>
                        </a:buClr>
                        <a:buSzPts val="2800"/>
                        <a:buFont typeface="Arial"/>
                        <a:buNone/>
                      </a:pPr>
                      <a:r>
                        <a:rPr lang="en-US" sz="2800" u="none" cap="none" strike="noStrike">
                          <a:solidFill>
                            <a:srgbClr val="595959"/>
                          </a:solidFill>
                          <a:highlight>
                            <a:srgbClr val="FF00FF"/>
                          </a:highlight>
                        </a:rPr>
                        <a:t>1</a:t>
                      </a:r>
                      <a:endParaRPr sz="2800" u="none" cap="none" strike="noStrike">
                        <a:solidFill>
                          <a:srgbClr val="595959"/>
                        </a:solidFill>
                        <a:highlight>
                          <a:srgbClr val="FF00FF"/>
                        </a:highlight>
                      </a:endParaRPr>
                    </a:p>
                  </a:txBody>
                  <a:tcPr marT="45725" marB="45725" marR="91450" marL="91450"/>
                </a:tc>
                <a:tc>
                  <a:txBody>
                    <a:bodyPr/>
                    <a:lstStyle/>
                    <a:p>
                      <a:pPr indent="0" lvl="0" marL="0" marR="0" rtl="0" algn="l">
                        <a:lnSpc>
                          <a:spcPct val="100000"/>
                        </a:lnSpc>
                        <a:spcBef>
                          <a:spcPts val="0"/>
                        </a:spcBef>
                        <a:spcAft>
                          <a:spcPts val="0"/>
                        </a:spcAft>
                        <a:buClr>
                          <a:srgbClr val="595959"/>
                        </a:buClr>
                        <a:buSzPts val="2800"/>
                        <a:buFont typeface="Arial"/>
                        <a:buNone/>
                      </a:pPr>
                      <a:r>
                        <a:rPr lang="en-US" sz="2800" u="none" cap="none" strike="noStrike">
                          <a:solidFill>
                            <a:srgbClr val="595959"/>
                          </a:solidFill>
                        </a:rPr>
                        <a:t>0</a:t>
                      </a:r>
                      <a:endParaRPr sz="2800" u="none" cap="none" strike="noStrike">
                        <a:solidFill>
                          <a:srgbClr val="595959"/>
                        </a:solidFill>
                      </a:endParaRPr>
                    </a:p>
                  </a:txBody>
                  <a:tcPr marT="45725" marB="45725" marR="91450" marL="91450"/>
                </a:tc>
                <a:tc>
                  <a:txBody>
                    <a:bodyPr/>
                    <a:lstStyle/>
                    <a:p>
                      <a:pPr indent="0" lvl="0" marL="0" marR="0" rtl="0" algn="l">
                        <a:lnSpc>
                          <a:spcPct val="100000"/>
                        </a:lnSpc>
                        <a:spcBef>
                          <a:spcPts val="0"/>
                        </a:spcBef>
                        <a:spcAft>
                          <a:spcPts val="0"/>
                        </a:spcAft>
                        <a:buClr>
                          <a:srgbClr val="595959"/>
                        </a:buClr>
                        <a:buSzPts val="2800"/>
                        <a:buFont typeface="Arial"/>
                        <a:buNone/>
                      </a:pPr>
                      <a:r>
                        <a:rPr lang="en-US" sz="2800" u="none" cap="none" strike="noStrike">
                          <a:solidFill>
                            <a:srgbClr val="595959"/>
                          </a:solidFill>
                        </a:rPr>
                        <a:t>3</a:t>
                      </a:r>
                      <a:endParaRPr sz="2800" u="none" cap="none" strike="noStrike">
                        <a:solidFill>
                          <a:srgbClr val="595959"/>
                        </a:solidFill>
                      </a:endParaRPr>
                    </a:p>
                  </a:txBody>
                  <a:tcPr marT="45725" marB="45725" marR="91450" marL="91450"/>
                </a:tc>
              </a:tr>
              <a:tr h="461500">
                <a:tc>
                  <a:txBody>
                    <a:bodyPr/>
                    <a:lstStyle/>
                    <a:p>
                      <a:pPr indent="0" lvl="0" marL="0" marR="0" rtl="0" algn="l">
                        <a:lnSpc>
                          <a:spcPct val="100000"/>
                        </a:lnSpc>
                        <a:spcBef>
                          <a:spcPts val="0"/>
                        </a:spcBef>
                        <a:spcAft>
                          <a:spcPts val="0"/>
                        </a:spcAft>
                        <a:buClr>
                          <a:srgbClr val="002060"/>
                        </a:buClr>
                        <a:buSzPts val="2800"/>
                        <a:buFont typeface="Arial"/>
                        <a:buNone/>
                      </a:pPr>
                      <a:r>
                        <a:rPr lang="en-US" sz="2800" u="none" cap="none" strike="noStrike">
                          <a:solidFill>
                            <a:srgbClr val="002060"/>
                          </a:solidFill>
                          <a:highlight>
                            <a:srgbClr val="00FFFF"/>
                          </a:highlight>
                        </a:rPr>
                        <a:t>4</a:t>
                      </a:r>
                      <a:endParaRPr sz="2800" u="none" cap="none" strike="noStrike"/>
                    </a:p>
                  </a:txBody>
                  <a:tcPr marT="45725" marB="45725" marR="91450" marL="91450"/>
                </a:tc>
                <a:tc>
                  <a:txBody>
                    <a:bodyPr/>
                    <a:lstStyle/>
                    <a:p>
                      <a:pPr indent="0" lvl="0" marL="0" marR="0" rtl="0" algn="l">
                        <a:lnSpc>
                          <a:spcPct val="100000"/>
                        </a:lnSpc>
                        <a:spcBef>
                          <a:spcPts val="0"/>
                        </a:spcBef>
                        <a:spcAft>
                          <a:spcPts val="0"/>
                        </a:spcAft>
                        <a:buClr>
                          <a:srgbClr val="FF0000"/>
                        </a:buClr>
                        <a:buSzPts val="2800"/>
                        <a:buFont typeface="Arial"/>
                        <a:buNone/>
                      </a:pPr>
                      <a:r>
                        <a:rPr lang="en-US" sz="2800" u="none" cap="none" strike="noStrike">
                          <a:solidFill>
                            <a:srgbClr val="FF0000"/>
                          </a:solidFill>
                          <a:highlight>
                            <a:srgbClr val="0000FF"/>
                          </a:highlight>
                        </a:rPr>
                        <a:t>3</a:t>
                      </a:r>
                      <a:endParaRPr sz="2800" u="none" cap="none" strike="noStrike">
                        <a:solidFill>
                          <a:srgbClr val="FF0000"/>
                        </a:solidFill>
                        <a:highlight>
                          <a:srgbClr val="0000FF"/>
                        </a:highlight>
                      </a:endParaRPr>
                    </a:p>
                  </a:txBody>
                  <a:tcPr marT="45725" marB="45725" marR="91450" marL="91450"/>
                </a:tc>
                <a:tc>
                  <a:txBody>
                    <a:bodyPr/>
                    <a:lstStyle/>
                    <a:p>
                      <a:pPr indent="0" lvl="0" marL="0" marR="0" rtl="0" algn="l">
                        <a:lnSpc>
                          <a:spcPct val="100000"/>
                        </a:lnSpc>
                        <a:spcBef>
                          <a:spcPts val="0"/>
                        </a:spcBef>
                        <a:spcAft>
                          <a:spcPts val="0"/>
                        </a:spcAft>
                        <a:buClr>
                          <a:srgbClr val="8F8F8F"/>
                        </a:buClr>
                        <a:buSzPts val="2800"/>
                        <a:buFont typeface="Arial"/>
                        <a:buNone/>
                      </a:pPr>
                      <a:r>
                        <a:rPr lang="en-US" sz="2800" u="none" cap="none" strike="noStrike">
                          <a:solidFill>
                            <a:srgbClr val="8F8F8F"/>
                          </a:solidFill>
                          <a:highlight>
                            <a:srgbClr val="FF0000"/>
                          </a:highlight>
                        </a:rPr>
                        <a:t>2</a:t>
                      </a:r>
                      <a:endParaRPr sz="2800" u="none" cap="none" strike="noStrike">
                        <a:solidFill>
                          <a:srgbClr val="8F8F8F"/>
                        </a:solidFill>
                        <a:highlight>
                          <a:srgbClr val="FF0000"/>
                        </a:highlight>
                      </a:endParaRPr>
                    </a:p>
                  </a:txBody>
                  <a:tcPr marT="45725" marB="45725" marR="91450" marL="91450"/>
                </a:tc>
                <a:tc>
                  <a:txBody>
                    <a:bodyPr/>
                    <a:lstStyle/>
                    <a:p>
                      <a:pPr indent="0" lvl="0" marL="0" marR="0" rtl="0" algn="l">
                        <a:lnSpc>
                          <a:spcPct val="100000"/>
                        </a:lnSpc>
                        <a:spcBef>
                          <a:spcPts val="0"/>
                        </a:spcBef>
                        <a:spcAft>
                          <a:spcPts val="0"/>
                        </a:spcAft>
                        <a:buClr>
                          <a:srgbClr val="595959"/>
                        </a:buClr>
                        <a:buSzPts val="2800"/>
                        <a:buFont typeface="Arial"/>
                        <a:buNone/>
                      </a:pPr>
                      <a:r>
                        <a:rPr lang="en-US" sz="2800" u="none" cap="none" strike="noStrike">
                          <a:solidFill>
                            <a:srgbClr val="595959"/>
                          </a:solidFill>
                          <a:highlight>
                            <a:srgbClr val="FF00FF"/>
                          </a:highlight>
                        </a:rPr>
                        <a:t>1</a:t>
                      </a:r>
                      <a:endParaRPr sz="2800" u="none" cap="none" strike="noStrike">
                        <a:solidFill>
                          <a:srgbClr val="595959"/>
                        </a:solidFill>
                        <a:highlight>
                          <a:srgbClr val="FF00FF"/>
                        </a:highlight>
                      </a:endParaRPr>
                    </a:p>
                  </a:txBody>
                  <a:tcPr marT="45725" marB="45725" marR="91450" marL="91450"/>
                </a:tc>
                <a:tc>
                  <a:txBody>
                    <a:bodyPr/>
                    <a:lstStyle/>
                    <a:p>
                      <a:pPr indent="0" lvl="0" marL="0" marR="0" rtl="0" algn="l">
                        <a:lnSpc>
                          <a:spcPct val="100000"/>
                        </a:lnSpc>
                        <a:spcBef>
                          <a:spcPts val="0"/>
                        </a:spcBef>
                        <a:spcAft>
                          <a:spcPts val="0"/>
                        </a:spcAft>
                        <a:buClr>
                          <a:srgbClr val="595959"/>
                        </a:buClr>
                        <a:buSzPts val="2800"/>
                        <a:buFont typeface="Arial"/>
                        <a:buNone/>
                      </a:pPr>
                      <a:r>
                        <a:rPr lang="en-US" sz="2800" u="none" cap="none" strike="noStrike">
                          <a:solidFill>
                            <a:srgbClr val="595959"/>
                          </a:solidFill>
                          <a:highlight>
                            <a:srgbClr val="FF00FF"/>
                          </a:highlight>
                        </a:rPr>
                        <a:t>5</a:t>
                      </a:r>
                      <a:endParaRPr sz="2800" u="none" cap="none" strike="noStrike">
                        <a:solidFill>
                          <a:srgbClr val="595959"/>
                        </a:solidFill>
                        <a:highlight>
                          <a:srgbClr val="FF00FF"/>
                        </a:highlight>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sz="2800" u="none" cap="none" strike="noStrike">
                        <a:solidFill>
                          <a:srgbClr val="595959"/>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sz="2800" u="none" cap="none" strike="noStrike">
                        <a:solidFill>
                          <a:srgbClr val="595959"/>
                        </a:solidFill>
                      </a:endParaRPr>
                    </a:p>
                  </a:txBody>
                  <a:tcPr marT="45725" marB="45725" marR="91450" marL="91450"/>
                </a:tc>
              </a:tr>
              <a:tr h="461500">
                <a:tc>
                  <a:txBody>
                    <a:bodyPr/>
                    <a:lstStyle/>
                    <a:p>
                      <a:pPr indent="0" lvl="0" marL="0" marR="0" rtl="0" algn="l">
                        <a:lnSpc>
                          <a:spcPct val="100000"/>
                        </a:lnSpc>
                        <a:spcBef>
                          <a:spcPts val="0"/>
                        </a:spcBef>
                        <a:spcAft>
                          <a:spcPts val="0"/>
                        </a:spcAft>
                        <a:buClr>
                          <a:schemeClr val="dk1"/>
                        </a:buClr>
                        <a:buSzPts val="2800"/>
                        <a:buFont typeface="Arial"/>
                        <a:buNone/>
                      </a:pPr>
                      <a:r>
                        <a:rPr lang="en-US" sz="2800" u="none" cap="none" strike="noStrike">
                          <a:solidFill>
                            <a:schemeClr val="dk1"/>
                          </a:solidFill>
                          <a:highlight>
                            <a:srgbClr val="00FFFF"/>
                          </a:highlight>
                        </a:rPr>
                        <a:t>4</a:t>
                      </a:r>
                      <a:endParaRPr sz="2800" u="none" cap="none" strike="noStrike">
                        <a:solidFill>
                          <a:schemeClr val="dk1"/>
                        </a:solidFill>
                        <a:highlight>
                          <a:srgbClr val="00FFFF"/>
                        </a:highlight>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2800"/>
                        <a:buFont typeface="Arial"/>
                        <a:buNone/>
                      </a:pPr>
                      <a:r>
                        <a:rPr lang="en-US" sz="2800" u="none" cap="none" strike="noStrike">
                          <a:solidFill>
                            <a:schemeClr val="dk1"/>
                          </a:solidFill>
                          <a:highlight>
                            <a:srgbClr val="00FFFF"/>
                          </a:highlight>
                        </a:rPr>
                        <a:t>3</a:t>
                      </a:r>
                      <a:endParaRPr sz="2800" u="none" cap="none" strike="noStrike">
                        <a:solidFill>
                          <a:schemeClr val="dk1"/>
                        </a:solidFill>
                        <a:highlight>
                          <a:srgbClr val="00FFFF"/>
                        </a:highlight>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2800"/>
                        <a:buFont typeface="Arial"/>
                        <a:buNone/>
                      </a:pPr>
                      <a:r>
                        <a:rPr lang="en-US" sz="2800" u="none" cap="none" strike="noStrike">
                          <a:solidFill>
                            <a:schemeClr val="dk1"/>
                          </a:solidFill>
                        </a:rPr>
                        <a:t>2</a:t>
                      </a:r>
                      <a:endParaRPr sz="28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2800"/>
                        <a:buFont typeface="Arial"/>
                        <a:buNone/>
                      </a:pPr>
                      <a:r>
                        <a:rPr lang="en-US" sz="2800" u="none" cap="none" strike="noStrike">
                          <a:solidFill>
                            <a:schemeClr val="dk1"/>
                          </a:solidFill>
                        </a:rPr>
                        <a:t>1</a:t>
                      </a:r>
                      <a:endParaRPr sz="28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2800"/>
                        <a:buFont typeface="Arial"/>
                        <a:buNone/>
                      </a:pPr>
                      <a:r>
                        <a:rPr lang="en-US" sz="2800" u="none" cap="none" strike="noStrike">
                          <a:solidFill>
                            <a:schemeClr val="dk1"/>
                          </a:solidFill>
                        </a:rPr>
                        <a:t>5</a:t>
                      </a:r>
                      <a:endParaRPr sz="28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2800"/>
                        <a:buFont typeface="Arial"/>
                        <a:buNone/>
                      </a:pPr>
                      <a:r>
                        <a:rPr lang="en-US" sz="2800" u="none" cap="none" strike="noStrike">
                          <a:solidFill>
                            <a:schemeClr val="dk1"/>
                          </a:solidFill>
                        </a:rPr>
                        <a:t>1</a:t>
                      </a:r>
                      <a:endParaRPr sz="28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595959"/>
                        </a:buClr>
                        <a:buSzPts val="2800"/>
                        <a:buFont typeface="Arial"/>
                        <a:buNone/>
                      </a:pPr>
                      <a:r>
                        <a:rPr lang="en-US" sz="2800" u="none" cap="none" strike="noStrike">
                          <a:solidFill>
                            <a:srgbClr val="595959"/>
                          </a:solidFill>
                        </a:rPr>
                        <a:t>0</a:t>
                      </a:r>
                      <a:endParaRPr sz="2800" u="none" cap="none" strike="noStrike">
                        <a:solidFill>
                          <a:srgbClr val="595959"/>
                        </a:solidFill>
                      </a:endParaRPr>
                    </a:p>
                  </a:txBody>
                  <a:tcPr marT="45725" marB="45725" marR="91450" marL="91450"/>
                </a:tc>
              </a:tr>
              <a:tr h="461500">
                <a:tc>
                  <a:txBody>
                    <a:bodyPr/>
                    <a:lstStyle/>
                    <a:p>
                      <a:pPr indent="0" lvl="0" marL="0" marR="0" rtl="0" algn="l">
                        <a:lnSpc>
                          <a:spcPct val="100000"/>
                        </a:lnSpc>
                        <a:spcBef>
                          <a:spcPts val="0"/>
                        </a:spcBef>
                        <a:spcAft>
                          <a:spcPts val="0"/>
                        </a:spcAft>
                        <a:buClr>
                          <a:schemeClr val="dk1"/>
                        </a:buClr>
                        <a:buSzPts val="2800"/>
                        <a:buFont typeface="Arial"/>
                        <a:buNone/>
                      </a:pPr>
                      <a:r>
                        <a:rPr lang="en-US" sz="2800" u="none" cap="none" strike="noStrike">
                          <a:solidFill>
                            <a:schemeClr val="dk1"/>
                          </a:solidFill>
                          <a:highlight>
                            <a:srgbClr val="00FFFF"/>
                          </a:highlight>
                        </a:rPr>
                        <a:t>3</a:t>
                      </a:r>
                      <a:endParaRPr sz="2800" u="none" cap="none" strike="noStrike">
                        <a:solidFill>
                          <a:schemeClr val="dk1"/>
                        </a:solidFill>
                        <a:highlight>
                          <a:srgbClr val="00FFFF"/>
                        </a:highlight>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2800"/>
                        <a:buFont typeface="Arial"/>
                        <a:buNone/>
                      </a:pPr>
                      <a:r>
                        <a:rPr lang="en-US" sz="2800" u="none" cap="none" strike="noStrike">
                          <a:solidFill>
                            <a:schemeClr val="dk1"/>
                          </a:solidFill>
                          <a:highlight>
                            <a:srgbClr val="0000FF"/>
                          </a:highlight>
                        </a:rPr>
                        <a:t>4</a:t>
                      </a:r>
                      <a:endParaRPr sz="2800" u="none" cap="none" strike="noStrike">
                        <a:solidFill>
                          <a:schemeClr val="dk1"/>
                        </a:solidFill>
                        <a:highlight>
                          <a:srgbClr val="0000FF"/>
                        </a:highlight>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2800"/>
                        <a:buFont typeface="Arial"/>
                        <a:buNone/>
                      </a:pPr>
                      <a:r>
                        <a:rPr lang="en-US" sz="2800" u="none" cap="none" strike="noStrike">
                          <a:solidFill>
                            <a:schemeClr val="dk1"/>
                          </a:solidFill>
                          <a:highlight>
                            <a:srgbClr val="0000FF"/>
                          </a:highlight>
                        </a:rPr>
                        <a:t>2</a:t>
                      </a:r>
                      <a:endParaRPr sz="2800" u="none" cap="none" strike="noStrike">
                        <a:solidFill>
                          <a:schemeClr val="dk1"/>
                        </a:solidFill>
                        <a:highlight>
                          <a:srgbClr val="0000FF"/>
                        </a:highlight>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2800"/>
                        <a:buFont typeface="Arial"/>
                        <a:buNone/>
                      </a:pPr>
                      <a:r>
                        <a:rPr lang="en-US" sz="2800" u="none" cap="none" strike="noStrike">
                          <a:solidFill>
                            <a:schemeClr val="dk1"/>
                          </a:solidFill>
                        </a:rPr>
                        <a:t>1</a:t>
                      </a:r>
                      <a:endParaRPr sz="28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2800"/>
                        <a:buFont typeface="Arial"/>
                        <a:buNone/>
                      </a:pPr>
                      <a:r>
                        <a:rPr lang="en-US" sz="2800" u="none" cap="none" strike="noStrike">
                          <a:solidFill>
                            <a:schemeClr val="dk1"/>
                          </a:solidFill>
                        </a:rPr>
                        <a:t>5</a:t>
                      </a:r>
                      <a:endParaRPr sz="28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595959"/>
                        </a:buClr>
                        <a:buSzPts val="2800"/>
                        <a:buFont typeface="Arial"/>
                        <a:buNone/>
                      </a:pPr>
                      <a:r>
                        <a:rPr lang="en-US" sz="2800" u="none" cap="none" strike="noStrike">
                          <a:solidFill>
                            <a:srgbClr val="595959"/>
                          </a:solidFill>
                        </a:rPr>
                        <a:t>1</a:t>
                      </a:r>
                      <a:endParaRPr sz="2800" u="none" cap="none" strike="noStrike">
                        <a:solidFill>
                          <a:srgbClr val="595959"/>
                        </a:solidFill>
                      </a:endParaRPr>
                    </a:p>
                  </a:txBody>
                  <a:tcPr marT="45725" marB="45725" marR="91450" marL="91450"/>
                </a:tc>
                <a:tc>
                  <a:txBody>
                    <a:bodyPr/>
                    <a:lstStyle/>
                    <a:p>
                      <a:pPr indent="0" lvl="0" marL="0" marR="0" rtl="0" algn="l">
                        <a:lnSpc>
                          <a:spcPct val="100000"/>
                        </a:lnSpc>
                        <a:spcBef>
                          <a:spcPts val="0"/>
                        </a:spcBef>
                        <a:spcAft>
                          <a:spcPts val="0"/>
                        </a:spcAft>
                        <a:buClr>
                          <a:srgbClr val="595959"/>
                        </a:buClr>
                        <a:buSzPts val="2800"/>
                        <a:buFont typeface="Arial"/>
                        <a:buNone/>
                      </a:pPr>
                      <a:r>
                        <a:rPr lang="en-US" sz="2800" u="none" cap="none" strike="noStrike">
                          <a:solidFill>
                            <a:srgbClr val="595959"/>
                          </a:solidFill>
                        </a:rPr>
                        <a:t>1</a:t>
                      </a:r>
                      <a:endParaRPr sz="2800" u="none" cap="none" strike="noStrike">
                        <a:solidFill>
                          <a:srgbClr val="595959"/>
                        </a:solidFill>
                      </a:endParaRPr>
                    </a:p>
                  </a:txBody>
                  <a:tcPr marT="45725" marB="45725" marR="91450" marL="91450"/>
                </a:tc>
              </a:tr>
              <a:tr h="461500">
                <a:tc>
                  <a:txBody>
                    <a:bodyPr/>
                    <a:lstStyle/>
                    <a:p>
                      <a:pPr indent="0" lvl="0" marL="0" marR="0" rtl="0" algn="l">
                        <a:lnSpc>
                          <a:spcPct val="100000"/>
                        </a:lnSpc>
                        <a:spcBef>
                          <a:spcPts val="0"/>
                        </a:spcBef>
                        <a:spcAft>
                          <a:spcPts val="0"/>
                        </a:spcAft>
                        <a:buClr>
                          <a:schemeClr val="dk1"/>
                        </a:buClr>
                        <a:buSzPts val="2800"/>
                        <a:buFont typeface="Arial"/>
                        <a:buNone/>
                      </a:pPr>
                      <a:r>
                        <a:rPr lang="en-US" sz="2800" u="none" cap="none" strike="noStrike">
                          <a:solidFill>
                            <a:schemeClr val="dk1"/>
                          </a:solidFill>
                          <a:highlight>
                            <a:srgbClr val="00FFFF"/>
                          </a:highlight>
                        </a:rPr>
                        <a:t>3</a:t>
                      </a:r>
                      <a:endParaRPr sz="2800" u="none" cap="none" strike="noStrike">
                        <a:solidFill>
                          <a:schemeClr val="dk1"/>
                        </a:solidFill>
                        <a:highlight>
                          <a:srgbClr val="00FFFF"/>
                        </a:highlight>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2800"/>
                        <a:buFont typeface="Arial"/>
                        <a:buNone/>
                      </a:pPr>
                      <a:r>
                        <a:rPr lang="en-US" sz="2800" u="none" cap="none" strike="noStrike">
                          <a:solidFill>
                            <a:schemeClr val="dk1"/>
                          </a:solidFill>
                          <a:highlight>
                            <a:srgbClr val="0000FF"/>
                          </a:highlight>
                        </a:rPr>
                        <a:t>2</a:t>
                      </a:r>
                      <a:endParaRPr sz="2800" u="none" cap="none" strike="noStrike">
                        <a:solidFill>
                          <a:schemeClr val="dk1"/>
                        </a:solidFill>
                        <a:highlight>
                          <a:srgbClr val="0000FF"/>
                        </a:highlight>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2800"/>
                        <a:buFont typeface="Arial"/>
                        <a:buNone/>
                      </a:pPr>
                      <a:r>
                        <a:rPr lang="en-US" sz="2800" u="none" cap="none" strike="noStrike">
                          <a:solidFill>
                            <a:schemeClr val="dk1"/>
                          </a:solidFill>
                          <a:highlight>
                            <a:srgbClr val="FF0000"/>
                          </a:highlight>
                        </a:rPr>
                        <a:t>4</a:t>
                      </a:r>
                      <a:endParaRPr sz="2800" u="none" cap="none" strike="noStrike">
                        <a:solidFill>
                          <a:schemeClr val="dk1"/>
                        </a:solidFill>
                        <a:highlight>
                          <a:srgbClr val="FF0000"/>
                        </a:highlight>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2800"/>
                        <a:buFont typeface="Arial"/>
                        <a:buNone/>
                      </a:pPr>
                      <a:r>
                        <a:rPr lang="en-US" sz="2800" u="none" cap="none" strike="noStrike">
                          <a:solidFill>
                            <a:schemeClr val="dk1"/>
                          </a:solidFill>
                          <a:highlight>
                            <a:srgbClr val="FF0000"/>
                          </a:highlight>
                        </a:rPr>
                        <a:t>1</a:t>
                      </a:r>
                      <a:endParaRPr sz="2800" u="none" cap="none" strike="noStrike">
                        <a:solidFill>
                          <a:schemeClr val="dk1"/>
                        </a:solidFill>
                        <a:highlight>
                          <a:srgbClr val="FF0000"/>
                        </a:highlight>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2800"/>
                        <a:buFont typeface="Arial"/>
                        <a:buNone/>
                      </a:pPr>
                      <a:r>
                        <a:rPr lang="en-US" sz="2800" u="none" cap="none" strike="noStrike">
                          <a:solidFill>
                            <a:schemeClr val="dk1"/>
                          </a:solidFill>
                        </a:rPr>
                        <a:t>5</a:t>
                      </a:r>
                      <a:endParaRPr sz="28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595959"/>
                        </a:buClr>
                        <a:buSzPts val="2800"/>
                        <a:buFont typeface="Arial"/>
                        <a:buNone/>
                      </a:pPr>
                      <a:r>
                        <a:rPr lang="en-US" sz="2800" u="none" cap="none" strike="noStrike">
                          <a:solidFill>
                            <a:srgbClr val="595959"/>
                          </a:solidFill>
                        </a:rPr>
                        <a:t>1</a:t>
                      </a:r>
                      <a:endParaRPr sz="2800" u="none" cap="none" strike="noStrike">
                        <a:solidFill>
                          <a:srgbClr val="595959"/>
                        </a:solidFill>
                      </a:endParaRPr>
                    </a:p>
                  </a:txBody>
                  <a:tcPr marT="45725" marB="45725" marR="91450" marL="91450"/>
                </a:tc>
                <a:tc>
                  <a:txBody>
                    <a:bodyPr/>
                    <a:lstStyle/>
                    <a:p>
                      <a:pPr indent="0" lvl="0" marL="0" marR="0" rtl="0" algn="l">
                        <a:lnSpc>
                          <a:spcPct val="100000"/>
                        </a:lnSpc>
                        <a:spcBef>
                          <a:spcPts val="0"/>
                        </a:spcBef>
                        <a:spcAft>
                          <a:spcPts val="0"/>
                        </a:spcAft>
                        <a:buClr>
                          <a:srgbClr val="595959"/>
                        </a:buClr>
                        <a:buSzPts val="2800"/>
                        <a:buFont typeface="Arial"/>
                        <a:buNone/>
                      </a:pPr>
                      <a:r>
                        <a:rPr lang="en-US" sz="2800" u="none" cap="none" strike="noStrike">
                          <a:solidFill>
                            <a:srgbClr val="595959"/>
                          </a:solidFill>
                        </a:rPr>
                        <a:t>2</a:t>
                      </a:r>
                      <a:endParaRPr sz="2800" u="none" cap="none" strike="noStrike">
                        <a:solidFill>
                          <a:srgbClr val="595959"/>
                        </a:solidFill>
                      </a:endParaRPr>
                    </a:p>
                  </a:txBody>
                  <a:tcPr marT="45725" marB="45725" marR="91450" marL="91450"/>
                </a:tc>
              </a:tr>
              <a:tr h="461500">
                <a:tc>
                  <a:txBody>
                    <a:bodyPr/>
                    <a:lstStyle/>
                    <a:p>
                      <a:pPr indent="0" lvl="0" marL="0" marR="0" rtl="0" algn="l">
                        <a:lnSpc>
                          <a:spcPct val="100000"/>
                        </a:lnSpc>
                        <a:spcBef>
                          <a:spcPts val="0"/>
                        </a:spcBef>
                        <a:spcAft>
                          <a:spcPts val="0"/>
                        </a:spcAft>
                        <a:buClr>
                          <a:schemeClr val="dk1"/>
                        </a:buClr>
                        <a:buSzPts val="2800"/>
                        <a:buFont typeface="Arial"/>
                        <a:buNone/>
                      </a:pPr>
                      <a:r>
                        <a:rPr lang="en-US" sz="2800" u="none" cap="none" strike="noStrike">
                          <a:solidFill>
                            <a:schemeClr val="dk1"/>
                          </a:solidFill>
                          <a:highlight>
                            <a:srgbClr val="00FFFF"/>
                          </a:highlight>
                        </a:rPr>
                        <a:t>3</a:t>
                      </a:r>
                      <a:endParaRPr sz="2800" u="none" cap="none" strike="noStrike">
                        <a:solidFill>
                          <a:schemeClr val="dk1"/>
                        </a:solidFill>
                        <a:highlight>
                          <a:srgbClr val="00FFFF"/>
                        </a:highlight>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2800"/>
                        <a:buFont typeface="Arial"/>
                        <a:buNone/>
                      </a:pPr>
                      <a:r>
                        <a:rPr lang="en-US" sz="2800" u="none" cap="none" strike="noStrike">
                          <a:solidFill>
                            <a:schemeClr val="dk1"/>
                          </a:solidFill>
                          <a:highlight>
                            <a:srgbClr val="0000FF"/>
                          </a:highlight>
                        </a:rPr>
                        <a:t>2</a:t>
                      </a:r>
                      <a:endParaRPr sz="2800" u="none" cap="none" strike="noStrike">
                        <a:solidFill>
                          <a:schemeClr val="dk1"/>
                        </a:solidFill>
                        <a:highlight>
                          <a:srgbClr val="0000FF"/>
                        </a:highlight>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2800"/>
                        <a:buFont typeface="Arial"/>
                        <a:buNone/>
                      </a:pPr>
                      <a:r>
                        <a:rPr lang="en-US" sz="2800" u="none" cap="none" strike="noStrike">
                          <a:solidFill>
                            <a:schemeClr val="dk1"/>
                          </a:solidFill>
                          <a:highlight>
                            <a:srgbClr val="FF0000"/>
                          </a:highlight>
                        </a:rPr>
                        <a:t>1</a:t>
                      </a:r>
                      <a:endParaRPr sz="2800" u="none" cap="none" strike="noStrike">
                        <a:solidFill>
                          <a:schemeClr val="dk1"/>
                        </a:solidFill>
                        <a:highlight>
                          <a:srgbClr val="FF0000"/>
                        </a:highlight>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2800"/>
                        <a:buFont typeface="Arial"/>
                        <a:buNone/>
                      </a:pPr>
                      <a:r>
                        <a:rPr lang="en-US" sz="2800" u="none" cap="none" strike="noStrike">
                          <a:solidFill>
                            <a:schemeClr val="dk1"/>
                          </a:solidFill>
                          <a:highlight>
                            <a:srgbClr val="FF0000"/>
                          </a:highlight>
                        </a:rPr>
                        <a:t>4</a:t>
                      </a:r>
                      <a:endParaRPr sz="2800" u="none" cap="none" strike="noStrike">
                        <a:solidFill>
                          <a:schemeClr val="dk1"/>
                        </a:solidFill>
                        <a:highlight>
                          <a:srgbClr val="FF0000"/>
                        </a:highlight>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2800"/>
                        <a:buFont typeface="Arial"/>
                        <a:buNone/>
                      </a:pPr>
                      <a:r>
                        <a:rPr lang="en-US" sz="2800" u="none" cap="none" strike="noStrike">
                          <a:solidFill>
                            <a:schemeClr val="dk1"/>
                          </a:solidFill>
                        </a:rPr>
                        <a:t>5</a:t>
                      </a:r>
                      <a:endParaRPr sz="28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sz="2800" u="none" cap="none" strike="noStrike">
                        <a:solidFill>
                          <a:srgbClr val="595959"/>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sz="2800" u="none" cap="none" strike="noStrike">
                        <a:solidFill>
                          <a:srgbClr val="595959"/>
                        </a:solidFill>
                      </a:endParaRPr>
                    </a:p>
                  </a:txBody>
                  <a:tcPr marT="45725" marB="45725" marR="91450" marL="91450"/>
                </a:tc>
              </a:tr>
            </a:tbl>
          </a:graphicData>
        </a:graphic>
      </p:graphicFrame>
      <p:sp>
        <p:nvSpPr>
          <p:cNvPr id="365" name="Google Shape;365;p6"/>
          <p:cNvSpPr txBox="1"/>
          <p:nvPr/>
        </p:nvSpPr>
        <p:spPr>
          <a:xfrm>
            <a:off x="6696959" y="3104380"/>
            <a:ext cx="659876" cy="52322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N=5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i&lt;n-1</a:t>
            </a:r>
            <a:endParaRPr b="1" i="0" sz="1400" u="none" cap="none" strike="noStrike">
              <a:solidFill>
                <a:srgbClr val="000000"/>
              </a:solidFill>
              <a:latin typeface="Arial"/>
              <a:ea typeface="Arial"/>
              <a:cs typeface="Arial"/>
              <a:sym typeface="Arial"/>
            </a:endParaRPr>
          </a:p>
        </p:txBody>
      </p:sp>
      <p:sp>
        <p:nvSpPr>
          <p:cNvPr id="366" name="Google Shape;366;p6"/>
          <p:cNvSpPr txBox="1"/>
          <p:nvPr/>
        </p:nvSpPr>
        <p:spPr>
          <a:xfrm>
            <a:off x="5712029" y="3904268"/>
            <a:ext cx="2885217" cy="738664"/>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j&lt;n-1-I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i==1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J varies between  0 to 2</a:t>
            </a:r>
            <a:endParaRPr b="1" i="0" sz="1400" u="none" cap="none" strike="noStrike">
              <a:solidFill>
                <a:srgbClr val="000000"/>
              </a:solidFill>
              <a:latin typeface="Arial"/>
              <a:ea typeface="Arial"/>
              <a:cs typeface="Arial"/>
              <a:sym typeface="Arial"/>
            </a:endParaRPr>
          </a:p>
        </p:txBody>
      </p:sp>
      <p:sp>
        <p:nvSpPr>
          <p:cNvPr id="367" name="Google Shape;367;p6"/>
          <p:cNvSpPr txBox="1"/>
          <p:nvPr/>
        </p:nvSpPr>
        <p:spPr>
          <a:xfrm>
            <a:off x="6731524" y="4991294"/>
            <a:ext cx="1117076" cy="52322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Consolas"/>
              <a:buNone/>
            </a:pPr>
            <a:r>
              <a:rPr b="0" i="0" lang="en-US" sz="1400" u="none" cap="none" strike="noStrike">
                <a:solidFill>
                  <a:srgbClr val="000000"/>
                </a:solidFill>
                <a:latin typeface="Consolas"/>
                <a:ea typeface="Consolas"/>
                <a:cs typeface="Consolas"/>
                <a:sym typeface="Consolas"/>
              </a:rPr>
              <a:t>(arr[j] &gt; arr[j+1])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60"/>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C00000"/>
              </a:buClr>
              <a:buSzPts val="2800"/>
              <a:buNone/>
            </a:pPr>
            <a:r>
              <a:rPr lang="en-US">
                <a:solidFill>
                  <a:srgbClr val="C00000"/>
                </a:solidFill>
                <a:latin typeface="Times New Roman"/>
                <a:ea typeface="Times New Roman"/>
                <a:cs typeface="Times New Roman"/>
                <a:sym typeface="Times New Roman"/>
              </a:rPr>
              <a:t>Folding Methods</a:t>
            </a:r>
            <a:endParaRPr/>
          </a:p>
        </p:txBody>
      </p:sp>
      <p:sp>
        <p:nvSpPr>
          <p:cNvPr id="761" name="Google Shape;761;p60"/>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0" lvl="0" marL="88900" rtl="0" algn="l">
              <a:lnSpc>
                <a:spcPct val="100000"/>
              </a:lnSpc>
              <a:spcBef>
                <a:spcPts val="0"/>
              </a:spcBef>
              <a:spcAft>
                <a:spcPts val="0"/>
              </a:spcAft>
              <a:buClr>
                <a:srgbClr val="002060"/>
              </a:buClr>
              <a:buSzPts val="2200"/>
              <a:buNone/>
            </a:pPr>
            <a:r>
              <a:rPr lang="en-US">
                <a:solidFill>
                  <a:srgbClr val="002060"/>
                </a:solidFill>
                <a:latin typeface="Times New Roman"/>
                <a:ea typeface="Times New Roman"/>
                <a:cs typeface="Times New Roman"/>
                <a:sym typeface="Times New Roman"/>
              </a:rPr>
              <a:t>Two folding methods are used</a:t>
            </a:r>
            <a:endParaRPr/>
          </a:p>
          <a:p>
            <a:pPr indent="0" lvl="0" marL="88900" rtl="0" algn="l">
              <a:lnSpc>
                <a:spcPct val="100000"/>
              </a:lnSpc>
              <a:spcBef>
                <a:spcPts val="0"/>
              </a:spcBef>
              <a:spcAft>
                <a:spcPts val="0"/>
              </a:spcAft>
              <a:buClr>
                <a:srgbClr val="000000"/>
              </a:buClr>
              <a:buSzPts val="2200"/>
              <a:buNone/>
            </a:pPr>
            <a:r>
              <a:t/>
            </a:r>
            <a:endParaRPr>
              <a:solidFill>
                <a:srgbClr val="002060"/>
              </a:solidFill>
              <a:latin typeface="Times New Roman"/>
              <a:ea typeface="Times New Roman"/>
              <a:cs typeface="Times New Roman"/>
              <a:sym typeface="Times New Roman"/>
            </a:endParaRPr>
          </a:p>
          <a:p>
            <a:pPr indent="-368300" lvl="0" marL="457200" rtl="0" algn="l">
              <a:lnSpc>
                <a:spcPct val="100000"/>
              </a:lnSpc>
              <a:spcBef>
                <a:spcPts val="0"/>
              </a:spcBef>
              <a:spcAft>
                <a:spcPts val="0"/>
              </a:spcAft>
              <a:buClr>
                <a:srgbClr val="002060"/>
              </a:buClr>
              <a:buSzPts val="2200"/>
              <a:buFont typeface="Noto Sans Symbols"/>
              <a:buChar char="✔"/>
            </a:pPr>
            <a:r>
              <a:rPr lang="en-US">
                <a:solidFill>
                  <a:srgbClr val="002060"/>
                </a:solidFill>
                <a:latin typeface="Times New Roman"/>
                <a:ea typeface="Times New Roman"/>
                <a:cs typeface="Times New Roman"/>
                <a:sym typeface="Times New Roman"/>
              </a:rPr>
              <a:t>fold shift</a:t>
            </a:r>
            <a:endParaRPr/>
          </a:p>
          <a:p>
            <a:pPr indent="-368300" lvl="0" marL="457200" rtl="0" algn="l">
              <a:lnSpc>
                <a:spcPct val="100000"/>
              </a:lnSpc>
              <a:spcBef>
                <a:spcPts val="0"/>
              </a:spcBef>
              <a:spcAft>
                <a:spcPts val="0"/>
              </a:spcAft>
              <a:buClr>
                <a:srgbClr val="002060"/>
              </a:buClr>
              <a:buSzPts val="2200"/>
              <a:buFont typeface="Noto Sans Symbols"/>
              <a:buChar char="✔"/>
            </a:pPr>
            <a:r>
              <a:rPr lang="en-US">
                <a:solidFill>
                  <a:srgbClr val="002060"/>
                </a:solidFill>
                <a:latin typeface="Times New Roman"/>
                <a:ea typeface="Times New Roman"/>
                <a:cs typeface="Times New Roman"/>
                <a:sym typeface="Times New Roman"/>
              </a:rPr>
              <a:t>fold boundary</a:t>
            </a:r>
            <a:endParaRPr/>
          </a:p>
          <a:p>
            <a:pPr indent="0" lvl="0" marL="88900" rtl="0" algn="l">
              <a:lnSpc>
                <a:spcPct val="100000"/>
              </a:lnSpc>
              <a:spcBef>
                <a:spcPts val="0"/>
              </a:spcBef>
              <a:spcAft>
                <a:spcPts val="0"/>
              </a:spcAft>
              <a:buClr>
                <a:srgbClr val="000000"/>
              </a:buClr>
              <a:buSzPts val="2200"/>
              <a:buNone/>
            </a:pPr>
            <a:r>
              <a:t/>
            </a:r>
            <a:endParaRPr>
              <a:solidFill>
                <a:srgbClr val="002060"/>
              </a:solidFill>
              <a:latin typeface="Times New Roman"/>
              <a:ea typeface="Times New Roman"/>
              <a:cs typeface="Times New Roman"/>
              <a:sym typeface="Times New Roman"/>
            </a:endParaRPr>
          </a:p>
          <a:p>
            <a:pPr indent="0" lvl="0" marL="88900" rtl="0" algn="l">
              <a:lnSpc>
                <a:spcPct val="100000"/>
              </a:lnSpc>
              <a:spcBef>
                <a:spcPts val="0"/>
              </a:spcBef>
              <a:spcAft>
                <a:spcPts val="0"/>
              </a:spcAft>
              <a:buClr>
                <a:srgbClr val="002060"/>
              </a:buClr>
              <a:buSzPts val="2200"/>
              <a:buNone/>
            </a:pPr>
            <a:r>
              <a:rPr lang="en-US">
                <a:solidFill>
                  <a:srgbClr val="002060"/>
                </a:solidFill>
                <a:latin typeface="Times New Roman"/>
                <a:ea typeface="Times New Roman"/>
                <a:cs typeface="Times New Roman"/>
                <a:sym typeface="Times New Roman"/>
              </a:rPr>
              <a:t>In fold shift the key value is divided into parts whose size matches the size of the required address. Then the left and right parts are shifted and added with the middle part.</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6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t/>
            </a:r>
            <a:endParaRPr/>
          </a:p>
        </p:txBody>
      </p:sp>
      <p:pic>
        <p:nvPicPr>
          <p:cNvPr id="767" name="Google Shape;767;p61"/>
          <p:cNvPicPr preferRelativeResize="0"/>
          <p:nvPr/>
        </p:nvPicPr>
        <p:blipFill rotWithShape="1">
          <a:blip r:embed="rId3">
            <a:alphaModFix/>
          </a:blip>
          <a:srcRect b="0" l="0" r="0" t="0"/>
          <a:stretch/>
        </p:blipFill>
        <p:spPr>
          <a:xfrm>
            <a:off x="199769" y="1455420"/>
            <a:ext cx="8632531" cy="4424172"/>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62"/>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C00000"/>
              </a:buClr>
              <a:buSzPts val="2800"/>
              <a:buNone/>
            </a:pPr>
            <a:r>
              <a:rPr lang="en-US">
                <a:solidFill>
                  <a:srgbClr val="C00000"/>
                </a:solidFill>
                <a:latin typeface="Times New Roman"/>
                <a:ea typeface="Times New Roman"/>
                <a:cs typeface="Times New Roman"/>
                <a:sym typeface="Times New Roman"/>
              </a:rPr>
              <a:t>Rotation Method</a:t>
            </a:r>
            <a:endParaRPr/>
          </a:p>
        </p:txBody>
      </p:sp>
      <p:sp>
        <p:nvSpPr>
          <p:cNvPr id="773" name="Google Shape;773;p62"/>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Clr>
                <a:srgbClr val="002060"/>
              </a:buClr>
              <a:buSzPts val="2200"/>
              <a:buChar char="●"/>
            </a:pPr>
            <a:r>
              <a:rPr lang="en-US">
                <a:solidFill>
                  <a:srgbClr val="002060"/>
                </a:solidFill>
                <a:latin typeface="Times New Roman"/>
                <a:ea typeface="Times New Roman"/>
                <a:cs typeface="Times New Roman"/>
                <a:sym typeface="Times New Roman"/>
              </a:rPr>
              <a:t>Is incorporated in combination with other hashing methods</a:t>
            </a:r>
            <a:endParaRPr/>
          </a:p>
        </p:txBody>
      </p:sp>
      <p:pic>
        <p:nvPicPr>
          <p:cNvPr id="774" name="Google Shape;774;p62"/>
          <p:cNvPicPr preferRelativeResize="0"/>
          <p:nvPr/>
        </p:nvPicPr>
        <p:blipFill rotWithShape="1">
          <a:blip r:embed="rId3">
            <a:alphaModFix/>
          </a:blip>
          <a:srcRect b="0" l="0" r="0" t="0"/>
          <a:stretch/>
        </p:blipFill>
        <p:spPr>
          <a:xfrm>
            <a:off x="714184" y="2318956"/>
            <a:ext cx="7866041" cy="2874836"/>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sp>
        <p:nvSpPr>
          <p:cNvPr id="779" name="Google Shape;779;p63"/>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C00000"/>
              </a:buClr>
              <a:buSzPts val="2800"/>
              <a:buNone/>
            </a:pPr>
            <a:r>
              <a:rPr lang="en-US">
                <a:solidFill>
                  <a:srgbClr val="C00000"/>
                </a:solidFill>
                <a:latin typeface="Times New Roman"/>
                <a:ea typeface="Times New Roman"/>
                <a:cs typeface="Times New Roman"/>
                <a:sym typeface="Times New Roman"/>
              </a:rPr>
              <a:t>Pseudorandom Hashing</a:t>
            </a:r>
            <a:endParaRPr/>
          </a:p>
        </p:txBody>
      </p:sp>
      <p:sp>
        <p:nvSpPr>
          <p:cNvPr id="780" name="Google Shape;780;p63"/>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0" lvl="0" marL="88900" rtl="0" algn="just">
              <a:lnSpc>
                <a:spcPct val="100000"/>
              </a:lnSpc>
              <a:spcBef>
                <a:spcPts val="0"/>
              </a:spcBef>
              <a:spcAft>
                <a:spcPts val="0"/>
              </a:spcAft>
              <a:buClr>
                <a:srgbClr val="002060"/>
              </a:buClr>
              <a:buSzPts val="2200"/>
              <a:buNone/>
            </a:pPr>
            <a:r>
              <a:rPr lang="en-US">
                <a:solidFill>
                  <a:srgbClr val="002060"/>
                </a:solidFill>
                <a:latin typeface="Times New Roman"/>
                <a:ea typeface="Times New Roman"/>
                <a:cs typeface="Times New Roman"/>
                <a:sym typeface="Times New Roman"/>
              </a:rPr>
              <a:t>In pseudorandom hashing the key is used as the seed in a pseudorandom-number generator, and the resulting random number is then scaled into the possible address range using modulo-division</a:t>
            </a:r>
            <a:endParaRPr/>
          </a:p>
          <a:p>
            <a:pPr indent="0" lvl="0" marL="88900" rtl="0" algn="just">
              <a:lnSpc>
                <a:spcPct val="100000"/>
              </a:lnSpc>
              <a:spcBef>
                <a:spcPts val="0"/>
              </a:spcBef>
              <a:spcAft>
                <a:spcPts val="0"/>
              </a:spcAft>
              <a:buClr>
                <a:srgbClr val="000000"/>
              </a:buClr>
              <a:buSzPts val="2200"/>
              <a:buNone/>
            </a:pPr>
            <a:r>
              <a:t/>
            </a:r>
            <a:endParaRPr>
              <a:solidFill>
                <a:srgbClr val="002060"/>
              </a:solidFill>
              <a:latin typeface="Times New Roman"/>
              <a:ea typeface="Times New Roman"/>
              <a:cs typeface="Times New Roman"/>
              <a:sym typeface="Times New Roman"/>
            </a:endParaRPr>
          </a:p>
          <a:p>
            <a:pPr indent="0" lvl="0" marL="88900" rtl="0" algn="just">
              <a:lnSpc>
                <a:spcPct val="100000"/>
              </a:lnSpc>
              <a:spcBef>
                <a:spcPts val="0"/>
              </a:spcBef>
              <a:spcAft>
                <a:spcPts val="0"/>
              </a:spcAft>
              <a:buClr>
                <a:srgbClr val="002060"/>
              </a:buClr>
              <a:buSzPts val="2200"/>
              <a:buNone/>
            </a:pPr>
            <a:r>
              <a:rPr lang="en-US">
                <a:solidFill>
                  <a:srgbClr val="002060"/>
                </a:solidFill>
                <a:latin typeface="Times New Roman"/>
                <a:ea typeface="Times New Roman"/>
                <a:cs typeface="Times New Roman"/>
                <a:sym typeface="Times New Roman"/>
              </a:rPr>
              <a:t>y = ax + c</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4" name="Shape 784"/>
        <p:cNvGrpSpPr/>
        <p:nvPr/>
      </p:nvGrpSpPr>
      <p:grpSpPr>
        <a:xfrm>
          <a:off x="0" y="0"/>
          <a:ext cx="0" cy="0"/>
          <a:chOff x="0" y="0"/>
          <a:chExt cx="0" cy="0"/>
        </a:xfrm>
      </p:grpSpPr>
      <p:sp>
        <p:nvSpPr>
          <p:cNvPr id="785" name="Google Shape;785;p64"/>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rPr b="0" i="1" lang="en-US"/>
              <a:t>Perfect Hash Function</a:t>
            </a:r>
            <a:endParaRPr/>
          </a:p>
        </p:txBody>
      </p:sp>
      <p:sp>
        <p:nvSpPr>
          <p:cNvPr id="786" name="Google Shape;786;p64"/>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Clr>
                <a:srgbClr val="000000"/>
              </a:buClr>
              <a:buSzPts val="2200"/>
              <a:buChar char="●"/>
            </a:pPr>
            <a:r>
              <a:rPr lang="en-US"/>
              <a:t>A hash function that maps each item into a unique slot (no collisions).</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sp>
        <p:nvSpPr>
          <p:cNvPr id="791" name="Google Shape;791;p65"/>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Collision</a:t>
            </a:r>
            <a:endParaRPr/>
          </a:p>
        </p:txBody>
      </p:sp>
      <p:sp>
        <p:nvSpPr>
          <p:cNvPr id="792" name="Google Shape;792;p65"/>
          <p:cNvSpPr txBox="1"/>
          <p:nvPr>
            <p:ph idx="1" type="body"/>
          </p:nvPr>
        </p:nvSpPr>
        <p:spPr>
          <a:xfrm>
            <a:off x="311700" y="1155625"/>
            <a:ext cx="3985800" cy="2987400"/>
          </a:xfrm>
          <a:prstGeom prst="rect">
            <a:avLst/>
          </a:prstGeom>
          <a:noFill/>
          <a:ln>
            <a:noFill/>
          </a:ln>
        </p:spPr>
        <p:txBody>
          <a:bodyPr anchorCtr="0" anchor="t" bIns="91425" lIns="91425" spcFirstLastPara="1" rIns="91425" wrap="square" tIns="91425">
            <a:noAutofit/>
          </a:bodyPr>
          <a:lstStyle/>
          <a:p>
            <a:pPr indent="-393700" lvl="0" marL="457200" rtl="0" algn="l">
              <a:lnSpc>
                <a:spcPct val="100000"/>
              </a:lnSpc>
              <a:spcBef>
                <a:spcPts val="0"/>
              </a:spcBef>
              <a:spcAft>
                <a:spcPts val="0"/>
              </a:spcAft>
              <a:buClr>
                <a:srgbClr val="273239"/>
              </a:buClr>
              <a:buSzPts val="2600"/>
              <a:buFont typeface="Nunito"/>
              <a:buChar char="●"/>
            </a:pPr>
            <a:r>
              <a:rPr lang="en-US" sz="2600">
                <a:solidFill>
                  <a:srgbClr val="273239"/>
                </a:solidFill>
                <a:highlight>
                  <a:srgbClr val="FFFFFF"/>
                </a:highlight>
                <a:latin typeface="Nunito"/>
                <a:ea typeface="Nunito"/>
                <a:cs typeface="Nunito"/>
                <a:sym typeface="Nunito"/>
              </a:rPr>
              <a:t>The hashing process generates a small number for a big key, </a:t>
            </a:r>
            <a:endParaRPr sz="2600">
              <a:solidFill>
                <a:srgbClr val="273239"/>
              </a:solidFill>
              <a:highlight>
                <a:srgbClr val="FFFFFF"/>
              </a:highlight>
              <a:latin typeface="Nunito"/>
              <a:ea typeface="Nunito"/>
              <a:cs typeface="Nunito"/>
              <a:sym typeface="Nunito"/>
            </a:endParaRPr>
          </a:p>
          <a:p>
            <a:pPr indent="-393700" lvl="0" marL="457200" rtl="0" algn="l">
              <a:lnSpc>
                <a:spcPct val="100000"/>
              </a:lnSpc>
              <a:spcBef>
                <a:spcPts val="0"/>
              </a:spcBef>
              <a:spcAft>
                <a:spcPts val="0"/>
              </a:spcAft>
              <a:buClr>
                <a:srgbClr val="273239"/>
              </a:buClr>
              <a:buSzPts val="2600"/>
              <a:buFont typeface="Nunito"/>
              <a:buChar char="●"/>
            </a:pPr>
            <a:r>
              <a:rPr lang="en-US" sz="2600">
                <a:solidFill>
                  <a:srgbClr val="273239"/>
                </a:solidFill>
                <a:highlight>
                  <a:srgbClr val="FFFFFF"/>
                </a:highlight>
                <a:latin typeface="Nunito"/>
                <a:ea typeface="Nunito"/>
                <a:cs typeface="Nunito"/>
                <a:sym typeface="Nunito"/>
              </a:rPr>
              <a:t>possibility that two keys could produce the same value. </a:t>
            </a:r>
            <a:endParaRPr sz="2600">
              <a:solidFill>
                <a:srgbClr val="273239"/>
              </a:solidFill>
              <a:highlight>
                <a:srgbClr val="FFFFFF"/>
              </a:highlight>
              <a:latin typeface="Nunito"/>
              <a:ea typeface="Nunito"/>
              <a:cs typeface="Nunito"/>
              <a:sym typeface="Nunito"/>
            </a:endParaRPr>
          </a:p>
          <a:p>
            <a:pPr indent="-393700" lvl="0" marL="457200" rtl="0" algn="l">
              <a:lnSpc>
                <a:spcPct val="100000"/>
              </a:lnSpc>
              <a:spcBef>
                <a:spcPts val="0"/>
              </a:spcBef>
              <a:spcAft>
                <a:spcPts val="0"/>
              </a:spcAft>
              <a:buClr>
                <a:srgbClr val="273239"/>
              </a:buClr>
              <a:buSzPts val="2600"/>
              <a:buFont typeface="Nunito"/>
              <a:buChar char="●"/>
            </a:pPr>
            <a:r>
              <a:rPr lang="en-US" sz="2600">
                <a:solidFill>
                  <a:srgbClr val="273239"/>
                </a:solidFill>
                <a:highlight>
                  <a:srgbClr val="FFFFFF"/>
                </a:highlight>
                <a:latin typeface="Nunito"/>
                <a:ea typeface="Nunito"/>
                <a:cs typeface="Nunito"/>
                <a:sym typeface="Nunito"/>
              </a:rPr>
              <a:t>situation where the newly inserted key maps to an already occupied, and it must be handled using collision handling technology.</a:t>
            </a:r>
            <a:endParaRPr sz="3500"/>
          </a:p>
        </p:txBody>
      </p:sp>
      <p:pic>
        <p:nvPicPr>
          <p:cNvPr id="793" name="Google Shape;793;p65"/>
          <p:cNvPicPr preferRelativeResize="0"/>
          <p:nvPr/>
        </p:nvPicPr>
        <p:blipFill rotWithShape="1">
          <a:blip r:embed="rId3">
            <a:alphaModFix/>
          </a:blip>
          <a:srcRect b="0" l="0" r="0" t="0"/>
          <a:stretch/>
        </p:blipFill>
        <p:spPr>
          <a:xfrm>
            <a:off x="4507825" y="3609625"/>
            <a:ext cx="4370701" cy="2029175"/>
          </a:xfrm>
          <a:prstGeom prst="rect">
            <a:avLst/>
          </a:prstGeom>
          <a:noFill/>
          <a:ln>
            <a:noFill/>
          </a:ln>
        </p:spPr>
      </p:pic>
      <p:sp>
        <p:nvSpPr>
          <p:cNvPr id="794" name="Google Shape;794;p65"/>
          <p:cNvSpPr txBox="1"/>
          <p:nvPr/>
        </p:nvSpPr>
        <p:spPr>
          <a:xfrm>
            <a:off x="3962400" y="1155625"/>
            <a:ext cx="5403300" cy="2216400"/>
          </a:xfrm>
          <a:prstGeom prst="rect">
            <a:avLst/>
          </a:prstGeom>
          <a:noFill/>
          <a:ln>
            <a:noFill/>
          </a:ln>
        </p:spPr>
        <p:txBody>
          <a:bodyPr anchorCtr="0" anchor="t" bIns="91425" lIns="91425" spcFirstLastPara="1" rIns="91425" wrap="square" tIns="91425">
            <a:spAutoFit/>
          </a:bodyPr>
          <a:lstStyle/>
          <a:p>
            <a:pPr indent="-368300" lvl="0" marL="457200" marR="0" rtl="0" algn="l">
              <a:lnSpc>
                <a:spcPct val="100000"/>
              </a:lnSpc>
              <a:spcBef>
                <a:spcPts val="0"/>
              </a:spcBef>
              <a:spcAft>
                <a:spcPts val="0"/>
              </a:spcAft>
              <a:buClr>
                <a:srgbClr val="002060"/>
              </a:buClr>
              <a:buSzPts val="2200"/>
              <a:buFont typeface="Archivo Narrow"/>
              <a:buChar char="●"/>
            </a:pPr>
            <a:r>
              <a:rPr b="0" i="0" lang="en-US" sz="2200" u="none" cap="none" strike="noStrike">
                <a:solidFill>
                  <a:srgbClr val="002060"/>
                </a:solidFill>
                <a:latin typeface="Times New Roman"/>
                <a:ea typeface="Times New Roman"/>
                <a:cs typeface="Times New Roman"/>
                <a:sym typeface="Times New Roman"/>
              </a:rPr>
              <a:t>When one or more hash values compete with a single hash table slot, collisions occur.</a:t>
            </a:r>
            <a:endParaRPr b="0" i="0" sz="2200" u="none" cap="none" strike="noStrike">
              <a:solidFill>
                <a:schemeClr val="dk1"/>
              </a:solidFill>
              <a:latin typeface="Archivo Narrow"/>
              <a:ea typeface="Archivo Narrow"/>
              <a:cs typeface="Archivo Narrow"/>
              <a:sym typeface="Archivo Narrow"/>
            </a:endParaRPr>
          </a:p>
          <a:p>
            <a:pPr indent="0" lvl="0" marL="88900" marR="0" rtl="0" algn="l">
              <a:lnSpc>
                <a:spcPct val="100000"/>
              </a:lnSpc>
              <a:spcBef>
                <a:spcPts val="0"/>
              </a:spcBef>
              <a:spcAft>
                <a:spcPts val="0"/>
              </a:spcAft>
              <a:buClr>
                <a:srgbClr val="000000"/>
              </a:buClr>
              <a:buSzPts val="2200"/>
              <a:buFont typeface="Arial"/>
              <a:buNone/>
            </a:pPr>
            <a:r>
              <a:rPr b="0" i="0" lang="en-US" sz="2200" u="none" cap="none" strike="noStrike">
                <a:solidFill>
                  <a:srgbClr val="002060"/>
                </a:solidFill>
                <a:latin typeface="Times New Roman"/>
                <a:ea typeface="Times New Roman"/>
                <a:cs typeface="Times New Roman"/>
                <a:sym typeface="Times New Roman"/>
              </a:rPr>
              <a:t>Solution</a:t>
            </a:r>
            <a:endParaRPr b="0" i="0" sz="2200" u="none" cap="none" strike="noStrike">
              <a:solidFill>
                <a:schemeClr val="dk1"/>
              </a:solidFill>
              <a:latin typeface="Archivo Narrow"/>
              <a:ea typeface="Archivo Narrow"/>
              <a:cs typeface="Archivo Narrow"/>
              <a:sym typeface="Archivo Narrow"/>
            </a:endParaRPr>
          </a:p>
          <a:p>
            <a:pPr indent="-368300" lvl="0" marL="457200" marR="0" rtl="0" algn="l">
              <a:lnSpc>
                <a:spcPct val="100000"/>
              </a:lnSpc>
              <a:spcBef>
                <a:spcPts val="0"/>
              </a:spcBef>
              <a:spcAft>
                <a:spcPts val="0"/>
              </a:spcAft>
              <a:buClr>
                <a:srgbClr val="002060"/>
              </a:buClr>
              <a:buSzPts val="2200"/>
              <a:buFont typeface="Archivo Narrow"/>
              <a:buChar char="●"/>
            </a:pPr>
            <a:r>
              <a:rPr b="0" i="0" lang="en-US" sz="2200" u="none" cap="none" strike="noStrike">
                <a:solidFill>
                  <a:srgbClr val="002060"/>
                </a:solidFill>
                <a:latin typeface="Times New Roman"/>
                <a:ea typeface="Times New Roman"/>
                <a:cs typeface="Times New Roman"/>
                <a:sym typeface="Times New Roman"/>
              </a:rPr>
              <a:t>The next available empty slot is assigned to the current hash value</a:t>
            </a:r>
            <a:endParaRPr b="0" i="0" sz="2200" u="none" cap="none" strike="noStrike">
              <a:solidFill>
                <a:srgbClr val="002060"/>
              </a:solidFill>
              <a:latin typeface="Times New Roman"/>
              <a:ea typeface="Times New Roman"/>
              <a:cs typeface="Times New Roman"/>
              <a:sym typeface="Times New Roman"/>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sp>
        <p:nvSpPr>
          <p:cNvPr id="799" name="Google Shape;799;p66"/>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a:p>
        </p:txBody>
      </p:sp>
      <p:sp>
        <p:nvSpPr>
          <p:cNvPr id="800" name="Google Shape;800;p66"/>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US"/>
              <a:t>24, 19, 32, 44,58</a:t>
            </a:r>
            <a:endParaRPr/>
          </a:p>
          <a:p>
            <a:pPr indent="0" lvl="0" marL="0" rtl="0" algn="l">
              <a:lnSpc>
                <a:spcPct val="100000"/>
              </a:lnSpc>
              <a:spcBef>
                <a:spcPts val="0"/>
              </a:spcBef>
              <a:spcAft>
                <a:spcPts val="0"/>
              </a:spcAft>
              <a:buSzPts val="2200"/>
              <a:buNone/>
            </a:pPr>
            <a:r>
              <a:rPr lang="en-US"/>
              <a:t>k mod 6</a:t>
            </a:r>
            <a:endParaRPr/>
          </a:p>
          <a:p>
            <a:pPr indent="0" lvl="0" marL="0" rtl="0" algn="l">
              <a:lnSpc>
                <a:spcPct val="100000"/>
              </a:lnSpc>
              <a:spcBef>
                <a:spcPts val="0"/>
              </a:spcBef>
              <a:spcAft>
                <a:spcPts val="0"/>
              </a:spcAft>
              <a:buSzPts val="2200"/>
              <a:buNone/>
            </a:pPr>
            <a:r>
              <a:rPr lang="en-US"/>
              <a:t>identify collisions</a:t>
            </a:r>
            <a:endParaRPr/>
          </a:p>
        </p:txBody>
      </p:sp>
      <p:graphicFrame>
        <p:nvGraphicFramePr>
          <p:cNvPr id="801" name="Google Shape;801;p66"/>
          <p:cNvGraphicFramePr/>
          <p:nvPr/>
        </p:nvGraphicFramePr>
        <p:xfrm>
          <a:off x="1409700" y="3092825"/>
          <a:ext cx="3000000" cy="3000000"/>
        </p:xfrm>
        <a:graphic>
          <a:graphicData uri="http://schemas.openxmlformats.org/drawingml/2006/table">
            <a:tbl>
              <a:tblPr>
                <a:noFill/>
                <a:tableStyleId>{B2143649-6675-4A54-9F9B-DB80E3C8E0C1}</a:tableStyleId>
              </a:tblPr>
              <a:tblGrid>
                <a:gridCol w="1075225"/>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24</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19</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32//44</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58</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sp>
        <p:nvSpPr>
          <p:cNvPr id="802" name="Google Shape;802;p66"/>
          <p:cNvSpPr txBox="1"/>
          <p:nvPr/>
        </p:nvSpPr>
        <p:spPr>
          <a:xfrm>
            <a:off x="2592100" y="3057125"/>
            <a:ext cx="1173600" cy="240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chivo Narrow"/>
                <a:ea typeface="Archivo Narrow"/>
                <a:cs typeface="Archivo Narrow"/>
                <a:sym typeface="Archivo Narrow"/>
              </a:rPr>
              <a:t>0</a:t>
            </a:r>
            <a:endParaRPr b="0" i="0" sz="2400" u="none" cap="none" strike="noStrike">
              <a:solidFill>
                <a:srgbClr val="000000"/>
              </a:solidFill>
              <a:latin typeface="Archivo Narrow"/>
              <a:ea typeface="Archivo Narrow"/>
              <a:cs typeface="Archivo Narrow"/>
              <a:sym typeface="Archivo Narrow"/>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chivo Narrow"/>
                <a:ea typeface="Archivo Narrow"/>
                <a:cs typeface="Archivo Narrow"/>
                <a:sym typeface="Archivo Narrow"/>
              </a:rPr>
              <a:t>1</a:t>
            </a:r>
            <a:endParaRPr b="0" i="0" sz="2400" u="none" cap="none" strike="noStrike">
              <a:solidFill>
                <a:srgbClr val="000000"/>
              </a:solidFill>
              <a:latin typeface="Archivo Narrow"/>
              <a:ea typeface="Archivo Narrow"/>
              <a:cs typeface="Archivo Narrow"/>
              <a:sym typeface="Archivo Narrow"/>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chivo Narrow"/>
                <a:ea typeface="Archivo Narrow"/>
                <a:cs typeface="Archivo Narrow"/>
                <a:sym typeface="Archivo Narrow"/>
              </a:rPr>
              <a:t>2</a:t>
            </a:r>
            <a:endParaRPr b="0" i="0" sz="2400" u="none" cap="none" strike="noStrike">
              <a:solidFill>
                <a:srgbClr val="000000"/>
              </a:solidFill>
              <a:latin typeface="Archivo Narrow"/>
              <a:ea typeface="Archivo Narrow"/>
              <a:cs typeface="Archivo Narrow"/>
              <a:sym typeface="Archivo Narrow"/>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chivo Narrow"/>
                <a:ea typeface="Archivo Narrow"/>
                <a:cs typeface="Archivo Narrow"/>
                <a:sym typeface="Archivo Narrow"/>
              </a:rPr>
              <a:t>3</a:t>
            </a:r>
            <a:endParaRPr b="0" i="0" sz="2400" u="none" cap="none" strike="noStrike">
              <a:solidFill>
                <a:srgbClr val="000000"/>
              </a:solidFill>
              <a:latin typeface="Archivo Narrow"/>
              <a:ea typeface="Archivo Narrow"/>
              <a:cs typeface="Archivo Narrow"/>
              <a:sym typeface="Archivo Narrow"/>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chivo Narrow"/>
                <a:ea typeface="Archivo Narrow"/>
                <a:cs typeface="Archivo Narrow"/>
                <a:sym typeface="Archivo Narrow"/>
              </a:rPr>
              <a:t>4</a:t>
            </a:r>
            <a:endParaRPr b="0" i="0" sz="2400" u="none" cap="none" strike="noStrike">
              <a:solidFill>
                <a:srgbClr val="000000"/>
              </a:solidFill>
              <a:latin typeface="Archivo Narrow"/>
              <a:ea typeface="Archivo Narrow"/>
              <a:cs typeface="Archivo Narrow"/>
              <a:sym typeface="Archivo Narrow"/>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chivo Narrow"/>
                <a:ea typeface="Archivo Narrow"/>
                <a:cs typeface="Archivo Narrow"/>
                <a:sym typeface="Archivo Narrow"/>
              </a:rPr>
              <a:t>5</a:t>
            </a:r>
            <a:endParaRPr b="0" i="0" sz="2400" u="none" cap="none" strike="noStrike">
              <a:solidFill>
                <a:srgbClr val="000000"/>
              </a:solidFill>
              <a:latin typeface="Archivo Narrow"/>
              <a:ea typeface="Archivo Narrow"/>
              <a:cs typeface="Archivo Narrow"/>
              <a:sym typeface="Archivo Narrow"/>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6" name="Shape 806"/>
        <p:cNvGrpSpPr/>
        <p:nvPr/>
      </p:nvGrpSpPr>
      <p:grpSpPr>
        <a:xfrm>
          <a:off x="0" y="0"/>
          <a:ext cx="0" cy="0"/>
          <a:chOff x="0" y="0"/>
          <a:chExt cx="0" cy="0"/>
        </a:xfrm>
      </p:grpSpPr>
      <p:sp>
        <p:nvSpPr>
          <p:cNvPr id="807" name="Google Shape;807;p67"/>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C00000"/>
              </a:buClr>
              <a:buSzPts val="2800"/>
              <a:buNone/>
            </a:pPr>
            <a:r>
              <a:rPr lang="en-US">
                <a:solidFill>
                  <a:srgbClr val="C00000"/>
                </a:solidFill>
              </a:rPr>
              <a:t>Collision Resolution</a:t>
            </a:r>
            <a:endParaRPr>
              <a:solidFill>
                <a:srgbClr val="C00000"/>
              </a:solidFill>
            </a:endParaRPr>
          </a:p>
        </p:txBody>
      </p:sp>
      <p:sp>
        <p:nvSpPr>
          <p:cNvPr id="808" name="Google Shape;808;p67"/>
          <p:cNvSpPr txBox="1"/>
          <p:nvPr>
            <p:ph idx="1" type="body"/>
          </p:nvPr>
        </p:nvSpPr>
        <p:spPr>
          <a:xfrm>
            <a:off x="311700" y="1536614"/>
            <a:ext cx="8520600" cy="46377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Clr>
                <a:srgbClr val="000000"/>
              </a:buClr>
              <a:buSzPts val="2200"/>
              <a:buNone/>
            </a:pPr>
            <a:r>
              <a:rPr lang="en-US"/>
              <a:t>Chaining ----(open hashing </a:t>
            </a:r>
            <a:endParaRPr/>
          </a:p>
          <a:p>
            <a:pPr indent="-228600" lvl="0" marL="457200" rtl="0" algn="l">
              <a:lnSpc>
                <a:spcPct val="100000"/>
              </a:lnSpc>
              <a:spcBef>
                <a:spcPts val="0"/>
              </a:spcBef>
              <a:spcAft>
                <a:spcPts val="0"/>
              </a:spcAft>
              <a:buClr>
                <a:srgbClr val="000000"/>
              </a:buClr>
              <a:buSzPts val="2200"/>
              <a:buNone/>
            </a:pPr>
            <a:r>
              <a:rPr lang="en-US"/>
              <a:t>Open addressing:---closed hashing</a:t>
            </a:r>
            <a:endParaRPr/>
          </a:p>
          <a:p>
            <a:pPr indent="-228600" lvl="0" marL="914400" rtl="0" algn="l">
              <a:lnSpc>
                <a:spcPct val="100000"/>
              </a:lnSpc>
              <a:spcBef>
                <a:spcPts val="0"/>
              </a:spcBef>
              <a:spcAft>
                <a:spcPts val="0"/>
              </a:spcAft>
              <a:buClr>
                <a:srgbClr val="000000"/>
              </a:buClr>
              <a:buSzPts val="2200"/>
              <a:buNone/>
            </a:pPr>
            <a:r>
              <a:rPr lang="en-US"/>
              <a:t>Linear Probe</a:t>
            </a:r>
            <a:endParaRPr/>
          </a:p>
          <a:p>
            <a:pPr indent="-228600" lvl="0" marL="914400" rtl="0" algn="l">
              <a:lnSpc>
                <a:spcPct val="100000"/>
              </a:lnSpc>
              <a:spcBef>
                <a:spcPts val="0"/>
              </a:spcBef>
              <a:spcAft>
                <a:spcPts val="0"/>
              </a:spcAft>
              <a:buClr>
                <a:srgbClr val="000000"/>
              </a:buClr>
              <a:buSzPts val="2200"/>
              <a:buNone/>
            </a:pPr>
            <a:r>
              <a:rPr lang="en-US"/>
              <a:t>Quadratic probe</a:t>
            </a:r>
            <a:endParaRPr/>
          </a:p>
          <a:p>
            <a:pPr indent="-228600" lvl="0" marL="914400" rtl="0" algn="l">
              <a:lnSpc>
                <a:spcPct val="100000"/>
              </a:lnSpc>
              <a:spcBef>
                <a:spcPts val="0"/>
              </a:spcBef>
              <a:spcAft>
                <a:spcPts val="0"/>
              </a:spcAft>
              <a:buClr>
                <a:srgbClr val="000000"/>
              </a:buClr>
              <a:buSzPts val="2200"/>
              <a:buNone/>
            </a:pPr>
            <a:r>
              <a:rPr lang="en-US"/>
              <a:t>Double hashing</a:t>
            </a:r>
            <a:endParaRPr/>
          </a:p>
          <a:p>
            <a:pPr indent="-228600" lvl="0" marL="457200" rtl="0" algn="l">
              <a:lnSpc>
                <a:spcPct val="100000"/>
              </a:lnSpc>
              <a:spcBef>
                <a:spcPts val="0"/>
              </a:spcBef>
              <a:spcAft>
                <a:spcPts val="0"/>
              </a:spcAft>
              <a:buClr>
                <a:srgbClr val="000000"/>
              </a:buClr>
              <a:buSzPts val="2200"/>
              <a:buNone/>
            </a:pPr>
            <a:r>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68"/>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chaining--open hashing </a:t>
            </a:r>
            <a:endParaRPr/>
          </a:p>
        </p:txBody>
      </p:sp>
      <p:sp>
        <p:nvSpPr>
          <p:cNvPr id="814" name="Google Shape;814;p68"/>
          <p:cNvSpPr txBox="1"/>
          <p:nvPr>
            <p:ph idx="1" type="body"/>
          </p:nvPr>
        </p:nvSpPr>
        <p:spPr>
          <a:xfrm>
            <a:off x="311700" y="1231833"/>
            <a:ext cx="8520600" cy="4555200"/>
          </a:xfrm>
          <a:prstGeom prst="rect">
            <a:avLst/>
          </a:prstGeom>
          <a:noFill/>
          <a:ln>
            <a:noFill/>
          </a:ln>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Clr>
                <a:schemeClr val="dk1"/>
              </a:buClr>
              <a:buSzPts val="2200"/>
              <a:buChar char="●"/>
            </a:pPr>
            <a:r>
              <a:rPr lang="en-US">
                <a:solidFill>
                  <a:schemeClr val="dk1"/>
                </a:solidFill>
              </a:rPr>
              <a:t>This technique implements a linked list and is the most popular collision resolution techniques</a:t>
            </a:r>
            <a:endParaRPr/>
          </a:p>
          <a:p>
            <a:pPr indent="0" lvl="0" marL="0" rtl="0" algn="l">
              <a:lnSpc>
                <a:spcPct val="100000"/>
              </a:lnSpc>
              <a:spcBef>
                <a:spcPts val="0"/>
              </a:spcBef>
              <a:spcAft>
                <a:spcPts val="0"/>
              </a:spcAft>
              <a:buSzPts val="2200"/>
              <a:buNone/>
            </a:pPr>
            <a:r>
              <a:rPr lang="en-US"/>
              <a:t>42, 19,10,12 ;; k mod 5 </a:t>
            </a:r>
            <a:endParaRPr/>
          </a:p>
          <a:p>
            <a:pPr indent="0" lvl="0" marL="0" rtl="0" algn="l">
              <a:lnSpc>
                <a:spcPct val="100000"/>
              </a:lnSpc>
              <a:spcBef>
                <a:spcPts val="0"/>
              </a:spcBef>
              <a:spcAft>
                <a:spcPts val="0"/>
              </a:spcAft>
              <a:buSzPts val="2200"/>
              <a:buNone/>
            </a:pPr>
            <a:r>
              <a:t/>
            </a:r>
            <a:endParaRPr/>
          </a:p>
          <a:p>
            <a:pPr indent="0" lvl="0" marL="0" rtl="0" algn="l">
              <a:lnSpc>
                <a:spcPct val="100000"/>
              </a:lnSpc>
              <a:spcBef>
                <a:spcPts val="0"/>
              </a:spcBef>
              <a:spcAft>
                <a:spcPts val="0"/>
              </a:spcAft>
              <a:buSzPts val="2200"/>
              <a:buNone/>
            </a:pPr>
            <a:r>
              <a:t/>
            </a:r>
            <a:endParaRPr/>
          </a:p>
        </p:txBody>
      </p:sp>
      <p:graphicFrame>
        <p:nvGraphicFramePr>
          <p:cNvPr id="815" name="Google Shape;815;p68"/>
          <p:cNvGraphicFramePr/>
          <p:nvPr/>
        </p:nvGraphicFramePr>
        <p:xfrm>
          <a:off x="952500" y="2628900"/>
          <a:ext cx="3000000" cy="3000000"/>
        </p:xfrm>
        <a:graphic>
          <a:graphicData uri="http://schemas.openxmlformats.org/drawingml/2006/table">
            <a:tbl>
              <a:tblPr>
                <a:noFill/>
                <a:tableStyleId>{B2143649-6675-4A54-9F9B-DB80E3C8E0C1}</a:tableStyleId>
              </a:tblPr>
              <a:tblGrid>
                <a:gridCol w="7635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4</a:t>
                      </a:r>
                      <a:endParaRPr sz="1400" u="none" cap="none" strike="noStrike"/>
                    </a:p>
                  </a:txBody>
                  <a:tcPr marT="91425" marB="91425" marR="91425" marL="91425"/>
                </a:tc>
              </a:tr>
            </a:tbl>
          </a:graphicData>
        </a:graphic>
      </p:graphicFrame>
      <p:sp>
        <p:nvSpPr>
          <p:cNvPr id="816" name="Google Shape;816;p68"/>
          <p:cNvSpPr txBox="1"/>
          <p:nvPr/>
        </p:nvSpPr>
        <p:spPr>
          <a:xfrm>
            <a:off x="263325" y="2476500"/>
            <a:ext cx="421800" cy="37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Archivo Narrow"/>
              <a:ea typeface="Archivo Narrow"/>
              <a:cs typeface="Archivo Narrow"/>
              <a:sym typeface="Archivo Narrow"/>
            </a:endParaRPr>
          </a:p>
        </p:txBody>
      </p:sp>
      <p:sp>
        <p:nvSpPr>
          <p:cNvPr id="817" name="Google Shape;817;p68"/>
          <p:cNvSpPr txBox="1"/>
          <p:nvPr/>
        </p:nvSpPr>
        <p:spPr>
          <a:xfrm>
            <a:off x="3197225" y="3350525"/>
            <a:ext cx="763500" cy="37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Archivo Narrow"/>
                <a:ea typeface="Archivo Narrow"/>
                <a:cs typeface="Archivo Narrow"/>
                <a:sym typeface="Archivo Narrow"/>
              </a:rPr>
              <a:t>12</a:t>
            </a:r>
            <a:endParaRPr b="0" i="0" sz="2200" u="none" cap="none" strike="noStrike">
              <a:solidFill>
                <a:srgbClr val="000000"/>
              </a:solidFill>
              <a:latin typeface="Archivo Narrow"/>
              <a:ea typeface="Archivo Narrow"/>
              <a:cs typeface="Archivo Narrow"/>
              <a:sym typeface="Archivo Narrow"/>
            </a:endParaRPr>
          </a:p>
        </p:txBody>
      </p:sp>
      <p:sp>
        <p:nvSpPr>
          <p:cNvPr id="818" name="Google Shape;818;p68"/>
          <p:cNvSpPr txBox="1"/>
          <p:nvPr/>
        </p:nvSpPr>
        <p:spPr>
          <a:xfrm>
            <a:off x="2206625" y="3274325"/>
            <a:ext cx="763500" cy="37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Archivo Narrow"/>
                <a:ea typeface="Archivo Narrow"/>
                <a:cs typeface="Archivo Narrow"/>
                <a:sym typeface="Archivo Narrow"/>
              </a:rPr>
              <a:t>42</a:t>
            </a:r>
            <a:endParaRPr b="0" i="0" sz="2200" u="none" cap="none" strike="noStrike">
              <a:solidFill>
                <a:srgbClr val="000000"/>
              </a:solidFill>
              <a:latin typeface="Archivo Narrow"/>
              <a:ea typeface="Archivo Narrow"/>
              <a:cs typeface="Archivo Narrow"/>
              <a:sym typeface="Archivo Narrow"/>
            </a:endParaRPr>
          </a:p>
        </p:txBody>
      </p:sp>
      <p:sp>
        <p:nvSpPr>
          <p:cNvPr id="819" name="Google Shape;819;p68"/>
          <p:cNvSpPr txBox="1"/>
          <p:nvPr/>
        </p:nvSpPr>
        <p:spPr>
          <a:xfrm>
            <a:off x="2206625" y="4036325"/>
            <a:ext cx="763500" cy="37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Archivo Narrow"/>
                <a:ea typeface="Archivo Narrow"/>
                <a:cs typeface="Archivo Narrow"/>
                <a:sym typeface="Archivo Narrow"/>
              </a:rPr>
              <a:t>19</a:t>
            </a:r>
            <a:endParaRPr b="0" i="0" sz="2200" u="none" cap="none" strike="noStrike">
              <a:solidFill>
                <a:srgbClr val="000000"/>
              </a:solidFill>
              <a:latin typeface="Archivo Narrow"/>
              <a:ea typeface="Archivo Narrow"/>
              <a:cs typeface="Archivo Narrow"/>
              <a:sym typeface="Archivo Narrow"/>
            </a:endParaRPr>
          </a:p>
        </p:txBody>
      </p:sp>
      <p:sp>
        <p:nvSpPr>
          <p:cNvPr id="820" name="Google Shape;820;p68"/>
          <p:cNvSpPr txBox="1"/>
          <p:nvPr/>
        </p:nvSpPr>
        <p:spPr>
          <a:xfrm>
            <a:off x="2206625" y="2436125"/>
            <a:ext cx="763500" cy="37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Archivo Narrow"/>
                <a:ea typeface="Archivo Narrow"/>
                <a:cs typeface="Archivo Narrow"/>
                <a:sym typeface="Archivo Narrow"/>
              </a:rPr>
              <a:t>10</a:t>
            </a:r>
            <a:endParaRPr b="0" i="0" sz="2200" u="none" cap="none" strike="noStrike">
              <a:solidFill>
                <a:srgbClr val="000000"/>
              </a:solidFill>
              <a:latin typeface="Archivo Narrow"/>
              <a:ea typeface="Archivo Narrow"/>
              <a:cs typeface="Archivo Narrow"/>
              <a:sym typeface="Archivo Narrow"/>
            </a:endParaRPr>
          </a:p>
        </p:txBody>
      </p:sp>
      <p:sp>
        <p:nvSpPr>
          <p:cNvPr id="821" name="Google Shape;821;p68"/>
          <p:cNvSpPr txBox="1"/>
          <p:nvPr/>
        </p:nvSpPr>
        <p:spPr>
          <a:xfrm>
            <a:off x="5397650" y="1590175"/>
            <a:ext cx="3282300" cy="97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Archivo Narrow"/>
                <a:ea typeface="Archivo Narrow"/>
                <a:cs typeface="Archivo Narrow"/>
                <a:sym typeface="Archivo Narrow"/>
              </a:rPr>
              <a:t>Maximum length of the chain, minimum length of the chain</a:t>
            </a:r>
            <a:endParaRPr b="0" i="0" sz="2200" u="none" cap="none" strike="noStrike">
              <a:solidFill>
                <a:srgbClr val="000000"/>
              </a:solidFill>
              <a:latin typeface="Archivo Narrow"/>
              <a:ea typeface="Archivo Narrow"/>
              <a:cs typeface="Archivo Narrow"/>
              <a:sym typeface="Archivo Narrow"/>
            </a:endParaRPr>
          </a:p>
        </p:txBody>
      </p:sp>
      <p:sp>
        <p:nvSpPr>
          <p:cNvPr id="822" name="Google Shape;822;p68"/>
          <p:cNvSpPr txBox="1"/>
          <p:nvPr/>
        </p:nvSpPr>
        <p:spPr>
          <a:xfrm>
            <a:off x="2970125" y="4489025"/>
            <a:ext cx="5862300" cy="104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Archivo Narrow"/>
                <a:ea typeface="Archivo Narrow"/>
                <a:cs typeface="Archivo Narrow"/>
                <a:sym typeface="Archivo Narrow"/>
              </a:rPr>
              <a:t>Load factor(alpha)=total number of keys/ total number of slots</a:t>
            </a:r>
            <a:endParaRPr b="0" i="0" sz="2200" u="none" cap="none" strike="noStrike">
              <a:solidFill>
                <a:srgbClr val="000000"/>
              </a:solidFill>
              <a:latin typeface="Archivo Narrow"/>
              <a:ea typeface="Archivo Narrow"/>
              <a:cs typeface="Archivo Narrow"/>
              <a:sym typeface="Archivo Narrow"/>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Archivo Narrow"/>
                <a:ea typeface="Archivo Narrow"/>
                <a:cs typeface="Archivo Narrow"/>
                <a:sym typeface="Archivo Narrow"/>
              </a:rPr>
              <a:t>=4/5</a:t>
            </a:r>
            <a:endParaRPr b="0" i="0" sz="2200" u="none" cap="none" strike="noStrike">
              <a:solidFill>
                <a:srgbClr val="000000"/>
              </a:solidFill>
              <a:latin typeface="Archivo Narrow"/>
              <a:ea typeface="Archivo Narrow"/>
              <a:cs typeface="Archivo Narrow"/>
              <a:sym typeface="Archivo Narrow"/>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
        <p:nvSpPr>
          <p:cNvPr id="827" name="Google Shape;827;p69"/>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a:p>
        </p:txBody>
      </p:sp>
      <p:sp>
        <p:nvSpPr>
          <p:cNvPr id="828" name="Google Shape;828;p69"/>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US"/>
              <a:t>Advantages---</a:t>
            </a:r>
            <a:endParaRPr/>
          </a:p>
          <a:p>
            <a:pPr indent="-368300" lvl="0" marL="457200" rtl="0" algn="l">
              <a:lnSpc>
                <a:spcPct val="100000"/>
              </a:lnSpc>
              <a:spcBef>
                <a:spcPts val="0"/>
              </a:spcBef>
              <a:spcAft>
                <a:spcPts val="0"/>
              </a:spcAft>
              <a:buSzPts val="2200"/>
              <a:buAutoNum type="arabicPeriod"/>
            </a:pPr>
            <a:r>
              <a:rPr lang="en-US"/>
              <a:t>easy insertion, deletion as per linked list operations</a:t>
            </a:r>
            <a:endParaRPr/>
          </a:p>
          <a:p>
            <a:pPr indent="-368300" lvl="0" marL="457200" rtl="0" algn="l">
              <a:lnSpc>
                <a:spcPct val="100000"/>
              </a:lnSpc>
              <a:spcBef>
                <a:spcPts val="0"/>
              </a:spcBef>
              <a:spcAft>
                <a:spcPts val="0"/>
              </a:spcAft>
              <a:buSzPts val="2200"/>
              <a:buAutoNum type="arabicPeriod"/>
            </a:pPr>
            <a:r>
              <a:rPr lang="en-US"/>
              <a:t>simple</a:t>
            </a:r>
            <a:endParaRPr/>
          </a:p>
          <a:p>
            <a:pPr indent="0" lvl="0" marL="0" rtl="0" algn="l">
              <a:lnSpc>
                <a:spcPct val="100000"/>
              </a:lnSpc>
              <a:spcBef>
                <a:spcPts val="0"/>
              </a:spcBef>
              <a:spcAft>
                <a:spcPts val="0"/>
              </a:spcAft>
              <a:buSzPts val="2200"/>
              <a:buNone/>
            </a:pPr>
            <a:r>
              <a:t/>
            </a:r>
            <a:endParaRPr/>
          </a:p>
          <a:p>
            <a:pPr indent="0" lvl="0" marL="0" rtl="0" algn="l">
              <a:lnSpc>
                <a:spcPct val="100000"/>
              </a:lnSpc>
              <a:spcBef>
                <a:spcPts val="0"/>
              </a:spcBef>
              <a:spcAft>
                <a:spcPts val="0"/>
              </a:spcAft>
              <a:buSzPts val="2200"/>
              <a:buNone/>
            </a:pPr>
            <a:r>
              <a:t/>
            </a:r>
            <a:endParaRPr/>
          </a:p>
          <a:p>
            <a:pPr indent="0" lvl="0" marL="0" rtl="0" algn="l">
              <a:lnSpc>
                <a:spcPct val="100000"/>
              </a:lnSpc>
              <a:spcBef>
                <a:spcPts val="0"/>
              </a:spcBef>
              <a:spcAft>
                <a:spcPts val="0"/>
              </a:spcAft>
              <a:buSzPts val="2200"/>
              <a:buNone/>
            </a:pPr>
            <a:r>
              <a:rPr lang="en-US"/>
              <a:t>disadvantages:::</a:t>
            </a:r>
            <a:endParaRPr/>
          </a:p>
          <a:p>
            <a:pPr indent="0" lvl="0" marL="0" rtl="0" algn="l">
              <a:lnSpc>
                <a:spcPct val="100000"/>
              </a:lnSpc>
              <a:spcBef>
                <a:spcPts val="0"/>
              </a:spcBef>
              <a:spcAft>
                <a:spcPts val="0"/>
              </a:spcAft>
              <a:buSzPts val="2200"/>
              <a:buNone/>
            </a:pPr>
            <a:r>
              <a:rPr lang="en-US"/>
              <a:t>more search time when the linked list is long--O(n)</a:t>
            </a:r>
            <a:endParaRPr/>
          </a:p>
          <a:p>
            <a:pPr indent="0" lvl="0" marL="0" rtl="0" algn="l">
              <a:lnSpc>
                <a:spcPct val="100000"/>
              </a:lnSpc>
              <a:spcBef>
                <a:spcPts val="0"/>
              </a:spcBef>
              <a:spcAft>
                <a:spcPts val="0"/>
              </a:spcAft>
              <a:buSzPts val="2200"/>
              <a:buNone/>
            </a:pPr>
            <a:r>
              <a:rPr lang="en-US"/>
              <a:t>uses extra space</a:t>
            </a:r>
            <a:endParaRPr/>
          </a:p>
          <a:p>
            <a:pPr indent="0" lvl="0" marL="0" rtl="0" algn="l">
              <a:lnSpc>
                <a:spcPct val="100000"/>
              </a:lnSpc>
              <a:spcBef>
                <a:spcPts val="0"/>
              </a:spcBef>
              <a:spcAft>
                <a:spcPts val="0"/>
              </a:spcAft>
              <a:buSzPts val="2200"/>
              <a:buNone/>
            </a:pPr>
            <a:r>
              <a:t/>
            </a:r>
            <a:endParaRPr/>
          </a:p>
          <a:p>
            <a:pPr indent="0" lvl="0" marL="0" rtl="0" algn="l">
              <a:lnSpc>
                <a:spcPct val="100000"/>
              </a:lnSpc>
              <a:spcBef>
                <a:spcPts val="0"/>
              </a:spcBef>
              <a:spcAft>
                <a:spcPts val="0"/>
              </a:spcAft>
              <a:buSzPts val="22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7"/>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rPr lang="en-US"/>
              <a:t>Example---1-----iteration----3</a:t>
            </a:r>
            <a:endParaRPr/>
          </a:p>
        </p:txBody>
      </p:sp>
      <p:graphicFrame>
        <p:nvGraphicFramePr>
          <p:cNvPr id="373" name="Google Shape;373;p7"/>
          <p:cNvGraphicFramePr/>
          <p:nvPr/>
        </p:nvGraphicFramePr>
        <p:xfrm>
          <a:off x="810705" y="1165301"/>
          <a:ext cx="3000000" cy="3000000"/>
        </p:xfrm>
        <a:graphic>
          <a:graphicData uri="http://schemas.openxmlformats.org/drawingml/2006/table">
            <a:tbl>
              <a:tblPr bandRow="1" firstRow="1">
                <a:noFill/>
                <a:tableStyleId>{311B329C-BEB2-4544-B66C-C6F58A61D3AA}</a:tableStyleId>
              </a:tblPr>
              <a:tblGrid>
                <a:gridCol w="376025"/>
                <a:gridCol w="406400"/>
                <a:gridCol w="402975"/>
                <a:gridCol w="414300"/>
                <a:gridCol w="393725"/>
                <a:gridCol w="393725"/>
                <a:gridCol w="393725"/>
              </a:tblGrid>
              <a:tr h="294475">
                <a:tc>
                  <a:txBody>
                    <a:bodyPr/>
                    <a:lstStyle/>
                    <a:p>
                      <a:pPr indent="0" lvl="0" marL="0" marR="0" rtl="0" algn="l">
                        <a:lnSpc>
                          <a:spcPct val="100000"/>
                        </a:lnSpc>
                        <a:spcBef>
                          <a:spcPts val="0"/>
                        </a:spcBef>
                        <a:spcAft>
                          <a:spcPts val="0"/>
                        </a:spcAft>
                        <a:buClr>
                          <a:schemeClr val="lt1"/>
                        </a:buClr>
                        <a:buSzPts val="1600"/>
                        <a:buFont typeface="Arial"/>
                        <a:buNone/>
                      </a:pPr>
                      <a:r>
                        <a:rPr lang="en-US" sz="1600" u="none" cap="none" strike="noStrike">
                          <a:solidFill>
                            <a:schemeClr val="lt1"/>
                          </a:solidFill>
                        </a:rPr>
                        <a:t>0</a:t>
                      </a:r>
                      <a:endParaRPr sz="1600" u="none" cap="none" strike="noStrike">
                        <a:solidFill>
                          <a:schemeClr val="lt1"/>
                        </a:solidFill>
                      </a:endParaRPr>
                    </a:p>
                  </a:txBody>
                  <a:tcPr marT="45725" marB="45725" marR="91450" marL="91450"/>
                </a:tc>
                <a:tc>
                  <a:txBody>
                    <a:bodyPr/>
                    <a:lstStyle/>
                    <a:p>
                      <a:pPr indent="0" lvl="0" marL="0" marR="0" rtl="0" algn="l">
                        <a:lnSpc>
                          <a:spcPct val="100000"/>
                        </a:lnSpc>
                        <a:spcBef>
                          <a:spcPts val="0"/>
                        </a:spcBef>
                        <a:spcAft>
                          <a:spcPts val="0"/>
                        </a:spcAft>
                        <a:buClr>
                          <a:schemeClr val="lt1"/>
                        </a:buClr>
                        <a:buSzPts val="1600"/>
                        <a:buFont typeface="Arial"/>
                        <a:buNone/>
                      </a:pPr>
                      <a:r>
                        <a:rPr lang="en-US" sz="1600" u="none" cap="none" strike="noStrike">
                          <a:solidFill>
                            <a:schemeClr val="lt1"/>
                          </a:solidFill>
                        </a:rPr>
                        <a:t>1</a:t>
                      </a:r>
                      <a:endParaRPr sz="1600" u="none" cap="none" strike="noStrike">
                        <a:solidFill>
                          <a:schemeClr val="lt1"/>
                        </a:solidFill>
                      </a:endParaRPr>
                    </a:p>
                  </a:txBody>
                  <a:tcPr marT="45725" marB="45725" marR="91450" marL="91450"/>
                </a:tc>
                <a:tc>
                  <a:txBody>
                    <a:bodyPr/>
                    <a:lstStyle/>
                    <a:p>
                      <a:pPr indent="0" lvl="0" marL="0" marR="0" rtl="0" algn="l">
                        <a:lnSpc>
                          <a:spcPct val="100000"/>
                        </a:lnSpc>
                        <a:spcBef>
                          <a:spcPts val="0"/>
                        </a:spcBef>
                        <a:spcAft>
                          <a:spcPts val="0"/>
                        </a:spcAft>
                        <a:buClr>
                          <a:schemeClr val="lt1"/>
                        </a:buClr>
                        <a:buSzPts val="1600"/>
                        <a:buFont typeface="Arial"/>
                        <a:buNone/>
                      </a:pPr>
                      <a:r>
                        <a:rPr lang="en-US" sz="1600" u="none" cap="none" strike="noStrike">
                          <a:solidFill>
                            <a:schemeClr val="lt1"/>
                          </a:solidFill>
                        </a:rPr>
                        <a:t>2</a:t>
                      </a:r>
                      <a:endParaRPr sz="1600" u="none" cap="none" strike="noStrike">
                        <a:solidFill>
                          <a:schemeClr val="lt1"/>
                        </a:solidFill>
                      </a:endParaRPr>
                    </a:p>
                  </a:txBody>
                  <a:tcPr marT="45725" marB="45725" marR="91450" marL="91450"/>
                </a:tc>
                <a:tc>
                  <a:txBody>
                    <a:bodyPr/>
                    <a:lstStyle/>
                    <a:p>
                      <a:pPr indent="0" lvl="0" marL="0" marR="0" rtl="0" algn="l">
                        <a:lnSpc>
                          <a:spcPct val="100000"/>
                        </a:lnSpc>
                        <a:spcBef>
                          <a:spcPts val="0"/>
                        </a:spcBef>
                        <a:spcAft>
                          <a:spcPts val="0"/>
                        </a:spcAft>
                        <a:buClr>
                          <a:schemeClr val="lt1"/>
                        </a:buClr>
                        <a:buSzPts val="1600"/>
                        <a:buFont typeface="Arial"/>
                        <a:buNone/>
                      </a:pPr>
                      <a:r>
                        <a:rPr lang="en-US" sz="1600" u="none" cap="none" strike="noStrike">
                          <a:solidFill>
                            <a:schemeClr val="lt1"/>
                          </a:solidFill>
                        </a:rPr>
                        <a:t>3</a:t>
                      </a:r>
                      <a:endParaRPr sz="1600" u="none" cap="none" strike="noStrike">
                        <a:solidFill>
                          <a:schemeClr val="lt1"/>
                        </a:solidFill>
                      </a:endParaRPr>
                    </a:p>
                  </a:txBody>
                  <a:tcPr marT="45725" marB="45725" marR="91450" marL="91450"/>
                </a:tc>
                <a:tc>
                  <a:txBody>
                    <a:bodyPr/>
                    <a:lstStyle/>
                    <a:p>
                      <a:pPr indent="0" lvl="0" marL="0" marR="0" rtl="0" algn="l">
                        <a:lnSpc>
                          <a:spcPct val="100000"/>
                        </a:lnSpc>
                        <a:spcBef>
                          <a:spcPts val="0"/>
                        </a:spcBef>
                        <a:spcAft>
                          <a:spcPts val="0"/>
                        </a:spcAft>
                        <a:buClr>
                          <a:schemeClr val="lt1"/>
                        </a:buClr>
                        <a:buSzPts val="1600"/>
                        <a:buFont typeface="Arial"/>
                        <a:buNone/>
                      </a:pPr>
                      <a:r>
                        <a:rPr lang="en-US" sz="1600" u="none" cap="none" strike="noStrike">
                          <a:solidFill>
                            <a:schemeClr val="lt1"/>
                          </a:solidFill>
                        </a:rPr>
                        <a:t>4</a:t>
                      </a:r>
                      <a:endParaRPr sz="1600" u="none" cap="none" strike="noStrike">
                        <a:solidFill>
                          <a:schemeClr val="lt1"/>
                        </a:solidFill>
                      </a:endParaRPr>
                    </a:p>
                  </a:txBody>
                  <a:tcPr marT="45725" marB="45725" marR="91450" marL="91450"/>
                </a:tc>
                <a:tc>
                  <a:txBody>
                    <a:bodyPr/>
                    <a:lstStyle/>
                    <a:p>
                      <a:pPr indent="0" lvl="0" marL="0" marR="0" rtl="0" algn="l">
                        <a:lnSpc>
                          <a:spcPct val="100000"/>
                        </a:lnSpc>
                        <a:spcBef>
                          <a:spcPts val="0"/>
                        </a:spcBef>
                        <a:spcAft>
                          <a:spcPts val="0"/>
                        </a:spcAft>
                        <a:buClr>
                          <a:schemeClr val="lt1"/>
                        </a:buClr>
                        <a:buSzPts val="1600"/>
                        <a:buFont typeface="Arial"/>
                        <a:buNone/>
                      </a:pPr>
                      <a:r>
                        <a:rPr lang="en-US" sz="1600" u="none" cap="none" strike="noStrike">
                          <a:solidFill>
                            <a:schemeClr val="lt1"/>
                          </a:solidFill>
                        </a:rPr>
                        <a:t>I</a:t>
                      </a:r>
                      <a:endParaRPr sz="1600" u="none" cap="none" strike="noStrike">
                        <a:solidFill>
                          <a:schemeClr val="lt1"/>
                        </a:solidFill>
                      </a:endParaRPr>
                    </a:p>
                  </a:txBody>
                  <a:tcPr marT="45725" marB="45725" marR="91450" marL="91450"/>
                </a:tc>
                <a:tc>
                  <a:txBody>
                    <a:bodyPr/>
                    <a:lstStyle/>
                    <a:p>
                      <a:pPr indent="0" lvl="0" marL="0" marR="0" rtl="0" algn="l">
                        <a:lnSpc>
                          <a:spcPct val="100000"/>
                        </a:lnSpc>
                        <a:spcBef>
                          <a:spcPts val="0"/>
                        </a:spcBef>
                        <a:spcAft>
                          <a:spcPts val="0"/>
                        </a:spcAft>
                        <a:buClr>
                          <a:schemeClr val="lt1"/>
                        </a:buClr>
                        <a:buSzPts val="1600"/>
                        <a:buFont typeface="Arial"/>
                        <a:buNone/>
                      </a:pPr>
                      <a:r>
                        <a:rPr lang="en-US" sz="1600" u="none" cap="none" strike="noStrike">
                          <a:solidFill>
                            <a:schemeClr val="lt1"/>
                          </a:solidFill>
                        </a:rPr>
                        <a:t>J</a:t>
                      </a:r>
                      <a:endParaRPr sz="1600" u="none" cap="none" strike="noStrike">
                        <a:solidFill>
                          <a:schemeClr val="lt1"/>
                        </a:solidFill>
                      </a:endParaRPr>
                    </a:p>
                  </a:txBody>
                  <a:tcPr marT="45725" marB="45725" marR="91450" marL="91450"/>
                </a:tc>
              </a:tr>
              <a:tr h="294475">
                <a:tc>
                  <a:txBody>
                    <a:bodyPr/>
                    <a:lstStyle/>
                    <a:p>
                      <a:pPr indent="0" lvl="0" marL="0" marR="0" rtl="0" algn="l">
                        <a:lnSpc>
                          <a:spcPct val="100000"/>
                        </a:lnSpc>
                        <a:spcBef>
                          <a:spcPts val="0"/>
                        </a:spcBef>
                        <a:spcAft>
                          <a:spcPts val="0"/>
                        </a:spcAft>
                        <a:buClr>
                          <a:srgbClr val="002060"/>
                        </a:buClr>
                        <a:buSzPts val="1600"/>
                        <a:buFont typeface="Arial"/>
                        <a:buNone/>
                      </a:pPr>
                      <a:r>
                        <a:rPr lang="en-US" sz="1600" u="none" cap="none" strike="noStrike">
                          <a:solidFill>
                            <a:srgbClr val="002060"/>
                          </a:solidFill>
                          <a:highlight>
                            <a:srgbClr val="00FFFF"/>
                          </a:highlight>
                        </a:rPr>
                        <a:t>5</a:t>
                      </a:r>
                      <a:endParaRPr sz="1600" u="none" cap="none" strike="noStrike">
                        <a:solidFill>
                          <a:srgbClr val="002060"/>
                        </a:solidFill>
                        <a:highlight>
                          <a:srgbClr val="00FFFF"/>
                        </a:highlight>
                      </a:endParaRPr>
                    </a:p>
                  </a:txBody>
                  <a:tcPr marT="45725" marB="45725" marR="91450" marL="91450"/>
                </a:tc>
                <a:tc>
                  <a:txBody>
                    <a:bodyPr/>
                    <a:lstStyle/>
                    <a:p>
                      <a:pPr indent="0" lvl="0" marL="0" marR="0" rtl="0" algn="l">
                        <a:lnSpc>
                          <a:spcPct val="100000"/>
                        </a:lnSpc>
                        <a:spcBef>
                          <a:spcPts val="0"/>
                        </a:spcBef>
                        <a:spcAft>
                          <a:spcPts val="0"/>
                        </a:spcAft>
                        <a:buClr>
                          <a:srgbClr val="002060"/>
                        </a:buClr>
                        <a:buSzPts val="1600"/>
                        <a:buFont typeface="Arial"/>
                        <a:buNone/>
                      </a:pPr>
                      <a:r>
                        <a:rPr lang="en-US" sz="1600" u="none" cap="none" strike="noStrike">
                          <a:solidFill>
                            <a:srgbClr val="002060"/>
                          </a:solidFill>
                          <a:highlight>
                            <a:srgbClr val="00FFFF"/>
                          </a:highlight>
                        </a:rPr>
                        <a:t>4</a:t>
                      </a:r>
                      <a:endParaRPr sz="1600" u="none" cap="none" strike="noStrike">
                        <a:solidFill>
                          <a:srgbClr val="002060"/>
                        </a:solidFill>
                        <a:highlight>
                          <a:srgbClr val="00FFFF"/>
                        </a:highlight>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3</a:t>
                      </a:r>
                      <a:endParaRPr sz="1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2</a:t>
                      </a:r>
                      <a:endParaRPr sz="1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1</a:t>
                      </a:r>
                      <a:endParaRPr sz="1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0</a:t>
                      </a:r>
                      <a:endParaRPr sz="1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0</a:t>
                      </a:r>
                      <a:endParaRPr sz="1600" u="none" cap="none" strike="noStrike"/>
                    </a:p>
                  </a:txBody>
                  <a:tcPr marT="45725" marB="45725" marR="91450" marL="91450"/>
                </a:tc>
              </a:tr>
              <a:tr h="294475">
                <a:tc>
                  <a:txBody>
                    <a:bodyPr/>
                    <a:lstStyle/>
                    <a:p>
                      <a:pPr indent="0" lvl="0" marL="0" marR="0" rtl="0" algn="l">
                        <a:lnSpc>
                          <a:spcPct val="100000"/>
                        </a:lnSpc>
                        <a:spcBef>
                          <a:spcPts val="0"/>
                        </a:spcBef>
                        <a:spcAft>
                          <a:spcPts val="0"/>
                        </a:spcAft>
                        <a:buClr>
                          <a:srgbClr val="002060"/>
                        </a:buClr>
                        <a:buSzPts val="1600"/>
                        <a:buFont typeface="Arial"/>
                        <a:buNone/>
                      </a:pPr>
                      <a:r>
                        <a:rPr lang="en-US" sz="1600" u="none" cap="none" strike="noStrike">
                          <a:solidFill>
                            <a:srgbClr val="002060"/>
                          </a:solidFill>
                          <a:highlight>
                            <a:srgbClr val="00FFFF"/>
                          </a:highlight>
                        </a:rPr>
                        <a:t>4</a:t>
                      </a:r>
                      <a:endParaRPr sz="1600" u="none" cap="none" strike="noStrike"/>
                    </a:p>
                  </a:txBody>
                  <a:tcPr marT="45725" marB="45725" marR="91450" marL="91450"/>
                </a:tc>
                <a:tc>
                  <a:txBody>
                    <a:bodyPr/>
                    <a:lstStyle/>
                    <a:p>
                      <a:pPr indent="0" lvl="0" marL="0" marR="0" rtl="0" algn="l">
                        <a:lnSpc>
                          <a:spcPct val="100000"/>
                        </a:lnSpc>
                        <a:spcBef>
                          <a:spcPts val="0"/>
                        </a:spcBef>
                        <a:spcAft>
                          <a:spcPts val="0"/>
                        </a:spcAft>
                        <a:buClr>
                          <a:srgbClr val="FF0000"/>
                        </a:buClr>
                        <a:buSzPts val="1600"/>
                        <a:buFont typeface="Arial"/>
                        <a:buNone/>
                      </a:pPr>
                      <a:r>
                        <a:rPr lang="en-US" sz="1600" u="none" cap="none" strike="noStrike">
                          <a:solidFill>
                            <a:srgbClr val="FF0000"/>
                          </a:solidFill>
                          <a:highlight>
                            <a:srgbClr val="0000FF"/>
                          </a:highlight>
                        </a:rPr>
                        <a:t>5</a:t>
                      </a:r>
                      <a:endParaRPr sz="1600" u="none" cap="none" strike="noStrike">
                        <a:solidFill>
                          <a:srgbClr val="FF0000"/>
                        </a:solidFill>
                        <a:highlight>
                          <a:srgbClr val="0000FF"/>
                        </a:highlight>
                      </a:endParaRPr>
                    </a:p>
                  </a:txBody>
                  <a:tcPr marT="45725" marB="45725" marR="91450" marL="91450"/>
                </a:tc>
                <a:tc>
                  <a:txBody>
                    <a:bodyPr/>
                    <a:lstStyle/>
                    <a:p>
                      <a:pPr indent="0" lvl="0" marL="0" marR="0" rtl="0" algn="l">
                        <a:lnSpc>
                          <a:spcPct val="100000"/>
                        </a:lnSpc>
                        <a:spcBef>
                          <a:spcPts val="0"/>
                        </a:spcBef>
                        <a:spcAft>
                          <a:spcPts val="0"/>
                        </a:spcAft>
                        <a:buClr>
                          <a:srgbClr val="FF0000"/>
                        </a:buClr>
                        <a:buSzPts val="1600"/>
                        <a:buFont typeface="Arial"/>
                        <a:buNone/>
                      </a:pPr>
                      <a:r>
                        <a:rPr lang="en-US" sz="1600" u="none" cap="none" strike="noStrike">
                          <a:solidFill>
                            <a:srgbClr val="FF0000"/>
                          </a:solidFill>
                          <a:highlight>
                            <a:srgbClr val="0000FF"/>
                          </a:highlight>
                        </a:rPr>
                        <a:t>3</a:t>
                      </a:r>
                      <a:endParaRPr sz="1600" u="none" cap="none" strike="noStrike">
                        <a:solidFill>
                          <a:srgbClr val="FF0000"/>
                        </a:solidFill>
                        <a:highlight>
                          <a:srgbClr val="0000FF"/>
                        </a:highlight>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2</a:t>
                      </a:r>
                      <a:endParaRPr sz="1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1</a:t>
                      </a:r>
                      <a:endParaRPr sz="1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0</a:t>
                      </a:r>
                      <a:endParaRPr sz="1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1</a:t>
                      </a:r>
                      <a:endParaRPr sz="1600" u="none" cap="none" strike="noStrike"/>
                    </a:p>
                  </a:txBody>
                  <a:tcPr marT="45725" marB="45725" marR="91450" marL="91450"/>
                </a:tc>
              </a:tr>
              <a:tr h="294475">
                <a:tc>
                  <a:txBody>
                    <a:bodyPr/>
                    <a:lstStyle/>
                    <a:p>
                      <a:pPr indent="0" lvl="0" marL="0" marR="0" rtl="0" algn="l">
                        <a:lnSpc>
                          <a:spcPct val="100000"/>
                        </a:lnSpc>
                        <a:spcBef>
                          <a:spcPts val="0"/>
                        </a:spcBef>
                        <a:spcAft>
                          <a:spcPts val="0"/>
                        </a:spcAft>
                        <a:buClr>
                          <a:srgbClr val="002060"/>
                        </a:buClr>
                        <a:buSzPts val="1600"/>
                        <a:buFont typeface="Arial"/>
                        <a:buNone/>
                      </a:pPr>
                      <a:r>
                        <a:rPr lang="en-US" sz="1600" u="none" cap="none" strike="noStrike">
                          <a:solidFill>
                            <a:srgbClr val="002060"/>
                          </a:solidFill>
                          <a:highlight>
                            <a:srgbClr val="00FFFF"/>
                          </a:highlight>
                        </a:rPr>
                        <a:t>4</a:t>
                      </a:r>
                      <a:endParaRPr sz="1600" u="none" cap="none" strike="noStrike"/>
                    </a:p>
                  </a:txBody>
                  <a:tcPr marT="45725" marB="45725" marR="91450" marL="91450"/>
                </a:tc>
                <a:tc>
                  <a:txBody>
                    <a:bodyPr/>
                    <a:lstStyle/>
                    <a:p>
                      <a:pPr indent="0" lvl="0" marL="0" marR="0" rtl="0" algn="l">
                        <a:lnSpc>
                          <a:spcPct val="100000"/>
                        </a:lnSpc>
                        <a:spcBef>
                          <a:spcPts val="0"/>
                        </a:spcBef>
                        <a:spcAft>
                          <a:spcPts val="0"/>
                        </a:spcAft>
                        <a:buClr>
                          <a:srgbClr val="FF0000"/>
                        </a:buClr>
                        <a:buSzPts val="1600"/>
                        <a:buFont typeface="Arial"/>
                        <a:buNone/>
                      </a:pPr>
                      <a:r>
                        <a:rPr lang="en-US" sz="1600" u="none" cap="none" strike="noStrike">
                          <a:solidFill>
                            <a:srgbClr val="FF0000"/>
                          </a:solidFill>
                          <a:highlight>
                            <a:srgbClr val="0000FF"/>
                          </a:highlight>
                        </a:rPr>
                        <a:t>3</a:t>
                      </a:r>
                      <a:endParaRPr sz="1600" u="none" cap="none" strike="noStrike">
                        <a:solidFill>
                          <a:srgbClr val="FF0000"/>
                        </a:solidFill>
                        <a:highlight>
                          <a:srgbClr val="0000FF"/>
                        </a:highlight>
                      </a:endParaRPr>
                    </a:p>
                  </a:txBody>
                  <a:tcPr marT="45725" marB="45725" marR="91450" marL="91450"/>
                </a:tc>
                <a:tc>
                  <a:txBody>
                    <a:bodyPr/>
                    <a:lstStyle/>
                    <a:p>
                      <a:pPr indent="0" lvl="0" marL="0" marR="0" rtl="0" algn="l">
                        <a:lnSpc>
                          <a:spcPct val="100000"/>
                        </a:lnSpc>
                        <a:spcBef>
                          <a:spcPts val="0"/>
                        </a:spcBef>
                        <a:spcAft>
                          <a:spcPts val="0"/>
                        </a:spcAft>
                        <a:buClr>
                          <a:srgbClr val="8F8F8F"/>
                        </a:buClr>
                        <a:buSzPts val="1600"/>
                        <a:buFont typeface="Arial"/>
                        <a:buNone/>
                      </a:pPr>
                      <a:r>
                        <a:rPr lang="en-US" sz="1600" u="none" cap="none" strike="noStrike">
                          <a:solidFill>
                            <a:srgbClr val="8F8F8F"/>
                          </a:solidFill>
                          <a:highlight>
                            <a:srgbClr val="FF0000"/>
                          </a:highlight>
                        </a:rPr>
                        <a:t>5</a:t>
                      </a:r>
                      <a:endParaRPr sz="1600" u="none" cap="none" strike="noStrike">
                        <a:solidFill>
                          <a:srgbClr val="8F8F8F"/>
                        </a:solidFill>
                        <a:highlight>
                          <a:srgbClr val="FF0000"/>
                        </a:highlight>
                      </a:endParaRPr>
                    </a:p>
                  </a:txBody>
                  <a:tcPr marT="45725" marB="45725" marR="91450" marL="91450"/>
                </a:tc>
                <a:tc>
                  <a:txBody>
                    <a:bodyPr/>
                    <a:lstStyle/>
                    <a:p>
                      <a:pPr indent="0" lvl="0" marL="0" marR="0" rtl="0" algn="l">
                        <a:lnSpc>
                          <a:spcPct val="100000"/>
                        </a:lnSpc>
                        <a:spcBef>
                          <a:spcPts val="0"/>
                        </a:spcBef>
                        <a:spcAft>
                          <a:spcPts val="0"/>
                        </a:spcAft>
                        <a:buClr>
                          <a:srgbClr val="8F8F8F"/>
                        </a:buClr>
                        <a:buSzPts val="1600"/>
                        <a:buFont typeface="Arial"/>
                        <a:buNone/>
                      </a:pPr>
                      <a:r>
                        <a:rPr lang="en-US" sz="1600" u="none" cap="none" strike="noStrike">
                          <a:solidFill>
                            <a:srgbClr val="8F8F8F"/>
                          </a:solidFill>
                          <a:highlight>
                            <a:srgbClr val="FF0000"/>
                          </a:highlight>
                        </a:rPr>
                        <a:t>2</a:t>
                      </a:r>
                      <a:endParaRPr sz="1600" u="none" cap="none" strike="noStrike">
                        <a:solidFill>
                          <a:srgbClr val="8F8F8F"/>
                        </a:solidFill>
                        <a:highlight>
                          <a:srgbClr val="FF0000"/>
                        </a:highlight>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1</a:t>
                      </a:r>
                      <a:endParaRPr sz="1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0</a:t>
                      </a:r>
                      <a:endParaRPr sz="1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2</a:t>
                      </a:r>
                      <a:endParaRPr sz="1600" u="none" cap="none" strike="noStrike"/>
                    </a:p>
                  </a:txBody>
                  <a:tcPr marT="45725" marB="45725" marR="91450" marL="91450"/>
                </a:tc>
              </a:tr>
              <a:tr h="294475">
                <a:tc>
                  <a:txBody>
                    <a:bodyPr/>
                    <a:lstStyle/>
                    <a:p>
                      <a:pPr indent="0" lvl="0" marL="0" marR="0" rtl="0" algn="l">
                        <a:lnSpc>
                          <a:spcPct val="100000"/>
                        </a:lnSpc>
                        <a:spcBef>
                          <a:spcPts val="0"/>
                        </a:spcBef>
                        <a:spcAft>
                          <a:spcPts val="0"/>
                        </a:spcAft>
                        <a:buClr>
                          <a:srgbClr val="002060"/>
                        </a:buClr>
                        <a:buSzPts val="1600"/>
                        <a:buFont typeface="Arial"/>
                        <a:buNone/>
                      </a:pPr>
                      <a:r>
                        <a:rPr lang="en-US" sz="1600" u="none" cap="none" strike="noStrike">
                          <a:solidFill>
                            <a:srgbClr val="002060"/>
                          </a:solidFill>
                          <a:highlight>
                            <a:srgbClr val="00FFFF"/>
                          </a:highlight>
                        </a:rPr>
                        <a:t>4</a:t>
                      </a:r>
                      <a:endParaRPr sz="1600" u="none" cap="none" strike="noStrike"/>
                    </a:p>
                  </a:txBody>
                  <a:tcPr marT="45725" marB="45725" marR="91450" marL="91450"/>
                </a:tc>
                <a:tc>
                  <a:txBody>
                    <a:bodyPr/>
                    <a:lstStyle/>
                    <a:p>
                      <a:pPr indent="0" lvl="0" marL="0" marR="0" rtl="0" algn="l">
                        <a:lnSpc>
                          <a:spcPct val="100000"/>
                        </a:lnSpc>
                        <a:spcBef>
                          <a:spcPts val="0"/>
                        </a:spcBef>
                        <a:spcAft>
                          <a:spcPts val="0"/>
                        </a:spcAft>
                        <a:buClr>
                          <a:srgbClr val="FF0000"/>
                        </a:buClr>
                        <a:buSzPts val="1600"/>
                        <a:buFont typeface="Arial"/>
                        <a:buNone/>
                      </a:pPr>
                      <a:r>
                        <a:rPr lang="en-US" sz="1600" u="none" cap="none" strike="noStrike">
                          <a:solidFill>
                            <a:srgbClr val="FF0000"/>
                          </a:solidFill>
                          <a:highlight>
                            <a:srgbClr val="0000FF"/>
                          </a:highlight>
                        </a:rPr>
                        <a:t>3</a:t>
                      </a:r>
                      <a:endParaRPr sz="1600" u="none" cap="none" strike="noStrike">
                        <a:solidFill>
                          <a:srgbClr val="FF0000"/>
                        </a:solidFill>
                        <a:highlight>
                          <a:srgbClr val="0000FF"/>
                        </a:highlight>
                      </a:endParaRPr>
                    </a:p>
                  </a:txBody>
                  <a:tcPr marT="45725" marB="45725" marR="91450" marL="91450"/>
                </a:tc>
                <a:tc>
                  <a:txBody>
                    <a:bodyPr/>
                    <a:lstStyle/>
                    <a:p>
                      <a:pPr indent="0" lvl="0" marL="0" marR="0" rtl="0" algn="l">
                        <a:lnSpc>
                          <a:spcPct val="100000"/>
                        </a:lnSpc>
                        <a:spcBef>
                          <a:spcPts val="0"/>
                        </a:spcBef>
                        <a:spcAft>
                          <a:spcPts val="0"/>
                        </a:spcAft>
                        <a:buClr>
                          <a:srgbClr val="8F8F8F"/>
                        </a:buClr>
                        <a:buSzPts val="1600"/>
                        <a:buFont typeface="Arial"/>
                        <a:buNone/>
                      </a:pPr>
                      <a:r>
                        <a:rPr lang="en-US" sz="1600" u="none" cap="none" strike="noStrike">
                          <a:solidFill>
                            <a:srgbClr val="8F8F8F"/>
                          </a:solidFill>
                          <a:highlight>
                            <a:srgbClr val="FF0000"/>
                          </a:highlight>
                        </a:rPr>
                        <a:t>2</a:t>
                      </a:r>
                      <a:endParaRPr sz="1600" u="none" cap="none" strike="noStrike">
                        <a:solidFill>
                          <a:srgbClr val="8F8F8F"/>
                        </a:solidFill>
                        <a:highlight>
                          <a:srgbClr val="FF0000"/>
                        </a:highlight>
                      </a:endParaRPr>
                    </a:p>
                  </a:txBody>
                  <a:tcPr marT="45725" marB="45725" marR="91450" marL="91450"/>
                </a:tc>
                <a:tc>
                  <a:txBody>
                    <a:bodyPr/>
                    <a:lstStyle/>
                    <a:p>
                      <a:pPr indent="0" lvl="0" marL="0" marR="0" rtl="0" algn="l">
                        <a:lnSpc>
                          <a:spcPct val="100000"/>
                        </a:lnSpc>
                        <a:spcBef>
                          <a:spcPts val="0"/>
                        </a:spcBef>
                        <a:spcAft>
                          <a:spcPts val="0"/>
                        </a:spcAft>
                        <a:buClr>
                          <a:srgbClr val="595959"/>
                        </a:buClr>
                        <a:buSzPts val="1600"/>
                        <a:buFont typeface="Arial"/>
                        <a:buNone/>
                      </a:pPr>
                      <a:r>
                        <a:rPr lang="en-US" sz="1600" u="none" cap="none" strike="noStrike">
                          <a:solidFill>
                            <a:srgbClr val="595959"/>
                          </a:solidFill>
                          <a:highlight>
                            <a:srgbClr val="FF00FF"/>
                          </a:highlight>
                        </a:rPr>
                        <a:t>5</a:t>
                      </a:r>
                      <a:endParaRPr sz="1600" u="none" cap="none" strike="noStrike">
                        <a:solidFill>
                          <a:srgbClr val="595959"/>
                        </a:solidFill>
                        <a:highlight>
                          <a:srgbClr val="FF00FF"/>
                        </a:highlight>
                      </a:endParaRPr>
                    </a:p>
                  </a:txBody>
                  <a:tcPr marT="45725" marB="45725" marR="91450" marL="91450"/>
                </a:tc>
                <a:tc>
                  <a:txBody>
                    <a:bodyPr/>
                    <a:lstStyle/>
                    <a:p>
                      <a:pPr indent="0" lvl="0" marL="0" marR="0" rtl="0" algn="l">
                        <a:lnSpc>
                          <a:spcPct val="100000"/>
                        </a:lnSpc>
                        <a:spcBef>
                          <a:spcPts val="0"/>
                        </a:spcBef>
                        <a:spcAft>
                          <a:spcPts val="0"/>
                        </a:spcAft>
                        <a:buClr>
                          <a:srgbClr val="595959"/>
                        </a:buClr>
                        <a:buSzPts val="1600"/>
                        <a:buFont typeface="Arial"/>
                        <a:buNone/>
                      </a:pPr>
                      <a:r>
                        <a:rPr lang="en-US" sz="1600" u="none" cap="none" strike="noStrike">
                          <a:solidFill>
                            <a:srgbClr val="595959"/>
                          </a:solidFill>
                          <a:highlight>
                            <a:srgbClr val="FF00FF"/>
                          </a:highlight>
                        </a:rPr>
                        <a:t>1</a:t>
                      </a:r>
                      <a:endParaRPr sz="1600" u="none" cap="none" strike="noStrike">
                        <a:solidFill>
                          <a:srgbClr val="595959"/>
                        </a:solidFill>
                        <a:highlight>
                          <a:srgbClr val="FF00FF"/>
                        </a:highlight>
                      </a:endParaRPr>
                    </a:p>
                  </a:txBody>
                  <a:tcPr marT="45725" marB="45725" marR="91450" marL="91450"/>
                </a:tc>
                <a:tc>
                  <a:txBody>
                    <a:bodyPr/>
                    <a:lstStyle/>
                    <a:p>
                      <a:pPr indent="0" lvl="0" marL="0" marR="0" rtl="0" algn="l">
                        <a:lnSpc>
                          <a:spcPct val="100000"/>
                        </a:lnSpc>
                        <a:spcBef>
                          <a:spcPts val="0"/>
                        </a:spcBef>
                        <a:spcAft>
                          <a:spcPts val="0"/>
                        </a:spcAft>
                        <a:buClr>
                          <a:srgbClr val="595959"/>
                        </a:buClr>
                        <a:buSzPts val="1600"/>
                        <a:buFont typeface="Arial"/>
                        <a:buNone/>
                      </a:pPr>
                      <a:r>
                        <a:rPr lang="en-US" sz="1600" u="none" cap="none" strike="noStrike">
                          <a:solidFill>
                            <a:srgbClr val="595959"/>
                          </a:solidFill>
                        </a:rPr>
                        <a:t>0</a:t>
                      </a:r>
                      <a:endParaRPr sz="1600" u="none" cap="none" strike="noStrike">
                        <a:solidFill>
                          <a:srgbClr val="595959"/>
                        </a:solidFill>
                      </a:endParaRPr>
                    </a:p>
                  </a:txBody>
                  <a:tcPr marT="45725" marB="45725" marR="91450" marL="91450"/>
                </a:tc>
                <a:tc>
                  <a:txBody>
                    <a:bodyPr/>
                    <a:lstStyle/>
                    <a:p>
                      <a:pPr indent="0" lvl="0" marL="0" marR="0" rtl="0" algn="l">
                        <a:lnSpc>
                          <a:spcPct val="100000"/>
                        </a:lnSpc>
                        <a:spcBef>
                          <a:spcPts val="0"/>
                        </a:spcBef>
                        <a:spcAft>
                          <a:spcPts val="0"/>
                        </a:spcAft>
                        <a:buClr>
                          <a:srgbClr val="595959"/>
                        </a:buClr>
                        <a:buSzPts val="1600"/>
                        <a:buFont typeface="Arial"/>
                        <a:buNone/>
                      </a:pPr>
                      <a:r>
                        <a:rPr lang="en-US" sz="1600" u="none" cap="none" strike="noStrike">
                          <a:solidFill>
                            <a:srgbClr val="595959"/>
                          </a:solidFill>
                        </a:rPr>
                        <a:t>3</a:t>
                      </a:r>
                      <a:endParaRPr sz="1600" u="none" cap="none" strike="noStrike">
                        <a:solidFill>
                          <a:srgbClr val="595959"/>
                        </a:solidFill>
                      </a:endParaRPr>
                    </a:p>
                  </a:txBody>
                  <a:tcPr marT="45725" marB="45725" marR="91450" marL="91450"/>
                </a:tc>
              </a:tr>
              <a:tr h="294475">
                <a:tc>
                  <a:txBody>
                    <a:bodyPr/>
                    <a:lstStyle/>
                    <a:p>
                      <a:pPr indent="0" lvl="0" marL="0" marR="0" rtl="0" algn="l">
                        <a:lnSpc>
                          <a:spcPct val="100000"/>
                        </a:lnSpc>
                        <a:spcBef>
                          <a:spcPts val="0"/>
                        </a:spcBef>
                        <a:spcAft>
                          <a:spcPts val="0"/>
                        </a:spcAft>
                        <a:buClr>
                          <a:srgbClr val="002060"/>
                        </a:buClr>
                        <a:buSzPts val="1600"/>
                        <a:buFont typeface="Arial"/>
                        <a:buNone/>
                      </a:pPr>
                      <a:r>
                        <a:rPr lang="en-US" sz="1600" u="none" cap="none" strike="noStrike">
                          <a:solidFill>
                            <a:srgbClr val="002060"/>
                          </a:solidFill>
                          <a:highlight>
                            <a:srgbClr val="00FFFF"/>
                          </a:highlight>
                        </a:rPr>
                        <a:t>4</a:t>
                      </a:r>
                      <a:endParaRPr sz="1600" u="none" cap="none" strike="noStrike"/>
                    </a:p>
                  </a:txBody>
                  <a:tcPr marT="45725" marB="45725" marR="91450" marL="91450"/>
                </a:tc>
                <a:tc>
                  <a:txBody>
                    <a:bodyPr/>
                    <a:lstStyle/>
                    <a:p>
                      <a:pPr indent="0" lvl="0" marL="0" marR="0" rtl="0" algn="l">
                        <a:lnSpc>
                          <a:spcPct val="100000"/>
                        </a:lnSpc>
                        <a:spcBef>
                          <a:spcPts val="0"/>
                        </a:spcBef>
                        <a:spcAft>
                          <a:spcPts val="0"/>
                        </a:spcAft>
                        <a:buClr>
                          <a:srgbClr val="FF0000"/>
                        </a:buClr>
                        <a:buSzPts val="1600"/>
                        <a:buFont typeface="Arial"/>
                        <a:buNone/>
                      </a:pPr>
                      <a:r>
                        <a:rPr lang="en-US" sz="1600" u="none" cap="none" strike="noStrike">
                          <a:solidFill>
                            <a:srgbClr val="FF0000"/>
                          </a:solidFill>
                          <a:highlight>
                            <a:srgbClr val="0000FF"/>
                          </a:highlight>
                        </a:rPr>
                        <a:t>3</a:t>
                      </a:r>
                      <a:endParaRPr sz="1600" u="none" cap="none" strike="noStrike">
                        <a:solidFill>
                          <a:srgbClr val="FF0000"/>
                        </a:solidFill>
                        <a:highlight>
                          <a:srgbClr val="0000FF"/>
                        </a:highlight>
                      </a:endParaRPr>
                    </a:p>
                  </a:txBody>
                  <a:tcPr marT="45725" marB="45725" marR="91450" marL="91450"/>
                </a:tc>
                <a:tc>
                  <a:txBody>
                    <a:bodyPr/>
                    <a:lstStyle/>
                    <a:p>
                      <a:pPr indent="0" lvl="0" marL="0" marR="0" rtl="0" algn="l">
                        <a:lnSpc>
                          <a:spcPct val="100000"/>
                        </a:lnSpc>
                        <a:spcBef>
                          <a:spcPts val="0"/>
                        </a:spcBef>
                        <a:spcAft>
                          <a:spcPts val="0"/>
                        </a:spcAft>
                        <a:buClr>
                          <a:srgbClr val="8F8F8F"/>
                        </a:buClr>
                        <a:buSzPts val="1600"/>
                        <a:buFont typeface="Arial"/>
                        <a:buNone/>
                      </a:pPr>
                      <a:r>
                        <a:rPr lang="en-US" sz="1600" u="none" cap="none" strike="noStrike">
                          <a:solidFill>
                            <a:srgbClr val="8F8F8F"/>
                          </a:solidFill>
                          <a:highlight>
                            <a:srgbClr val="FF0000"/>
                          </a:highlight>
                        </a:rPr>
                        <a:t>2</a:t>
                      </a:r>
                      <a:endParaRPr sz="1600" u="none" cap="none" strike="noStrike">
                        <a:solidFill>
                          <a:srgbClr val="8F8F8F"/>
                        </a:solidFill>
                        <a:highlight>
                          <a:srgbClr val="FF0000"/>
                        </a:highlight>
                      </a:endParaRPr>
                    </a:p>
                  </a:txBody>
                  <a:tcPr marT="45725" marB="45725" marR="91450" marL="91450"/>
                </a:tc>
                <a:tc>
                  <a:txBody>
                    <a:bodyPr/>
                    <a:lstStyle/>
                    <a:p>
                      <a:pPr indent="0" lvl="0" marL="0" marR="0" rtl="0" algn="l">
                        <a:lnSpc>
                          <a:spcPct val="100000"/>
                        </a:lnSpc>
                        <a:spcBef>
                          <a:spcPts val="0"/>
                        </a:spcBef>
                        <a:spcAft>
                          <a:spcPts val="0"/>
                        </a:spcAft>
                        <a:buClr>
                          <a:srgbClr val="595959"/>
                        </a:buClr>
                        <a:buSzPts val="1600"/>
                        <a:buFont typeface="Arial"/>
                        <a:buNone/>
                      </a:pPr>
                      <a:r>
                        <a:rPr lang="en-US" sz="1600" u="none" cap="none" strike="noStrike">
                          <a:solidFill>
                            <a:srgbClr val="595959"/>
                          </a:solidFill>
                          <a:highlight>
                            <a:srgbClr val="FF00FF"/>
                          </a:highlight>
                        </a:rPr>
                        <a:t>1</a:t>
                      </a:r>
                      <a:endParaRPr sz="1600" u="none" cap="none" strike="noStrike">
                        <a:solidFill>
                          <a:srgbClr val="595959"/>
                        </a:solidFill>
                        <a:highlight>
                          <a:srgbClr val="FF00FF"/>
                        </a:highlight>
                      </a:endParaRPr>
                    </a:p>
                  </a:txBody>
                  <a:tcPr marT="45725" marB="45725" marR="91450" marL="91450"/>
                </a:tc>
                <a:tc>
                  <a:txBody>
                    <a:bodyPr/>
                    <a:lstStyle/>
                    <a:p>
                      <a:pPr indent="0" lvl="0" marL="0" marR="0" rtl="0" algn="l">
                        <a:lnSpc>
                          <a:spcPct val="100000"/>
                        </a:lnSpc>
                        <a:spcBef>
                          <a:spcPts val="0"/>
                        </a:spcBef>
                        <a:spcAft>
                          <a:spcPts val="0"/>
                        </a:spcAft>
                        <a:buClr>
                          <a:srgbClr val="595959"/>
                        </a:buClr>
                        <a:buSzPts val="1600"/>
                        <a:buFont typeface="Arial"/>
                        <a:buNone/>
                      </a:pPr>
                      <a:r>
                        <a:rPr lang="en-US" sz="1600" u="none" cap="none" strike="noStrike">
                          <a:solidFill>
                            <a:srgbClr val="595959"/>
                          </a:solidFill>
                          <a:highlight>
                            <a:srgbClr val="FF00FF"/>
                          </a:highlight>
                        </a:rPr>
                        <a:t>5</a:t>
                      </a:r>
                      <a:endParaRPr sz="1600" u="none" cap="none" strike="noStrike">
                        <a:solidFill>
                          <a:srgbClr val="595959"/>
                        </a:solidFill>
                        <a:highlight>
                          <a:srgbClr val="FF00FF"/>
                        </a:highlight>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solidFill>
                          <a:srgbClr val="595959"/>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solidFill>
                          <a:srgbClr val="595959"/>
                        </a:solidFill>
                      </a:endParaRPr>
                    </a:p>
                  </a:txBody>
                  <a:tcPr marT="45725" marB="45725" marR="91450" marL="91450"/>
                </a:tc>
              </a:tr>
              <a:tr h="294475">
                <a:tc>
                  <a:txBody>
                    <a:bodyPr/>
                    <a:lstStyle/>
                    <a:p>
                      <a:pPr indent="0" lvl="0" marL="0" marR="0" rtl="0" algn="l">
                        <a:lnSpc>
                          <a:spcPct val="100000"/>
                        </a:lnSpc>
                        <a:spcBef>
                          <a:spcPts val="0"/>
                        </a:spcBef>
                        <a:spcAft>
                          <a:spcPts val="0"/>
                        </a:spcAft>
                        <a:buClr>
                          <a:schemeClr val="dk1"/>
                        </a:buClr>
                        <a:buSzPts val="1600"/>
                        <a:buFont typeface="Arial"/>
                        <a:buNone/>
                      </a:pPr>
                      <a:r>
                        <a:rPr lang="en-US" sz="1600" u="none" cap="none" strike="noStrike">
                          <a:solidFill>
                            <a:schemeClr val="dk1"/>
                          </a:solidFill>
                          <a:highlight>
                            <a:srgbClr val="00FFFF"/>
                          </a:highlight>
                        </a:rPr>
                        <a:t>4</a:t>
                      </a:r>
                      <a:endParaRPr sz="1600" u="none" cap="none" strike="noStrike">
                        <a:solidFill>
                          <a:schemeClr val="dk1"/>
                        </a:solidFill>
                        <a:highlight>
                          <a:srgbClr val="00FFFF"/>
                        </a:highlight>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Arial"/>
                        <a:buNone/>
                      </a:pPr>
                      <a:r>
                        <a:rPr lang="en-US" sz="1600" u="none" cap="none" strike="noStrike">
                          <a:solidFill>
                            <a:schemeClr val="dk1"/>
                          </a:solidFill>
                          <a:highlight>
                            <a:srgbClr val="00FFFF"/>
                          </a:highlight>
                        </a:rPr>
                        <a:t>3</a:t>
                      </a:r>
                      <a:endParaRPr sz="1600" u="none" cap="none" strike="noStrike">
                        <a:solidFill>
                          <a:schemeClr val="dk1"/>
                        </a:solidFill>
                        <a:highlight>
                          <a:srgbClr val="00FFFF"/>
                        </a:highlight>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Arial"/>
                        <a:buNone/>
                      </a:pPr>
                      <a:r>
                        <a:rPr lang="en-US" sz="1600" u="none" cap="none" strike="noStrike">
                          <a:solidFill>
                            <a:schemeClr val="dk1"/>
                          </a:solidFill>
                        </a:rPr>
                        <a:t>2</a:t>
                      </a:r>
                      <a:endParaRPr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Arial"/>
                        <a:buNone/>
                      </a:pPr>
                      <a:r>
                        <a:rPr lang="en-US" sz="1600" u="none" cap="none" strike="noStrike">
                          <a:solidFill>
                            <a:schemeClr val="dk1"/>
                          </a:solidFill>
                        </a:rPr>
                        <a:t>1</a:t>
                      </a:r>
                      <a:endParaRPr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Arial"/>
                        <a:buNone/>
                      </a:pPr>
                      <a:r>
                        <a:rPr lang="en-US" sz="1600" u="none" cap="none" strike="noStrike">
                          <a:solidFill>
                            <a:schemeClr val="dk1"/>
                          </a:solidFill>
                        </a:rPr>
                        <a:t>5</a:t>
                      </a:r>
                      <a:endParaRPr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Arial"/>
                        <a:buNone/>
                      </a:pPr>
                      <a:r>
                        <a:rPr lang="en-US" sz="1600" u="none" cap="none" strike="noStrike">
                          <a:solidFill>
                            <a:schemeClr val="dk1"/>
                          </a:solidFill>
                        </a:rPr>
                        <a:t>1</a:t>
                      </a:r>
                      <a:endParaRPr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595959"/>
                        </a:buClr>
                        <a:buSzPts val="1600"/>
                        <a:buFont typeface="Arial"/>
                        <a:buNone/>
                      </a:pPr>
                      <a:r>
                        <a:rPr lang="en-US" sz="1600" u="none" cap="none" strike="noStrike">
                          <a:solidFill>
                            <a:srgbClr val="595959"/>
                          </a:solidFill>
                        </a:rPr>
                        <a:t>0</a:t>
                      </a:r>
                      <a:endParaRPr sz="1600" u="none" cap="none" strike="noStrike">
                        <a:solidFill>
                          <a:srgbClr val="595959"/>
                        </a:solidFill>
                      </a:endParaRPr>
                    </a:p>
                  </a:txBody>
                  <a:tcPr marT="45725" marB="45725" marR="91450" marL="91450"/>
                </a:tc>
              </a:tr>
              <a:tr h="294475">
                <a:tc>
                  <a:txBody>
                    <a:bodyPr/>
                    <a:lstStyle/>
                    <a:p>
                      <a:pPr indent="0" lvl="0" marL="0" marR="0" rtl="0" algn="l">
                        <a:lnSpc>
                          <a:spcPct val="100000"/>
                        </a:lnSpc>
                        <a:spcBef>
                          <a:spcPts val="0"/>
                        </a:spcBef>
                        <a:spcAft>
                          <a:spcPts val="0"/>
                        </a:spcAft>
                        <a:buClr>
                          <a:schemeClr val="dk1"/>
                        </a:buClr>
                        <a:buSzPts val="1600"/>
                        <a:buFont typeface="Arial"/>
                        <a:buNone/>
                      </a:pPr>
                      <a:r>
                        <a:rPr lang="en-US" sz="1600" u="none" cap="none" strike="noStrike">
                          <a:solidFill>
                            <a:schemeClr val="dk1"/>
                          </a:solidFill>
                          <a:highlight>
                            <a:srgbClr val="00FFFF"/>
                          </a:highlight>
                        </a:rPr>
                        <a:t>3</a:t>
                      </a:r>
                      <a:endParaRPr sz="1600" u="none" cap="none" strike="noStrike">
                        <a:solidFill>
                          <a:schemeClr val="dk1"/>
                        </a:solidFill>
                        <a:highlight>
                          <a:srgbClr val="00FFFF"/>
                        </a:highlight>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Arial"/>
                        <a:buNone/>
                      </a:pPr>
                      <a:r>
                        <a:rPr lang="en-US" sz="1600" u="none" cap="none" strike="noStrike">
                          <a:solidFill>
                            <a:schemeClr val="dk1"/>
                          </a:solidFill>
                          <a:highlight>
                            <a:srgbClr val="0000FF"/>
                          </a:highlight>
                        </a:rPr>
                        <a:t>4</a:t>
                      </a:r>
                      <a:endParaRPr sz="1600" u="none" cap="none" strike="noStrike">
                        <a:solidFill>
                          <a:schemeClr val="dk1"/>
                        </a:solidFill>
                        <a:highlight>
                          <a:srgbClr val="0000FF"/>
                        </a:highlight>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Arial"/>
                        <a:buNone/>
                      </a:pPr>
                      <a:r>
                        <a:rPr lang="en-US" sz="1600" u="none" cap="none" strike="noStrike">
                          <a:solidFill>
                            <a:schemeClr val="dk1"/>
                          </a:solidFill>
                          <a:highlight>
                            <a:srgbClr val="0000FF"/>
                          </a:highlight>
                        </a:rPr>
                        <a:t>2</a:t>
                      </a:r>
                      <a:endParaRPr sz="1600" u="none" cap="none" strike="noStrike">
                        <a:solidFill>
                          <a:schemeClr val="dk1"/>
                        </a:solidFill>
                        <a:highlight>
                          <a:srgbClr val="0000FF"/>
                        </a:highlight>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Arial"/>
                        <a:buNone/>
                      </a:pPr>
                      <a:r>
                        <a:rPr lang="en-US" sz="1600" u="none" cap="none" strike="noStrike">
                          <a:solidFill>
                            <a:schemeClr val="dk1"/>
                          </a:solidFill>
                        </a:rPr>
                        <a:t>1</a:t>
                      </a:r>
                      <a:endParaRPr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Arial"/>
                        <a:buNone/>
                      </a:pPr>
                      <a:r>
                        <a:rPr lang="en-US" sz="1600" u="none" cap="none" strike="noStrike">
                          <a:solidFill>
                            <a:schemeClr val="dk1"/>
                          </a:solidFill>
                        </a:rPr>
                        <a:t>5</a:t>
                      </a:r>
                      <a:endParaRPr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595959"/>
                        </a:buClr>
                        <a:buSzPts val="1600"/>
                        <a:buFont typeface="Arial"/>
                        <a:buNone/>
                      </a:pPr>
                      <a:r>
                        <a:rPr lang="en-US" sz="1600" u="none" cap="none" strike="noStrike">
                          <a:solidFill>
                            <a:srgbClr val="595959"/>
                          </a:solidFill>
                        </a:rPr>
                        <a:t>1</a:t>
                      </a:r>
                      <a:endParaRPr sz="1600" u="none" cap="none" strike="noStrike">
                        <a:solidFill>
                          <a:srgbClr val="595959"/>
                        </a:solidFill>
                      </a:endParaRPr>
                    </a:p>
                  </a:txBody>
                  <a:tcPr marT="45725" marB="45725" marR="91450" marL="91450"/>
                </a:tc>
                <a:tc>
                  <a:txBody>
                    <a:bodyPr/>
                    <a:lstStyle/>
                    <a:p>
                      <a:pPr indent="0" lvl="0" marL="0" marR="0" rtl="0" algn="l">
                        <a:lnSpc>
                          <a:spcPct val="100000"/>
                        </a:lnSpc>
                        <a:spcBef>
                          <a:spcPts val="0"/>
                        </a:spcBef>
                        <a:spcAft>
                          <a:spcPts val="0"/>
                        </a:spcAft>
                        <a:buClr>
                          <a:srgbClr val="595959"/>
                        </a:buClr>
                        <a:buSzPts val="1600"/>
                        <a:buFont typeface="Arial"/>
                        <a:buNone/>
                      </a:pPr>
                      <a:r>
                        <a:rPr lang="en-US" sz="1600" u="none" cap="none" strike="noStrike">
                          <a:solidFill>
                            <a:srgbClr val="595959"/>
                          </a:solidFill>
                        </a:rPr>
                        <a:t>1</a:t>
                      </a:r>
                      <a:endParaRPr sz="1600" u="none" cap="none" strike="noStrike">
                        <a:solidFill>
                          <a:srgbClr val="595959"/>
                        </a:solidFill>
                      </a:endParaRPr>
                    </a:p>
                  </a:txBody>
                  <a:tcPr marT="45725" marB="45725" marR="91450" marL="91450"/>
                </a:tc>
              </a:tr>
              <a:tr h="294475">
                <a:tc>
                  <a:txBody>
                    <a:bodyPr/>
                    <a:lstStyle/>
                    <a:p>
                      <a:pPr indent="0" lvl="0" marL="0" marR="0" rtl="0" algn="l">
                        <a:lnSpc>
                          <a:spcPct val="100000"/>
                        </a:lnSpc>
                        <a:spcBef>
                          <a:spcPts val="0"/>
                        </a:spcBef>
                        <a:spcAft>
                          <a:spcPts val="0"/>
                        </a:spcAft>
                        <a:buClr>
                          <a:schemeClr val="dk1"/>
                        </a:buClr>
                        <a:buSzPts val="1600"/>
                        <a:buFont typeface="Arial"/>
                        <a:buNone/>
                      </a:pPr>
                      <a:r>
                        <a:rPr lang="en-US" sz="1600" u="none" cap="none" strike="noStrike">
                          <a:solidFill>
                            <a:schemeClr val="dk1"/>
                          </a:solidFill>
                          <a:highlight>
                            <a:srgbClr val="00FFFF"/>
                          </a:highlight>
                        </a:rPr>
                        <a:t>3</a:t>
                      </a:r>
                      <a:endParaRPr sz="1600" u="none" cap="none" strike="noStrike">
                        <a:solidFill>
                          <a:schemeClr val="dk1"/>
                        </a:solidFill>
                        <a:highlight>
                          <a:srgbClr val="00FFFF"/>
                        </a:highlight>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Arial"/>
                        <a:buNone/>
                      </a:pPr>
                      <a:r>
                        <a:rPr lang="en-US" sz="1600" u="none" cap="none" strike="noStrike">
                          <a:solidFill>
                            <a:schemeClr val="dk1"/>
                          </a:solidFill>
                          <a:highlight>
                            <a:srgbClr val="0000FF"/>
                          </a:highlight>
                        </a:rPr>
                        <a:t>2</a:t>
                      </a:r>
                      <a:endParaRPr sz="1600" u="none" cap="none" strike="noStrike">
                        <a:solidFill>
                          <a:schemeClr val="dk1"/>
                        </a:solidFill>
                        <a:highlight>
                          <a:srgbClr val="0000FF"/>
                        </a:highlight>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Arial"/>
                        <a:buNone/>
                      </a:pPr>
                      <a:r>
                        <a:rPr lang="en-US" sz="1600" u="none" cap="none" strike="noStrike">
                          <a:solidFill>
                            <a:schemeClr val="dk1"/>
                          </a:solidFill>
                          <a:highlight>
                            <a:srgbClr val="FF0000"/>
                          </a:highlight>
                        </a:rPr>
                        <a:t>4</a:t>
                      </a:r>
                      <a:endParaRPr sz="1600" u="none" cap="none" strike="noStrike">
                        <a:solidFill>
                          <a:schemeClr val="dk1"/>
                        </a:solidFill>
                        <a:highlight>
                          <a:srgbClr val="FF0000"/>
                        </a:highlight>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Arial"/>
                        <a:buNone/>
                      </a:pPr>
                      <a:r>
                        <a:rPr lang="en-US" sz="1600" u="none" cap="none" strike="noStrike">
                          <a:solidFill>
                            <a:schemeClr val="dk1"/>
                          </a:solidFill>
                          <a:highlight>
                            <a:srgbClr val="FF0000"/>
                          </a:highlight>
                        </a:rPr>
                        <a:t>1</a:t>
                      </a:r>
                      <a:endParaRPr sz="1600" u="none" cap="none" strike="noStrike">
                        <a:solidFill>
                          <a:schemeClr val="dk1"/>
                        </a:solidFill>
                        <a:highlight>
                          <a:srgbClr val="FF0000"/>
                        </a:highlight>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Arial"/>
                        <a:buNone/>
                      </a:pPr>
                      <a:r>
                        <a:rPr lang="en-US" sz="1600" u="none" cap="none" strike="noStrike">
                          <a:solidFill>
                            <a:schemeClr val="dk1"/>
                          </a:solidFill>
                        </a:rPr>
                        <a:t>5</a:t>
                      </a:r>
                      <a:endParaRPr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595959"/>
                        </a:buClr>
                        <a:buSzPts val="1600"/>
                        <a:buFont typeface="Arial"/>
                        <a:buNone/>
                      </a:pPr>
                      <a:r>
                        <a:rPr lang="en-US" sz="1600" u="none" cap="none" strike="noStrike">
                          <a:solidFill>
                            <a:srgbClr val="595959"/>
                          </a:solidFill>
                        </a:rPr>
                        <a:t>1</a:t>
                      </a:r>
                      <a:endParaRPr sz="1600" u="none" cap="none" strike="noStrike">
                        <a:solidFill>
                          <a:srgbClr val="595959"/>
                        </a:solidFill>
                      </a:endParaRPr>
                    </a:p>
                  </a:txBody>
                  <a:tcPr marT="45725" marB="45725" marR="91450" marL="91450"/>
                </a:tc>
                <a:tc>
                  <a:txBody>
                    <a:bodyPr/>
                    <a:lstStyle/>
                    <a:p>
                      <a:pPr indent="0" lvl="0" marL="0" marR="0" rtl="0" algn="l">
                        <a:lnSpc>
                          <a:spcPct val="100000"/>
                        </a:lnSpc>
                        <a:spcBef>
                          <a:spcPts val="0"/>
                        </a:spcBef>
                        <a:spcAft>
                          <a:spcPts val="0"/>
                        </a:spcAft>
                        <a:buClr>
                          <a:srgbClr val="595959"/>
                        </a:buClr>
                        <a:buSzPts val="1600"/>
                        <a:buFont typeface="Arial"/>
                        <a:buNone/>
                      </a:pPr>
                      <a:r>
                        <a:rPr lang="en-US" sz="1600" u="none" cap="none" strike="noStrike">
                          <a:solidFill>
                            <a:srgbClr val="595959"/>
                          </a:solidFill>
                        </a:rPr>
                        <a:t>2</a:t>
                      </a:r>
                      <a:endParaRPr sz="1600" u="none" cap="none" strike="noStrike">
                        <a:solidFill>
                          <a:srgbClr val="595959"/>
                        </a:solidFill>
                      </a:endParaRPr>
                    </a:p>
                  </a:txBody>
                  <a:tcPr marT="45725" marB="45725" marR="91450" marL="91450"/>
                </a:tc>
              </a:tr>
              <a:tr h="294475">
                <a:tc>
                  <a:txBody>
                    <a:bodyPr/>
                    <a:lstStyle/>
                    <a:p>
                      <a:pPr indent="0" lvl="0" marL="0" marR="0" rtl="0" algn="l">
                        <a:lnSpc>
                          <a:spcPct val="100000"/>
                        </a:lnSpc>
                        <a:spcBef>
                          <a:spcPts val="0"/>
                        </a:spcBef>
                        <a:spcAft>
                          <a:spcPts val="0"/>
                        </a:spcAft>
                        <a:buClr>
                          <a:schemeClr val="dk1"/>
                        </a:buClr>
                        <a:buSzPts val="1600"/>
                        <a:buFont typeface="Arial"/>
                        <a:buNone/>
                      </a:pPr>
                      <a:r>
                        <a:rPr lang="en-US" sz="1600" u="none" cap="none" strike="noStrike">
                          <a:solidFill>
                            <a:schemeClr val="dk1"/>
                          </a:solidFill>
                          <a:highlight>
                            <a:srgbClr val="00FFFF"/>
                          </a:highlight>
                        </a:rPr>
                        <a:t>3</a:t>
                      </a:r>
                      <a:endParaRPr sz="1600" u="none" cap="none" strike="noStrike">
                        <a:solidFill>
                          <a:schemeClr val="dk1"/>
                        </a:solidFill>
                        <a:highlight>
                          <a:srgbClr val="00FFFF"/>
                        </a:highlight>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Arial"/>
                        <a:buNone/>
                      </a:pPr>
                      <a:r>
                        <a:rPr lang="en-US" sz="1600" u="none" cap="none" strike="noStrike">
                          <a:solidFill>
                            <a:schemeClr val="dk1"/>
                          </a:solidFill>
                          <a:highlight>
                            <a:srgbClr val="0000FF"/>
                          </a:highlight>
                        </a:rPr>
                        <a:t>2</a:t>
                      </a:r>
                      <a:endParaRPr sz="1600" u="none" cap="none" strike="noStrike">
                        <a:solidFill>
                          <a:schemeClr val="dk1"/>
                        </a:solidFill>
                        <a:highlight>
                          <a:srgbClr val="0000FF"/>
                        </a:highlight>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Arial"/>
                        <a:buNone/>
                      </a:pPr>
                      <a:r>
                        <a:rPr lang="en-US" sz="1600" u="none" cap="none" strike="noStrike">
                          <a:solidFill>
                            <a:schemeClr val="dk1"/>
                          </a:solidFill>
                          <a:highlight>
                            <a:srgbClr val="FF0000"/>
                          </a:highlight>
                        </a:rPr>
                        <a:t>1</a:t>
                      </a:r>
                      <a:endParaRPr sz="1600" u="none" cap="none" strike="noStrike">
                        <a:solidFill>
                          <a:schemeClr val="dk1"/>
                        </a:solidFill>
                        <a:highlight>
                          <a:srgbClr val="FF0000"/>
                        </a:highlight>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Arial"/>
                        <a:buNone/>
                      </a:pPr>
                      <a:r>
                        <a:rPr lang="en-US" sz="1600" u="none" cap="none" strike="noStrike">
                          <a:solidFill>
                            <a:schemeClr val="dk1"/>
                          </a:solidFill>
                          <a:highlight>
                            <a:srgbClr val="FF0000"/>
                          </a:highlight>
                        </a:rPr>
                        <a:t>4</a:t>
                      </a:r>
                      <a:endParaRPr sz="1600" u="none" cap="none" strike="noStrike">
                        <a:solidFill>
                          <a:schemeClr val="dk1"/>
                        </a:solidFill>
                        <a:highlight>
                          <a:srgbClr val="FF0000"/>
                        </a:highlight>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Arial"/>
                        <a:buNone/>
                      </a:pPr>
                      <a:r>
                        <a:rPr lang="en-US" sz="1600" u="none" cap="none" strike="noStrike">
                          <a:solidFill>
                            <a:schemeClr val="dk1"/>
                          </a:solidFill>
                        </a:rPr>
                        <a:t>5</a:t>
                      </a:r>
                      <a:endParaRPr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solidFill>
                          <a:srgbClr val="595959"/>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solidFill>
                          <a:srgbClr val="595959"/>
                        </a:solidFill>
                      </a:endParaRPr>
                    </a:p>
                  </a:txBody>
                  <a:tcPr marT="45725" marB="45725" marR="91450" marL="91450"/>
                </a:tc>
              </a:tr>
              <a:tr h="294475">
                <a:tc>
                  <a:txBody>
                    <a:bodyPr/>
                    <a:lstStyle/>
                    <a:p>
                      <a:pPr indent="0" lvl="0" marL="0" marR="0" rtl="0" algn="l">
                        <a:lnSpc>
                          <a:spcPct val="100000"/>
                        </a:lnSpc>
                        <a:spcBef>
                          <a:spcPts val="0"/>
                        </a:spcBef>
                        <a:spcAft>
                          <a:spcPts val="0"/>
                        </a:spcAft>
                        <a:buClr>
                          <a:schemeClr val="dk1"/>
                        </a:buClr>
                        <a:buSzPts val="1600"/>
                        <a:buFont typeface="Arial"/>
                        <a:buNone/>
                      </a:pPr>
                      <a:r>
                        <a:rPr lang="en-US" sz="1600" u="none" cap="none" strike="noStrike">
                          <a:solidFill>
                            <a:schemeClr val="dk1"/>
                          </a:solidFill>
                          <a:highlight>
                            <a:srgbClr val="00FFFF"/>
                          </a:highlight>
                        </a:rPr>
                        <a:t>3</a:t>
                      </a:r>
                      <a:endParaRPr sz="1600" u="none" cap="none" strike="noStrike">
                        <a:solidFill>
                          <a:schemeClr val="dk1"/>
                        </a:solidFill>
                        <a:highlight>
                          <a:srgbClr val="00FFFF"/>
                        </a:highlight>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Arial"/>
                        <a:buNone/>
                      </a:pPr>
                      <a:r>
                        <a:rPr lang="en-US" sz="1600" u="none" cap="none" strike="noStrike">
                          <a:solidFill>
                            <a:schemeClr val="dk1"/>
                          </a:solidFill>
                          <a:highlight>
                            <a:srgbClr val="00FFFF"/>
                          </a:highlight>
                        </a:rPr>
                        <a:t>2</a:t>
                      </a:r>
                      <a:endParaRPr sz="1600" u="none" cap="none" strike="noStrike">
                        <a:solidFill>
                          <a:schemeClr val="dk1"/>
                        </a:solidFill>
                        <a:highlight>
                          <a:srgbClr val="00FFFF"/>
                        </a:highlight>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Arial"/>
                        <a:buNone/>
                      </a:pPr>
                      <a:r>
                        <a:rPr lang="en-US" sz="1600" u="none" cap="none" strike="noStrike">
                          <a:solidFill>
                            <a:schemeClr val="dk1"/>
                          </a:solidFill>
                        </a:rPr>
                        <a:t>1</a:t>
                      </a:r>
                      <a:endParaRPr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Arial"/>
                        <a:buNone/>
                      </a:pPr>
                      <a:r>
                        <a:rPr lang="en-US" sz="1600" u="none" cap="none" strike="noStrike">
                          <a:solidFill>
                            <a:schemeClr val="dk1"/>
                          </a:solidFill>
                        </a:rPr>
                        <a:t>4</a:t>
                      </a:r>
                      <a:endParaRPr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Arial"/>
                        <a:buNone/>
                      </a:pPr>
                      <a:r>
                        <a:rPr lang="en-US" sz="1600" u="none" cap="none" strike="noStrike">
                          <a:solidFill>
                            <a:schemeClr val="dk1"/>
                          </a:solidFill>
                        </a:rPr>
                        <a:t>5</a:t>
                      </a:r>
                      <a:endParaRPr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595959"/>
                        </a:buClr>
                        <a:buSzPts val="1600"/>
                        <a:buFont typeface="Arial"/>
                        <a:buNone/>
                      </a:pPr>
                      <a:r>
                        <a:rPr lang="en-US" sz="1600" u="none" cap="none" strike="noStrike">
                          <a:solidFill>
                            <a:srgbClr val="595959"/>
                          </a:solidFill>
                        </a:rPr>
                        <a:t>2</a:t>
                      </a:r>
                      <a:endParaRPr sz="1600" u="none" cap="none" strike="noStrike">
                        <a:solidFill>
                          <a:srgbClr val="595959"/>
                        </a:solidFill>
                      </a:endParaRPr>
                    </a:p>
                  </a:txBody>
                  <a:tcPr marT="45725" marB="45725" marR="91450" marL="91450"/>
                </a:tc>
                <a:tc>
                  <a:txBody>
                    <a:bodyPr/>
                    <a:lstStyle/>
                    <a:p>
                      <a:pPr indent="0" lvl="0" marL="0" marR="0" rtl="0" algn="l">
                        <a:lnSpc>
                          <a:spcPct val="100000"/>
                        </a:lnSpc>
                        <a:spcBef>
                          <a:spcPts val="0"/>
                        </a:spcBef>
                        <a:spcAft>
                          <a:spcPts val="0"/>
                        </a:spcAft>
                        <a:buClr>
                          <a:srgbClr val="595959"/>
                        </a:buClr>
                        <a:buSzPts val="1600"/>
                        <a:buFont typeface="Arial"/>
                        <a:buNone/>
                      </a:pPr>
                      <a:r>
                        <a:rPr lang="en-US" sz="1600" u="none" cap="none" strike="noStrike">
                          <a:solidFill>
                            <a:srgbClr val="595959"/>
                          </a:solidFill>
                        </a:rPr>
                        <a:t>0</a:t>
                      </a:r>
                      <a:endParaRPr sz="1600" u="none" cap="none" strike="noStrike">
                        <a:solidFill>
                          <a:srgbClr val="595959"/>
                        </a:solidFill>
                      </a:endParaRPr>
                    </a:p>
                  </a:txBody>
                  <a:tcPr marT="45725" marB="45725" marR="91450" marL="91450"/>
                </a:tc>
              </a:tr>
              <a:tr h="294475">
                <a:tc>
                  <a:txBody>
                    <a:bodyPr/>
                    <a:lstStyle/>
                    <a:p>
                      <a:pPr indent="0" lvl="0" marL="0" marR="0" rtl="0" algn="l">
                        <a:lnSpc>
                          <a:spcPct val="100000"/>
                        </a:lnSpc>
                        <a:spcBef>
                          <a:spcPts val="0"/>
                        </a:spcBef>
                        <a:spcAft>
                          <a:spcPts val="0"/>
                        </a:spcAft>
                        <a:buClr>
                          <a:schemeClr val="dk1"/>
                        </a:buClr>
                        <a:buSzPts val="1600"/>
                        <a:buFont typeface="Arial"/>
                        <a:buNone/>
                      </a:pPr>
                      <a:r>
                        <a:rPr lang="en-US" sz="1600" u="none" cap="none" strike="noStrike">
                          <a:solidFill>
                            <a:schemeClr val="dk1"/>
                          </a:solidFill>
                          <a:highlight>
                            <a:srgbClr val="00FFFF"/>
                          </a:highlight>
                        </a:rPr>
                        <a:t>2</a:t>
                      </a:r>
                      <a:endParaRPr sz="1600" u="none" cap="none" strike="noStrike">
                        <a:solidFill>
                          <a:schemeClr val="dk1"/>
                        </a:solidFill>
                        <a:highlight>
                          <a:srgbClr val="00FFFF"/>
                        </a:highlight>
                      </a:endParaRPr>
                    </a:p>
                  </a:txBody>
                  <a:tcPr marT="45725" marB="45725" marR="91450" marL="91450"/>
                </a:tc>
                <a:tc>
                  <a:txBody>
                    <a:bodyPr/>
                    <a:lstStyle/>
                    <a:p>
                      <a:pPr indent="0" lvl="0" marL="0" marR="0" rtl="0" algn="l">
                        <a:lnSpc>
                          <a:spcPct val="100000"/>
                        </a:lnSpc>
                        <a:spcBef>
                          <a:spcPts val="0"/>
                        </a:spcBef>
                        <a:spcAft>
                          <a:spcPts val="0"/>
                        </a:spcAft>
                        <a:buClr>
                          <a:srgbClr val="FF0000"/>
                        </a:buClr>
                        <a:buSzPts val="1600"/>
                        <a:buFont typeface="Arial"/>
                        <a:buNone/>
                      </a:pPr>
                      <a:r>
                        <a:rPr lang="en-US" sz="1600" u="none" cap="none" strike="noStrike">
                          <a:solidFill>
                            <a:srgbClr val="FF0000"/>
                          </a:solidFill>
                          <a:highlight>
                            <a:srgbClr val="0000FF"/>
                          </a:highlight>
                        </a:rPr>
                        <a:t>3</a:t>
                      </a:r>
                      <a:endParaRPr sz="1600" u="none" cap="none" strike="noStrike">
                        <a:solidFill>
                          <a:srgbClr val="FF0000"/>
                        </a:solidFill>
                        <a:highlight>
                          <a:srgbClr val="0000FF"/>
                        </a:highlight>
                      </a:endParaRPr>
                    </a:p>
                  </a:txBody>
                  <a:tcPr marT="45725" marB="45725" marR="91450" marL="91450"/>
                </a:tc>
                <a:tc>
                  <a:txBody>
                    <a:bodyPr/>
                    <a:lstStyle/>
                    <a:p>
                      <a:pPr indent="0" lvl="0" marL="0" marR="0" rtl="0" algn="l">
                        <a:lnSpc>
                          <a:spcPct val="100000"/>
                        </a:lnSpc>
                        <a:spcBef>
                          <a:spcPts val="0"/>
                        </a:spcBef>
                        <a:spcAft>
                          <a:spcPts val="0"/>
                        </a:spcAft>
                        <a:buClr>
                          <a:srgbClr val="FF0000"/>
                        </a:buClr>
                        <a:buSzPts val="1600"/>
                        <a:buFont typeface="Arial"/>
                        <a:buNone/>
                      </a:pPr>
                      <a:r>
                        <a:rPr lang="en-US" sz="1600" u="none" cap="none" strike="noStrike">
                          <a:solidFill>
                            <a:srgbClr val="FF0000"/>
                          </a:solidFill>
                          <a:highlight>
                            <a:srgbClr val="0000FF"/>
                          </a:highlight>
                        </a:rPr>
                        <a:t>1</a:t>
                      </a:r>
                      <a:endParaRPr sz="1600" u="none" cap="none" strike="noStrike">
                        <a:solidFill>
                          <a:srgbClr val="FF0000"/>
                        </a:solidFill>
                        <a:highlight>
                          <a:srgbClr val="0000FF"/>
                        </a:highlight>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Arial"/>
                        <a:buNone/>
                      </a:pPr>
                      <a:r>
                        <a:rPr lang="en-US" sz="1600" u="none" cap="none" strike="noStrike">
                          <a:solidFill>
                            <a:schemeClr val="dk1"/>
                          </a:solidFill>
                        </a:rPr>
                        <a:t>4</a:t>
                      </a:r>
                      <a:endParaRPr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Arial"/>
                        <a:buNone/>
                      </a:pPr>
                      <a:r>
                        <a:rPr lang="en-US" sz="1600" u="none" cap="none" strike="noStrike">
                          <a:solidFill>
                            <a:schemeClr val="dk1"/>
                          </a:solidFill>
                        </a:rPr>
                        <a:t>5</a:t>
                      </a:r>
                      <a:endParaRPr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595959"/>
                        </a:buClr>
                        <a:buSzPts val="1600"/>
                        <a:buFont typeface="Arial"/>
                        <a:buNone/>
                      </a:pPr>
                      <a:r>
                        <a:rPr lang="en-US" sz="1600" u="none" cap="none" strike="noStrike">
                          <a:solidFill>
                            <a:srgbClr val="595959"/>
                          </a:solidFill>
                        </a:rPr>
                        <a:t>2</a:t>
                      </a:r>
                      <a:endParaRPr sz="1600" u="none" cap="none" strike="noStrike">
                        <a:solidFill>
                          <a:srgbClr val="595959"/>
                        </a:solidFill>
                      </a:endParaRPr>
                    </a:p>
                  </a:txBody>
                  <a:tcPr marT="45725" marB="45725" marR="91450" marL="91450"/>
                </a:tc>
                <a:tc>
                  <a:txBody>
                    <a:bodyPr/>
                    <a:lstStyle/>
                    <a:p>
                      <a:pPr indent="0" lvl="0" marL="0" marR="0" rtl="0" algn="l">
                        <a:lnSpc>
                          <a:spcPct val="100000"/>
                        </a:lnSpc>
                        <a:spcBef>
                          <a:spcPts val="0"/>
                        </a:spcBef>
                        <a:spcAft>
                          <a:spcPts val="0"/>
                        </a:spcAft>
                        <a:buClr>
                          <a:srgbClr val="595959"/>
                        </a:buClr>
                        <a:buSzPts val="1600"/>
                        <a:buFont typeface="Arial"/>
                        <a:buNone/>
                      </a:pPr>
                      <a:r>
                        <a:rPr lang="en-US" sz="1600" u="none" cap="none" strike="noStrike">
                          <a:solidFill>
                            <a:srgbClr val="595959"/>
                          </a:solidFill>
                        </a:rPr>
                        <a:t>1</a:t>
                      </a:r>
                      <a:endParaRPr sz="1600" u="none" cap="none" strike="noStrike">
                        <a:solidFill>
                          <a:srgbClr val="595959"/>
                        </a:solidFill>
                      </a:endParaRPr>
                    </a:p>
                  </a:txBody>
                  <a:tcPr marT="45725" marB="45725" marR="91450" marL="91450"/>
                </a:tc>
              </a:tr>
              <a:tr h="294475">
                <a:tc>
                  <a:txBody>
                    <a:bodyPr/>
                    <a:lstStyle/>
                    <a:p>
                      <a:pPr indent="0" lvl="0" marL="0" marR="0" rtl="0" algn="l">
                        <a:lnSpc>
                          <a:spcPct val="100000"/>
                        </a:lnSpc>
                        <a:spcBef>
                          <a:spcPts val="0"/>
                        </a:spcBef>
                        <a:spcAft>
                          <a:spcPts val="0"/>
                        </a:spcAft>
                        <a:buClr>
                          <a:schemeClr val="dk1"/>
                        </a:buClr>
                        <a:buSzPts val="1600"/>
                        <a:buFont typeface="Arial"/>
                        <a:buNone/>
                      </a:pPr>
                      <a:r>
                        <a:rPr lang="en-US" sz="1600" u="none" cap="none" strike="noStrike">
                          <a:solidFill>
                            <a:schemeClr val="dk1"/>
                          </a:solidFill>
                          <a:highlight>
                            <a:srgbClr val="00FFFF"/>
                          </a:highlight>
                        </a:rPr>
                        <a:t>2</a:t>
                      </a:r>
                      <a:endParaRPr sz="1600" u="none" cap="none" strike="noStrike">
                        <a:solidFill>
                          <a:schemeClr val="dk1"/>
                        </a:solidFill>
                        <a:highlight>
                          <a:srgbClr val="00FFFF"/>
                        </a:highlight>
                      </a:endParaRPr>
                    </a:p>
                  </a:txBody>
                  <a:tcPr marT="45725" marB="45725" marR="91450" marL="91450"/>
                </a:tc>
                <a:tc>
                  <a:txBody>
                    <a:bodyPr/>
                    <a:lstStyle/>
                    <a:p>
                      <a:pPr indent="0" lvl="0" marL="0" marR="0" rtl="0" algn="l">
                        <a:lnSpc>
                          <a:spcPct val="100000"/>
                        </a:lnSpc>
                        <a:spcBef>
                          <a:spcPts val="0"/>
                        </a:spcBef>
                        <a:spcAft>
                          <a:spcPts val="0"/>
                        </a:spcAft>
                        <a:buClr>
                          <a:srgbClr val="FF0000"/>
                        </a:buClr>
                        <a:buSzPts val="1600"/>
                        <a:buFont typeface="Arial"/>
                        <a:buNone/>
                      </a:pPr>
                      <a:r>
                        <a:rPr lang="en-US" sz="1600" u="none" cap="none" strike="noStrike">
                          <a:solidFill>
                            <a:srgbClr val="FF0000"/>
                          </a:solidFill>
                          <a:highlight>
                            <a:srgbClr val="0000FF"/>
                          </a:highlight>
                        </a:rPr>
                        <a:t>1</a:t>
                      </a:r>
                      <a:endParaRPr sz="1600" u="none" cap="none" strike="noStrike">
                        <a:solidFill>
                          <a:srgbClr val="FF0000"/>
                        </a:solidFill>
                        <a:highlight>
                          <a:srgbClr val="0000FF"/>
                        </a:highlight>
                      </a:endParaRPr>
                    </a:p>
                  </a:txBody>
                  <a:tcPr marT="45725" marB="45725" marR="91450" marL="91450"/>
                </a:tc>
                <a:tc>
                  <a:txBody>
                    <a:bodyPr/>
                    <a:lstStyle/>
                    <a:p>
                      <a:pPr indent="0" lvl="0" marL="0" marR="0" rtl="0" algn="l">
                        <a:lnSpc>
                          <a:spcPct val="100000"/>
                        </a:lnSpc>
                        <a:spcBef>
                          <a:spcPts val="0"/>
                        </a:spcBef>
                        <a:spcAft>
                          <a:spcPts val="0"/>
                        </a:spcAft>
                        <a:buClr>
                          <a:srgbClr val="FF0000"/>
                        </a:buClr>
                        <a:buSzPts val="1600"/>
                        <a:buFont typeface="Arial"/>
                        <a:buNone/>
                      </a:pPr>
                      <a:r>
                        <a:rPr lang="en-US" sz="1600" u="none" cap="none" strike="noStrike">
                          <a:solidFill>
                            <a:srgbClr val="FF0000"/>
                          </a:solidFill>
                          <a:highlight>
                            <a:srgbClr val="0000FF"/>
                          </a:highlight>
                        </a:rPr>
                        <a:t>3</a:t>
                      </a:r>
                      <a:endParaRPr sz="1600" u="none" cap="none" strike="noStrike">
                        <a:solidFill>
                          <a:srgbClr val="FF0000"/>
                        </a:solidFill>
                        <a:highlight>
                          <a:srgbClr val="0000FF"/>
                        </a:highlight>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Arial"/>
                        <a:buNone/>
                      </a:pPr>
                      <a:r>
                        <a:rPr lang="en-US" sz="1600" u="none" cap="none" strike="noStrike">
                          <a:solidFill>
                            <a:schemeClr val="dk1"/>
                          </a:solidFill>
                        </a:rPr>
                        <a:t>4</a:t>
                      </a:r>
                      <a:endParaRPr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Arial"/>
                        <a:buNone/>
                      </a:pPr>
                      <a:r>
                        <a:rPr lang="en-US" sz="1600" u="none" cap="none" strike="noStrike">
                          <a:solidFill>
                            <a:schemeClr val="dk1"/>
                          </a:solidFill>
                        </a:rPr>
                        <a:t>5</a:t>
                      </a:r>
                      <a:endParaRPr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solidFill>
                          <a:srgbClr val="595959"/>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solidFill>
                          <a:srgbClr val="595959"/>
                        </a:solidFill>
                      </a:endParaRPr>
                    </a:p>
                  </a:txBody>
                  <a:tcPr marT="45725" marB="45725" marR="91450" marL="91450"/>
                </a:tc>
              </a:tr>
            </a:tbl>
          </a:graphicData>
        </a:graphic>
      </p:graphicFrame>
      <p:sp>
        <p:nvSpPr>
          <p:cNvPr id="374" name="Google Shape;374;p7"/>
          <p:cNvSpPr txBox="1"/>
          <p:nvPr/>
        </p:nvSpPr>
        <p:spPr>
          <a:xfrm>
            <a:off x="6696959" y="3104380"/>
            <a:ext cx="659876" cy="52322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N=5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i&lt;n-1</a:t>
            </a:r>
            <a:endParaRPr b="1" i="0" sz="1400" u="none" cap="none" strike="noStrike">
              <a:solidFill>
                <a:srgbClr val="000000"/>
              </a:solidFill>
              <a:latin typeface="Arial"/>
              <a:ea typeface="Arial"/>
              <a:cs typeface="Arial"/>
              <a:sym typeface="Arial"/>
            </a:endParaRPr>
          </a:p>
        </p:txBody>
      </p:sp>
      <p:sp>
        <p:nvSpPr>
          <p:cNvPr id="375" name="Google Shape;375;p7"/>
          <p:cNvSpPr txBox="1"/>
          <p:nvPr/>
        </p:nvSpPr>
        <p:spPr>
          <a:xfrm>
            <a:off x="5448694" y="4168218"/>
            <a:ext cx="2780906" cy="738664"/>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j&lt;n-1-I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i==2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J varies between  0 to 1</a:t>
            </a:r>
            <a:endParaRPr b="1" i="0" sz="1400" u="none" cap="none" strike="noStrike">
              <a:solidFill>
                <a:srgbClr val="000000"/>
              </a:solidFill>
              <a:latin typeface="Arial"/>
              <a:ea typeface="Arial"/>
              <a:cs typeface="Arial"/>
              <a:sym typeface="Arial"/>
            </a:endParaRPr>
          </a:p>
        </p:txBody>
      </p:sp>
      <p:sp>
        <p:nvSpPr>
          <p:cNvPr id="376" name="Google Shape;376;p7"/>
          <p:cNvSpPr txBox="1"/>
          <p:nvPr/>
        </p:nvSpPr>
        <p:spPr>
          <a:xfrm>
            <a:off x="6731524" y="4991294"/>
            <a:ext cx="1117076" cy="52322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Consolas"/>
              <a:buNone/>
            </a:pPr>
            <a:r>
              <a:rPr b="0" i="0" lang="en-US" sz="1400" u="none" cap="none" strike="noStrike">
                <a:solidFill>
                  <a:srgbClr val="000000"/>
                </a:solidFill>
                <a:latin typeface="Consolas"/>
                <a:ea typeface="Consolas"/>
                <a:cs typeface="Consolas"/>
                <a:sym typeface="Consolas"/>
              </a:rPr>
              <a:t>(arr[j] &gt; arr[j+1])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sp>
        <p:nvSpPr>
          <p:cNvPr id="833" name="Google Shape;833;p70"/>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1200"/>
              </a:spcBef>
              <a:spcAft>
                <a:spcPts val="0"/>
              </a:spcAft>
              <a:buSzPts val="2800"/>
              <a:buNone/>
            </a:pPr>
            <a:r>
              <a:rPr lang="en-US" sz="2200">
                <a:solidFill>
                  <a:srgbClr val="002060"/>
                </a:solidFill>
                <a:latin typeface="Times New Roman"/>
                <a:ea typeface="Times New Roman"/>
                <a:cs typeface="Times New Roman"/>
                <a:sym typeface="Times New Roman"/>
              </a:rPr>
              <a:t>Linear probing</a:t>
            </a:r>
            <a:r>
              <a:rPr b="0" lang="en-US" sz="2200">
                <a:solidFill>
                  <a:srgbClr val="002060"/>
                </a:solidFill>
                <a:latin typeface="Times New Roman"/>
                <a:ea typeface="Times New Roman"/>
                <a:cs typeface="Times New Roman"/>
                <a:sym typeface="Times New Roman"/>
              </a:rPr>
              <a:t> </a:t>
            </a:r>
            <a:endParaRPr/>
          </a:p>
        </p:txBody>
      </p:sp>
      <p:sp>
        <p:nvSpPr>
          <p:cNvPr id="834" name="Google Shape;834;p70"/>
          <p:cNvSpPr txBox="1"/>
          <p:nvPr>
            <p:ph idx="1" type="body"/>
          </p:nvPr>
        </p:nvSpPr>
        <p:spPr>
          <a:xfrm>
            <a:off x="311700" y="1536625"/>
            <a:ext cx="5636100" cy="4555200"/>
          </a:xfrm>
          <a:prstGeom prst="rect">
            <a:avLst/>
          </a:prstGeom>
          <a:noFill/>
          <a:ln>
            <a:noFill/>
          </a:ln>
        </p:spPr>
        <p:txBody>
          <a:bodyPr anchorCtr="0" anchor="t" bIns="91425" lIns="91425" spcFirstLastPara="1" rIns="91425" wrap="square" tIns="91425">
            <a:noAutofit/>
          </a:bodyPr>
          <a:lstStyle/>
          <a:p>
            <a:pPr indent="-361950" lvl="0" marL="457200" rtl="0" algn="just">
              <a:lnSpc>
                <a:spcPct val="100000"/>
              </a:lnSpc>
              <a:spcBef>
                <a:spcPts val="1200"/>
              </a:spcBef>
              <a:spcAft>
                <a:spcPts val="0"/>
              </a:spcAft>
              <a:buClr>
                <a:srgbClr val="002060"/>
              </a:buClr>
              <a:buSzPts val="2100"/>
              <a:buChar char="●"/>
            </a:pPr>
            <a:r>
              <a:rPr lang="en-US" sz="2100">
                <a:solidFill>
                  <a:srgbClr val="002060"/>
                </a:solidFill>
                <a:latin typeface="Times New Roman"/>
                <a:ea typeface="Times New Roman"/>
                <a:cs typeface="Times New Roman"/>
                <a:sym typeface="Times New Roman"/>
              </a:rPr>
              <a:t>–the next probe interval is fixed to 1.</a:t>
            </a:r>
            <a:endParaRPr sz="2100">
              <a:solidFill>
                <a:srgbClr val="002060"/>
              </a:solidFill>
              <a:latin typeface="Times New Roman"/>
              <a:ea typeface="Times New Roman"/>
              <a:cs typeface="Times New Roman"/>
              <a:sym typeface="Times New Roman"/>
            </a:endParaRPr>
          </a:p>
          <a:p>
            <a:pPr indent="-361950" lvl="0" marL="457200" rtl="0" algn="just">
              <a:lnSpc>
                <a:spcPct val="100000"/>
              </a:lnSpc>
              <a:spcBef>
                <a:spcPts val="1200"/>
              </a:spcBef>
              <a:spcAft>
                <a:spcPts val="0"/>
              </a:spcAft>
              <a:buClr>
                <a:srgbClr val="002060"/>
              </a:buClr>
              <a:buSzPts val="2100"/>
              <a:buChar char="●"/>
            </a:pPr>
            <a:r>
              <a:rPr lang="en-US" sz="2100">
                <a:solidFill>
                  <a:srgbClr val="002060"/>
                </a:solidFill>
                <a:latin typeface="Times New Roman"/>
                <a:ea typeface="Times New Roman"/>
                <a:cs typeface="Times New Roman"/>
                <a:sym typeface="Times New Roman"/>
              </a:rPr>
              <a:t> It supports best caching at cluster</a:t>
            </a:r>
            <a:endParaRPr sz="2100">
              <a:solidFill>
                <a:srgbClr val="002060"/>
              </a:solidFill>
              <a:latin typeface="Times New Roman"/>
              <a:ea typeface="Times New Roman"/>
              <a:cs typeface="Times New Roman"/>
              <a:sym typeface="Times New Roman"/>
            </a:endParaRPr>
          </a:p>
          <a:p>
            <a:pPr indent="-361950" lvl="0" marL="457200" rtl="0" algn="just">
              <a:lnSpc>
                <a:spcPct val="100000"/>
              </a:lnSpc>
              <a:spcBef>
                <a:spcPts val="1200"/>
              </a:spcBef>
              <a:spcAft>
                <a:spcPts val="0"/>
              </a:spcAft>
              <a:buClr>
                <a:srgbClr val="002060"/>
              </a:buClr>
              <a:buSzPts val="2100"/>
              <a:buFont typeface="Times New Roman"/>
              <a:buChar char="●"/>
            </a:pPr>
            <a:r>
              <a:rPr lang="en-US" sz="2100">
                <a:solidFill>
                  <a:srgbClr val="273239"/>
                </a:solidFill>
                <a:highlight>
                  <a:srgbClr val="FFFFFF"/>
                </a:highlight>
                <a:latin typeface="Nunito"/>
                <a:ea typeface="Nunito"/>
                <a:cs typeface="Nunito"/>
                <a:sym typeface="Nunito"/>
              </a:rPr>
              <a:t>consider a simple hash function as “key mod 5”</a:t>
            </a:r>
            <a:endParaRPr sz="2100">
              <a:solidFill>
                <a:srgbClr val="273239"/>
              </a:solidFill>
              <a:highlight>
                <a:srgbClr val="FFFFFF"/>
              </a:highlight>
              <a:latin typeface="Nunito"/>
              <a:ea typeface="Nunito"/>
              <a:cs typeface="Nunito"/>
              <a:sym typeface="Nunito"/>
            </a:endParaRPr>
          </a:p>
          <a:p>
            <a:pPr indent="-361950" lvl="0" marL="457200" rtl="0" algn="just">
              <a:lnSpc>
                <a:spcPct val="100000"/>
              </a:lnSpc>
              <a:spcBef>
                <a:spcPts val="1200"/>
              </a:spcBef>
              <a:spcAft>
                <a:spcPts val="0"/>
              </a:spcAft>
              <a:buClr>
                <a:srgbClr val="002060"/>
              </a:buClr>
              <a:buSzPts val="2100"/>
              <a:buFont typeface="Times New Roman"/>
              <a:buChar char="●"/>
            </a:pPr>
            <a:r>
              <a:rPr lang="en-US" sz="2100">
                <a:solidFill>
                  <a:srgbClr val="273239"/>
                </a:solidFill>
                <a:highlight>
                  <a:srgbClr val="FFFFFF"/>
                </a:highlight>
                <a:latin typeface="Nunito"/>
                <a:ea typeface="Nunito"/>
                <a:cs typeface="Nunito"/>
                <a:sym typeface="Nunito"/>
              </a:rPr>
              <a:t> keys that are to be inserted are 50, 70, 76, 93. </a:t>
            </a:r>
            <a:endParaRPr sz="2100">
              <a:solidFill>
                <a:srgbClr val="002060"/>
              </a:solidFill>
              <a:latin typeface="Times New Roman"/>
              <a:ea typeface="Times New Roman"/>
              <a:cs typeface="Times New Roman"/>
              <a:sym typeface="Times New Roman"/>
            </a:endParaRPr>
          </a:p>
          <a:p>
            <a:pPr indent="-228600" lvl="0" marL="457200" rtl="0" algn="l">
              <a:lnSpc>
                <a:spcPct val="100000"/>
              </a:lnSpc>
              <a:spcBef>
                <a:spcPts val="600"/>
              </a:spcBef>
              <a:spcAft>
                <a:spcPts val="0"/>
              </a:spcAft>
              <a:buClr>
                <a:srgbClr val="000000"/>
              </a:buClr>
              <a:buSzPts val="2200"/>
              <a:buNone/>
            </a:pPr>
            <a:r>
              <a:t/>
            </a:r>
            <a:endParaRPr/>
          </a:p>
        </p:txBody>
      </p:sp>
      <p:pic>
        <p:nvPicPr>
          <p:cNvPr id="835" name="Google Shape;835;p70"/>
          <p:cNvPicPr preferRelativeResize="0"/>
          <p:nvPr/>
        </p:nvPicPr>
        <p:blipFill rotWithShape="1">
          <a:blip r:embed="rId3">
            <a:alphaModFix/>
          </a:blip>
          <a:srcRect b="0" l="0" r="0" t="0"/>
          <a:stretch/>
        </p:blipFill>
        <p:spPr>
          <a:xfrm>
            <a:off x="6234113" y="2662238"/>
            <a:ext cx="2009775" cy="3057525"/>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9" name="Shape 839"/>
        <p:cNvGrpSpPr/>
        <p:nvPr/>
      </p:nvGrpSpPr>
      <p:grpSpPr>
        <a:xfrm>
          <a:off x="0" y="0"/>
          <a:ext cx="0" cy="0"/>
          <a:chOff x="0" y="0"/>
          <a:chExt cx="0" cy="0"/>
        </a:xfrm>
      </p:grpSpPr>
      <p:sp>
        <p:nvSpPr>
          <p:cNvPr id="840" name="Google Shape;840;p7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a:p>
        </p:txBody>
      </p:sp>
      <p:sp>
        <p:nvSpPr>
          <p:cNvPr id="841" name="Google Shape;841;p7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US"/>
              <a:t>keys, 43,135,72,23,99,19,82</a:t>
            </a:r>
            <a:endParaRPr/>
          </a:p>
          <a:p>
            <a:pPr indent="0" lvl="0" marL="0" rtl="0" algn="l">
              <a:lnSpc>
                <a:spcPct val="100000"/>
              </a:lnSpc>
              <a:spcBef>
                <a:spcPts val="0"/>
              </a:spcBef>
              <a:spcAft>
                <a:spcPts val="0"/>
              </a:spcAft>
              <a:buSzPts val="2200"/>
              <a:buNone/>
            </a:pPr>
            <a:r>
              <a:rPr lang="en-US"/>
              <a:t>linear probing</a:t>
            </a:r>
            <a:endParaRPr/>
          </a:p>
          <a:p>
            <a:pPr indent="0" lvl="0" marL="0" rtl="0" algn="l">
              <a:lnSpc>
                <a:spcPct val="100000"/>
              </a:lnSpc>
              <a:spcBef>
                <a:spcPts val="0"/>
              </a:spcBef>
              <a:spcAft>
                <a:spcPts val="0"/>
              </a:spcAft>
              <a:buSzPts val="2200"/>
              <a:buNone/>
            </a:pPr>
            <a:r>
              <a:rPr lang="en-US"/>
              <a:t>hash function k mod 10</a:t>
            </a:r>
            <a:endParaRPr/>
          </a:p>
          <a:p>
            <a:pPr indent="0" lvl="0" marL="0" rtl="0" algn="l">
              <a:lnSpc>
                <a:spcPct val="100000"/>
              </a:lnSpc>
              <a:spcBef>
                <a:spcPts val="0"/>
              </a:spcBef>
              <a:spcAft>
                <a:spcPts val="0"/>
              </a:spcAft>
              <a:buSzPts val="2200"/>
              <a:buNone/>
            </a:pPr>
            <a:r>
              <a:t/>
            </a:r>
            <a:endParaRPr/>
          </a:p>
          <a:p>
            <a:pPr indent="0" lvl="0" marL="0" rtl="0" algn="l">
              <a:lnSpc>
                <a:spcPct val="100000"/>
              </a:lnSpc>
              <a:spcBef>
                <a:spcPts val="0"/>
              </a:spcBef>
              <a:spcAft>
                <a:spcPts val="0"/>
              </a:spcAft>
              <a:buSzPts val="2200"/>
              <a:buNone/>
            </a:pPr>
            <a:r>
              <a:rPr lang="en-US"/>
              <a:t>19,#,72,43,23,135,82,#,#,99,</a:t>
            </a:r>
            <a:endParaRPr/>
          </a:p>
          <a:p>
            <a:pPr indent="0" lvl="0" marL="0" rtl="0" algn="l">
              <a:lnSpc>
                <a:spcPct val="100000"/>
              </a:lnSpc>
              <a:spcBef>
                <a:spcPts val="0"/>
              </a:spcBef>
              <a:spcAft>
                <a:spcPts val="0"/>
              </a:spcAft>
              <a:buSzPts val="2200"/>
              <a:buNone/>
            </a:pPr>
            <a:r>
              <a:rPr lang="en-US"/>
              <a:t>max probe---5 for key---82</a:t>
            </a:r>
            <a:endParaRPr/>
          </a:p>
          <a:p>
            <a:pPr indent="0" lvl="0" marL="0" rtl="0" algn="l">
              <a:lnSpc>
                <a:spcPct val="100000"/>
              </a:lnSpc>
              <a:spcBef>
                <a:spcPts val="0"/>
              </a:spcBef>
              <a:spcAft>
                <a:spcPts val="0"/>
              </a:spcAft>
              <a:buSzPts val="2200"/>
              <a:buNone/>
            </a:pPr>
            <a:r>
              <a:t/>
            </a:r>
            <a:endParaRPr/>
          </a:p>
        </p:txBody>
      </p:sp>
      <p:sp>
        <p:nvSpPr>
          <p:cNvPr id="842" name="Google Shape;842;p71"/>
          <p:cNvSpPr txBox="1"/>
          <p:nvPr/>
        </p:nvSpPr>
        <p:spPr>
          <a:xfrm>
            <a:off x="3747325" y="1773550"/>
            <a:ext cx="4950900" cy="126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Archivo Narrow"/>
                <a:ea typeface="Archivo Narrow"/>
                <a:cs typeface="Archivo Narrow"/>
                <a:sym typeface="Archivo Narrow"/>
              </a:rPr>
              <a:t>search : O(n) as worst case ;else O(1)</a:t>
            </a:r>
            <a:endParaRPr b="0" i="0" sz="2200" u="none" cap="none" strike="noStrike">
              <a:solidFill>
                <a:srgbClr val="000000"/>
              </a:solidFill>
              <a:latin typeface="Archivo Narrow"/>
              <a:ea typeface="Archivo Narrow"/>
              <a:cs typeface="Archivo Narrow"/>
              <a:sym typeface="Archivo Narrow"/>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Archivo Narrow"/>
                <a:ea typeface="Archivo Narrow"/>
                <a:cs typeface="Archivo Narrow"/>
                <a:sym typeface="Archivo Narrow"/>
              </a:rPr>
              <a:t>Deletion:: suppose 43 deleted</a:t>
            </a:r>
            <a:endParaRPr b="0" i="0" sz="2200" u="none" cap="none" strike="noStrike">
              <a:solidFill>
                <a:srgbClr val="000000"/>
              </a:solidFill>
              <a:latin typeface="Archivo Narrow"/>
              <a:ea typeface="Archivo Narrow"/>
              <a:cs typeface="Archivo Narrow"/>
              <a:sym typeface="Archivo Narrow"/>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Archivo Narrow"/>
                <a:ea typeface="Archivo Narrow"/>
                <a:cs typeface="Archivo Narrow"/>
                <a:sym typeface="Archivo Narrow"/>
              </a:rPr>
              <a:t>Primary clustering</a:t>
            </a:r>
            <a:endParaRPr b="0" i="0" sz="2200" u="none" cap="none" strike="noStrike">
              <a:solidFill>
                <a:srgbClr val="000000"/>
              </a:solidFill>
              <a:latin typeface="Archivo Narrow"/>
              <a:ea typeface="Archivo Narrow"/>
              <a:cs typeface="Archivo Narrow"/>
              <a:sym typeface="Archivo Narrow"/>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Archivo Narrow"/>
                <a:ea typeface="Archivo Narrow"/>
                <a:cs typeface="Archivo Narrow"/>
                <a:sym typeface="Archivo Narrow"/>
              </a:rPr>
              <a:t>secondary clustering</a:t>
            </a:r>
            <a:endParaRPr b="0" i="0" sz="2200" u="none" cap="none" strike="noStrike">
              <a:solidFill>
                <a:srgbClr val="000000"/>
              </a:solidFill>
              <a:latin typeface="Archivo Narrow"/>
              <a:ea typeface="Archivo Narrow"/>
              <a:cs typeface="Archivo Narrow"/>
              <a:sym typeface="Archivo Narrow"/>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Archivo Narrow"/>
              <a:ea typeface="Archivo Narrow"/>
              <a:cs typeface="Archivo Narrow"/>
              <a:sym typeface="Archivo Narrow"/>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6" name="Shape 846"/>
        <p:cNvGrpSpPr/>
        <p:nvPr/>
      </p:nvGrpSpPr>
      <p:grpSpPr>
        <a:xfrm>
          <a:off x="0" y="0"/>
          <a:ext cx="0" cy="0"/>
          <a:chOff x="0" y="0"/>
          <a:chExt cx="0" cy="0"/>
        </a:xfrm>
      </p:grpSpPr>
      <p:sp>
        <p:nvSpPr>
          <p:cNvPr id="847" name="Google Shape;847;p72"/>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a:p>
        </p:txBody>
      </p:sp>
      <p:sp>
        <p:nvSpPr>
          <p:cNvPr id="848" name="Google Shape;848;p72"/>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US"/>
              <a:t>Keys 1,3,12,4,25,6,18,20,8  are inserted into empty hash table of length 10 using open addressing with hash function i</a:t>
            </a:r>
            <a:r>
              <a:rPr baseline="30000" lang="en-US"/>
              <a:t>2</a:t>
            </a:r>
            <a:r>
              <a:rPr lang="en-US"/>
              <a:t> mod 10 using linear probing. find the resultant hash table and find the maximum probe value.</a:t>
            </a:r>
            <a:endParaRPr/>
          </a:p>
          <a:p>
            <a:pPr indent="0" lvl="0" marL="0" rtl="0" algn="l">
              <a:lnSpc>
                <a:spcPct val="100000"/>
              </a:lnSpc>
              <a:spcBef>
                <a:spcPts val="0"/>
              </a:spcBef>
              <a:spcAft>
                <a:spcPts val="0"/>
              </a:spcAft>
              <a:buSzPts val="2200"/>
              <a:buNone/>
            </a:pPr>
            <a:r>
              <a:t/>
            </a:r>
            <a:endParaRPr/>
          </a:p>
          <a:p>
            <a:pPr indent="0" lvl="0" marL="0" rtl="0" algn="l">
              <a:lnSpc>
                <a:spcPct val="100000"/>
              </a:lnSpc>
              <a:spcBef>
                <a:spcPts val="0"/>
              </a:spcBef>
              <a:spcAft>
                <a:spcPts val="0"/>
              </a:spcAft>
              <a:buSzPts val="2200"/>
              <a:buNone/>
            </a:pPr>
            <a:r>
              <a:rPr lang="en-US"/>
              <a:t>20,1,8,#,12,25,4,6,18,3</a:t>
            </a:r>
            <a:endParaRPr/>
          </a:p>
          <a:p>
            <a:pPr indent="0" lvl="0" marL="0" rtl="0" algn="l">
              <a:lnSpc>
                <a:spcPct val="100000"/>
              </a:lnSpc>
              <a:spcBef>
                <a:spcPts val="0"/>
              </a:spcBef>
              <a:spcAft>
                <a:spcPts val="0"/>
              </a:spcAft>
              <a:buSzPts val="2200"/>
              <a:buNone/>
            </a:pPr>
            <a:r>
              <a:rPr lang="en-US"/>
              <a:t>MAximum probe--9for the key 8</a:t>
            </a:r>
            <a:endParaRPr/>
          </a:p>
          <a:p>
            <a:pPr indent="0" lvl="0" marL="0" rtl="0" algn="l">
              <a:lnSpc>
                <a:spcPct val="100000"/>
              </a:lnSpc>
              <a:spcBef>
                <a:spcPts val="0"/>
              </a:spcBef>
              <a:spcAft>
                <a:spcPts val="0"/>
              </a:spcAft>
              <a:buSzPts val="2200"/>
              <a:buNone/>
            </a:pPr>
            <a:r>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sp>
        <p:nvSpPr>
          <p:cNvPr id="853" name="Google Shape;853;p73"/>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a:p>
        </p:txBody>
      </p:sp>
      <p:sp>
        <p:nvSpPr>
          <p:cNvPr id="854" name="Google Shape;854;p73"/>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0" lvl="0" marL="0" rtl="0" algn="just">
              <a:lnSpc>
                <a:spcPct val="156521"/>
              </a:lnSpc>
              <a:spcBef>
                <a:spcPts val="1200"/>
              </a:spcBef>
              <a:spcAft>
                <a:spcPts val="0"/>
              </a:spcAft>
              <a:buClr>
                <a:schemeClr val="dk1"/>
              </a:buClr>
              <a:buSzPts val="1100"/>
              <a:buFont typeface="Arial"/>
              <a:buNone/>
            </a:pPr>
            <a:r>
              <a:rPr lang="en-US" sz="1750">
                <a:solidFill>
                  <a:schemeClr val="dk1"/>
                </a:solidFill>
                <a:latin typeface="Verdana"/>
                <a:ea typeface="Verdana"/>
                <a:cs typeface="Verdana"/>
                <a:sym typeface="Verdana"/>
              </a:rPr>
              <a:t>Advantages of linear probing are as follows −</a:t>
            </a:r>
            <a:endParaRPr sz="1750">
              <a:solidFill>
                <a:schemeClr val="dk1"/>
              </a:solidFill>
              <a:latin typeface="Verdana"/>
              <a:ea typeface="Verdana"/>
              <a:cs typeface="Verdana"/>
              <a:sym typeface="Verdana"/>
            </a:endParaRPr>
          </a:p>
          <a:p>
            <a:pPr indent="-228600" lvl="0" marL="457200" rtl="0" algn="l">
              <a:lnSpc>
                <a:spcPct val="156521"/>
              </a:lnSpc>
              <a:spcBef>
                <a:spcPts val="1200"/>
              </a:spcBef>
              <a:spcAft>
                <a:spcPts val="0"/>
              </a:spcAft>
              <a:buClr>
                <a:schemeClr val="dk1"/>
              </a:buClr>
              <a:buSzPts val="1750"/>
              <a:buFont typeface="Verdana"/>
              <a:buNone/>
            </a:pPr>
            <a:r>
              <a:rPr lang="en-US" sz="1750">
                <a:solidFill>
                  <a:schemeClr val="dk1"/>
                </a:solidFill>
                <a:latin typeface="Verdana"/>
                <a:ea typeface="Verdana"/>
                <a:cs typeface="Verdana"/>
                <a:sym typeface="Verdana"/>
              </a:rPr>
              <a:t>Linear probing requires very less memory.</a:t>
            </a:r>
            <a:endParaRPr sz="1750">
              <a:solidFill>
                <a:schemeClr val="dk1"/>
              </a:solidFill>
              <a:latin typeface="Verdana"/>
              <a:ea typeface="Verdana"/>
              <a:cs typeface="Verdana"/>
              <a:sym typeface="Verdana"/>
            </a:endParaRPr>
          </a:p>
          <a:p>
            <a:pPr indent="-228600" lvl="0" marL="457200" rtl="0" algn="l">
              <a:lnSpc>
                <a:spcPct val="156521"/>
              </a:lnSpc>
              <a:spcBef>
                <a:spcPts val="0"/>
              </a:spcBef>
              <a:spcAft>
                <a:spcPts val="0"/>
              </a:spcAft>
              <a:buClr>
                <a:schemeClr val="dk1"/>
              </a:buClr>
              <a:buSzPts val="1750"/>
              <a:buFont typeface="Verdana"/>
              <a:buNone/>
            </a:pPr>
            <a:r>
              <a:rPr lang="en-US" sz="1750">
                <a:solidFill>
                  <a:schemeClr val="dk1"/>
                </a:solidFill>
                <a:latin typeface="Verdana"/>
                <a:ea typeface="Verdana"/>
                <a:cs typeface="Verdana"/>
                <a:sym typeface="Verdana"/>
              </a:rPr>
              <a:t>It is less complex and is simpler to implement.</a:t>
            </a:r>
            <a:endParaRPr sz="1750">
              <a:solidFill>
                <a:schemeClr val="dk1"/>
              </a:solidFill>
              <a:latin typeface="Verdana"/>
              <a:ea typeface="Verdana"/>
              <a:cs typeface="Verdana"/>
              <a:sym typeface="Verdana"/>
            </a:endParaRPr>
          </a:p>
          <a:p>
            <a:pPr indent="0" lvl="0" marL="0" rtl="0" algn="just">
              <a:lnSpc>
                <a:spcPct val="156521"/>
              </a:lnSpc>
              <a:spcBef>
                <a:spcPts val="1200"/>
              </a:spcBef>
              <a:spcAft>
                <a:spcPts val="0"/>
              </a:spcAft>
              <a:buClr>
                <a:schemeClr val="dk1"/>
              </a:buClr>
              <a:buSzPts val="1100"/>
              <a:buFont typeface="Arial"/>
              <a:buNone/>
            </a:pPr>
            <a:r>
              <a:rPr lang="en-US" sz="1750">
                <a:solidFill>
                  <a:schemeClr val="dk1"/>
                </a:solidFill>
                <a:latin typeface="Verdana"/>
                <a:ea typeface="Verdana"/>
                <a:cs typeface="Verdana"/>
                <a:sym typeface="Verdana"/>
              </a:rPr>
              <a:t>Disadvantages of linear probing are as follows −</a:t>
            </a:r>
            <a:endParaRPr sz="1750">
              <a:solidFill>
                <a:schemeClr val="dk1"/>
              </a:solidFill>
              <a:latin typeface="Verdana"/>
              <a:ea typeface="Verdana"/>
              <a:cs typeface="Verdana"/>
              <a:sym typeface="Verdana"/>
            </a:endParaRPr>
          </a:p>
          <a:p>
            <a:pPr indent="-228600" lvl="0" marL="457200" rtl="0" algn="l">
              <a:lnSpc>
                <a:spcPct val="156521"/>
              </a:lnSpc>
              <a:spcBef>
                <a:spcPts val="1200"/>
              </a:spcBef>
              <a:spcAft>
                <a:spcPts val="0"/>
              </a:spcAft>
              <a:buClr>
                <a:schemeClr val="dk1"/>
              </a:buClr>
              <a:buSzPts val="1750"/>
              <a:buFont typeface="Verdana"/>
              <a:buNone/>
            </a:pPr>
            <a:r>
              <a:rPr lang="en-US" sz="1750">
                <a:solidFill>
                  <a:schemeClr val="dk1"/>
                </a:solidFill>
                <a:latin typeface="Verdana"/>
                <a:ea typeface="Verdana"/>
                <a:cs typeface="Verdana"/>
                <a:sym typeface="Verdana"/>
              </a:rPr>
              <a:t>Linear probing causes a scenario called "primary clustering" in which there are large blocks of occupied cells within the hash table.</a:t>
            </a:r>
            <a:endParaRPr sz="1750">
              <a:solidFill>
                <a:schemeClr val="dk1"/>
              </a:solidFill>
              <a:latin typeface="Verdana"/>
              <a:ea typeface="Verdana"/>
              <a:cs typeface="Verdana"/>
              <a:sym typeface="Verdana"/>
            </a:endParaRPr>
          </a:p>
          <a:p>
            <a:pPr indent="-228600" lvl="0" marL="457200" rtl="0" algn="l">
              <a:lnSpc>
                <a:spcPct val="156521"/>
              </a:lnSpc>
              <a:spcBef>
                <a:spcPts val="0"/>
              </a:spcBef>
              <a:spcAft>
                <a:spcPts val="0"/>
              </a:spcAft>
              <a:buClr>
                <a:schemeClr val="dk1"/>
              </a:buClr>
              <a:buSzPts val="1750"/>
              <a:buFont typeface="Verdana"/>
              <a:buNone/>
            </a:pPr>
            <a:r>
              <a:rPr lang="en-US" sz="1750">
                <a:solidFill>
                  <a:schemeClr val="dk1"/>
                </a:solidFill>
                <a:latin typeface="Verdana"/>
                <a:ea typeface="Verdana"/>
                <a:cs typeface="Verdana"/>
                <a:sym typeface="Verdana"/>
              </a:rPr>
              <a:t>The values in linear probing tend to cluster which makes the probe sequence longer and lengthier.</a:t>
            </a:r>
            <a:endParaRPr sz="1750">
              <a:solidFill>
                <a:schemeClr val="dk1"/>
              </a:solidFill>
              <a:latin typeface="Verdana"/>
              <a:ea typeface="Verdana"/>
              <a:cs typeface="Verdana"/>
              <a:sym typeface="Verdana"/>
            </a:endParaRPr>
          </a:p>
          <a:p>
            <a:pPr indent="0" lvl="0" marL="0" rtl="0" algn="l">
              <a:lnSpc>
                <a:spcPct val="100000"/>
              </a:lnSpc>
              <a:spcBef>
                <a:spcPts val="1200"/>
              </a:spcBef>
              <a:spcAft>
                <a:spcPts val="0"/>
              </a:spcAft>
              <a:buSzPts val="2200"/>
              <a:buNone/>
            </a:pPr>
            <a:r>
              <a:t/>
            </a:r>
            <a:endParaRPr sz="2800"/>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8" name="Shape 858"/>
        <p:cNvGrpSpPr/>
        <p:nvPr/>
      </p:nvGrpSpPr>
      <p:grpSpPr>
        <a:xfrm>
          <a:off x="0" y="0"/>
          <a:ext cx="0" cy="0"/>
          <a:chOff x="0" y="0"/>
          <a:chExt cx="0" cy="0"/>
        </a:xfrm>
      </p:grpSpPr>
      <p:sp>
        <p:nvSpPr>
          <p:cNvPr id="859" name="Google Shape;859;p74"/>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1800"/>
              </a:spcBef>
              <a:spcAft>
                <a:spcPts val="0"/>
              </a:spcAft>
              <a:buSzPts val="2800"/>
              <a:buNone/>
            </a:pPr>
            <a:r>
              <a:rPr lang="en-US" sz="2200">
                <a:solidFill>
                  <a:srgbClr val="002060"/>
                </a:solidFill>
                <a:latin typeface="Times New Roman"/>
                <a:ea typeface="Times New Roman"/>
                <a:cs typeface="Times New Roman"/>
                <a:sym typeface="Times New Roman"/>
              </a:rPr>
              <a:t>Quadratic probing</a:t>
            </a:r>
            <a:endParaRPr/>
          </a:p>
        </p:txBody>
      </p:sp>
      <p:sp>
        <p:nvSpPr>
          <p:cNvPr id="860" name="Google Shape;860;p74"/>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368300" lvl="0" marL="457200" rtl="0" algn="just">
              <a:lnSpc>
                <a:spcPct val="100000"/>
              </a:lnSpc>
              <a:spcBef>
                <a:spcPts val="1800"/>
              </a:spcBef>
              <a:spcAft>
                <a:spcPts val="0"/>
              </a:spcAft>
              <a:buClr>
                <a:srgbClr val="002060"/>
              </a:buClr>
              <a:buSzPts val="2200"/>
              <a:buChar char="●"/>
            </a:pPr>
            <a:r>
              <a:rPr lang="en-US">
                <a:solidFill>
                  <a:srgbClr val="002060"/>
                </a:solidFill>
                <a:latin typeface="Times New Roman"/>
                <a:ea typeface="Times New Roman"/>
                <a:cs typeface="Times New Roman"/>
                <a:sym typeface="Times New Roman"/>
              </a:rPr>
              <a:t> the probe distance is calculated based on the quadratic equation. This is considerably a better option as it balances clustering and caching.</a:t>
            </a:r>
            <a:endParaRPr>
              <a:solidFill>
                <a:srgbClr val="002060"/>
              </a:solidFill>
              <a:latin typeface="Times New Roman"/>
              <a:ea typeface="Times New Roman"/>
              <a:cs typeface="Times New Roman"/>
              <a:sym typeface="Times New Roman"/>
            </a:endParaRPr>
          </a:p>
          <a:p>
            <a:pPr indent="-368300" lvl="0" marL="457200" rtl="0" algn="just">
              <a:lnSpc>
                <a:spcPct val="100000"/>
              </a:lnSpc>
              <a:spcBef>
                <a:spcPts val="1800"/>
              </a:spcBef>
              <a:spcAft>
                <a:spcPts val="0"/>
              </a:spcAft>
              <a:buClr>
                <a:srgbClr val="002060"/>
              </a:buClr>
              <a:buSzPts val="2200"/>
              <a:buFont typeface="Times New Roman"/>
              <a:buChar char="●"/>
            </a:pPr>
            <a:r>
              <a:rPr lang="en-US">
                <a:solidFill>
                  <a:srgbClr val="002060"/>
                </a:solidFill>
                <a:latin typeface="Times New Roman"/>
                <a:ea typeface="Times New Roman"/>
                <a:cs typeface="Times New Roman"/>
                <a:sym typeface="Times New Roman"/>
              </a:rPr>
              <a:t>H(K)=k mod 10</a:t>
            </a:r>
            <a:endParaRPr>
              <a:solidFill>
                <a:srgbClr val="002060"/>
              </a:solidFill>
              <a:latin typeface="Times New Roman"/>
              <a:ea typeface="Times New Roman"/>
              <a:cs typeface="Times New Roman"/>
              <a:sym typeface="Times New Roman"/>
            </a:endParaRPr>
          </a:p>
          <a:p>
            <a:pPr indent="-368300" lvl="0" marL="457200" rtl="0" algn="just">
              <a:lnSpc>
                <a:spcPct val="100000"/>
              </a:lnSpc>
              <a:spcBef>
                <a:spcPts val="1800"/>
              </a:spcBef>
              <a:spcAft>
                <a:spcPts val="0"/>
              </a:spcAft>
              <a:buClr>
                <a:srgbClr val="002060"/>
              </a:buClr>
              <a:buSzPts val="2200"/>
              <a:buFont typeface="Times New Roman"/>
              <a:buChar char="●"/>
            </a:pPr>
            <a:r>
              <a:rPr lang="en-US">
                <a:solidFill>
                  <a:srgbClr val="002060"/>
                </a:solidFill>
                <a:latin typeface="Times New Roman"/>
                <a:ea typeface="Times New Roman"/>
                <a:cs typeface="Times New Roman"/>
                <a:sym typeface="Times New Roman"/>
              </a:rPr>
              <a:t>H’(K)= H(K)+i</a:t>
            </a:r>
            <a:r>
              <a:rPr baseline="30000" lang="en-US">
                <a:solidFill>
                  <a:srgbClr val="002060"/>
                </a:solidFill>
                <a:latin typeface="Times New Roman"/>
                <a:ea typeface="Times New Roman"/>
                <a:cs typeface="Times New Roman"/>
                <a:sym typeface="Times New Roman"/>
              </a:rPr>
              <a:t>2</a:t>
            </a:r>
            <a:r>
              <a:rPr lang="en-US">
                <a:solidFill>
                  <a:srgbClr val="002060"/>
                </a:solidFill>
                <a:latin typeface="Times New Roman"/>
                <a:ea typeface="Times New Roman"/>
                <a:cs typeface="Times New Roman"/>
                <a:sym typeface="Times New Roman"/>
              </a:rPr>
              <a:t>  mod 10</a:t>
            </a:r>
            <a:endParaRPr>
              <a:solidFill>
                <a:srgbClr val="002060"/>
              </a:solidFill>
              <a:latin typeface="Times New Roman"/>
              <a:ea typeface="Times New Roman"/>
              <a:cs typeface="Times New Roman"/>
              <a:sym typeface="Times New Roman"/>
            </a:endParaRPr>
          </a:p>
          <a:p>
            <a:pPr indent="-368300" lvl="0" marL="457200" rtl="0" algn="just">
              <a:lnSpc>
                <a:spcPct val="100000"/>
              </a:lnSpc>
              <a:spcBef>
                <a:spcPts val="1800"/>
              </a:spcBef>
              <a:spcAft>
                <a:spcPts val="0"/>
              </a:spcAft>
              <a:buClr>
                <a:srgbClr val="002060"/>
              </a:buClr>
              <a:buSzPts val="2200"/>
              <a:buFont typeface="Times New Roman"/>
              <a:buChar char="●"/>
            </a:pPr>
            <a:r>
              <a:rPr lang="en-US">
                <a:solidFill>
                  <a:srgbClr val="002060"/>
                </a:solidFill>
                <a:latin typeface="Times New Roman"/>
                <a:ea typeface="Times New Roman"/>
                <a:cs typeface="Times New Roman"/>
                <a:sym typeface="Times New Roman"/>
              </a:rPr>
              <a:t>42,16,91,33,18,27,36,62</a:t>
            </a:r>
            <a:endParaRPr>
              <a:solidFill>
                <a:srgbClr val="002060"/>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2200"/>
              <a:buNone/>
            </a:pPr>
            <a:r>
              <a:rPr lang="en-US"/>
              <a:t>36 mod 10=6</a:t>
            </a:r>
            <a:endParaRPr/>
          </a:p>
          <a:p>
            <a:pPr indent="0" lvl="0" marL="0" rtl="0" algn="l">
              <a:lnSpc>
                <a:spcPct val="100000"/>
              </a:lnSpc>
              <a:spcBef>
                <a:spcPts val="0"/>
              </a:spcBef>
              <a:spcAft>
                <a:spcPts val="0"/>
              </a:spcAft>
              <a:buSzPts val="2200"/>
              <a:buNone/>
            </a:pPr>
            <a:r>
              <a:rPr lang="en-US"/>
              <a:t>6+1</a:t>
            </a:r>
            <a:r>
              <a:rPr baseline="30000" lang="en-US"/>
              <a:t>2</a:t>
            </a:r>
            <a:r>
              <a:rPr lang="en-US"/>
              <a:t> mod 10=7</a:t>
            </a:r>
            <a:endParaRPr/>
          </a:p>
          <a:p>
            <a:pPr indent="0" lvl="0" marL="0" rtl="0" algn="l">
              <a:lnSpc>
                <a:spcPct val="100000"/>
              </a:lnSpc>
              <a:spcBef>
                <a:spcPts val="0"/>
              </a:spcBef>
              <a:spcAft>
                <a:spcPts val="0"/>
              </a:spcAft>
              <a:buSzPts val="2200"/>
              <a:buNone/>
            </a:pPr>
            <a:r>
              <a:rPr lang="en-US"/>
              <a:t>6+2</a:t>
            </a:r>
            <a:r>
              <a:rPr baseline="30000" lang="en-US"/>
              <a:t>2</a:t>
            </a:r>
            <a:r>
              <a:rPr lang="en-US"/>
              <a:t> mod 10=0</a:t>
            </a:r>
            <a:endParaRPr/>
          </a:p>
        </p:txBody>
      </p:sp>
      <p:sp>
        <p:nvSpPr>
          <p:cNvPr id="861" name="Google Shape;861;p74"/>
          <p:cNvSpPr txBox="1"/>
          <p:nvPr/>
        </p:nvSpPr>
        <p:spPr>
          <a:xfrm>
            <a:off x="5085925" y="2727075"/>
            <a:ext cx="3227400" cy="280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US" sz="2200" u="none" cap="none" strike="noStrike">
                <a:solidFill>
                  <a:schemeClr val="dk1"/>
                </a:solidFill>
                <a:latin typeface="Archivo Narrow"/>
                <a:ea typeface="Archivo Narrow"/>
                <a:cs typeface="Archivo Narrow"/>
                <a:sym typeface="Archivo Narrow"/>
              </a:rPr>
              <a:t>62 mod 10=2</a:t>
            </a:r>
            <a:endParaRPr b="0" i="0" sz="2200" u="none" cap="none" strike="noStrike">
              <a:solidFill>
                <a:schemeClr val="dk1"/>
              </a:solidFill>
              <a:latin typeface="Archivo Narrow"/>
              <a:ea typeface="Archivo Narrow"/>
              <a:cs typeface="Archivo Narrow"/>
              <a:sym typeface="Archivo Narrow"/>
            </a:endParaRPr>
          </a:p>
          <a:p>
            <a:pPr indent="0" lvl="0" marL="0" marR="0" rtl="0" algn="l">
              <a:lnSpc>
                <a:spcPct val="100000"/>
              </a:lnSpc>
              <a:spcBef>
                <a:spcPts val="0"/>
              </a:spcBef>
              <a:spcAft>
                <a:spcPts val="0"/>
              </a:spcAft>
              <a:buClr>
                <a:schemeClr val="dk1"/>
              </a:buClr>
              <a:buSzPts val="1100"/>
              <a:buFont typeface="Arial"/>
              <a:buNone/>
            </a:pPr>
            <a:r>
              <a:rPr b="0" i="0" lang="en-US" sz="2200" u="none" cap="none" strike="noStrike">
                <a:solidFill>
                  <a:schemeClr val="dk1"/>
                </a:solidFill>
                <a:latin typeface="Archivo Narrow"/>
                <a:ea typeface="Archivo Narrow"/>
                <a:cs typeface="Archivo Narrow"/>
                <a:sym typeface="Archivo Narrow"/>
              </a:rPr>
              <a:t>2+1</a:t>
            </a:r>
            <a:r>
              <a:rPr b="0" baseline="30000" i="0" lang="en-US" sz="2200" u="none" cap="none" strike="noStrike">
                <a:solidFill>
                  <a:schemeClr val="dk1"/>
                </a:solidFill>
                <a:latin typeface="Archivo Narrow"/>
                <a:ea typeface="Archivo Narrow"/>
                <a:cs typeface="Archivo Narrow"/>
                <a:sym typeface="Archivo Narrow"/>
              </a:rPr>
              <a:t>2</a:t>
            </a:r>
            <a:r>
              <a:rPr b="0" i="0" lang="en-US" sz="2200" u="none" cap="none" strike="noStrike">
                <a:solidFill>
                  <a:schemeClr val="dk1"/>
                </a:solidFill>
                <a:latin typeface="Archivo Narrow"/>
                <a:ea typeface="Archivo Narrow"/>
                <a:cs typeface="Archivo Narrow"/>
                <a:sym typeface="Archivo Narrow"/>
              </a:rPr>
              <a:t> mod 10=3</a:t>
            </a:r>
            <a:endParaRPr b="0" i="0" sz="2200" u="none" cap="none" strike="noStrike">
              <a:solidFill>
                <a:schemeClr val="dk1"/>
              </a:solidFill>
              <a:latin typeface="Archivo Narrow"/>
              <a:ea typeface="Archivo Narrow"/>
              <a:cs typeface="Archivo Narrow"/>
              <a:sym typeface="Archivo Narrow"/>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Archivo Narrow"/>
                <a:ea typeface="Archivo Narrow"/>
                <a:cs typeface="Archivo Narrow"/>
                <a:sym typeface="Archivo Narrow"/>
              </a:rPr>
              <a:t>2+2</a:t>
            </a:r>
            <a:r>
              <a:rPr b="0" baseline="30000" i="0" lang="en-US" sz="2200" u="none" cap="none" strike="noStrike">
                <a:solidFill>
                  <a:schemeClr val="dk1"/>
                </a:solidFill>
                <a:latin typeface="Archivo Narrow"/>
                <a:ea typeface="Archivo Narrow"/>
                <a:cs typeface="Archivo Narrow"/>
                <a:sym typeface="Archivo Narrow"/>
              </a:rPr>
              <a:t>2</a:t>
            </a:r>
            <a:r>
              <a:rPr b="0" i="0" lang="en-US" sz="2200" u="none" cap="none" strike="noStrike">
                <a:solidFill>
                  <a:schemeClr val="dk1"/>
                </a:solidFill>
                <a:latin typeface="Archivo Narrow"/>
                <a:ea typeface="Archivo Narrow"/>
                <a:cs typeface="Archivo Narrow"/>
                <a:sym typeface="Archivo Narrow"/>
              </a:rPr>
              <a:t> mod 10=6</a:t>
            </a:r>
            <a:endParaRPr b="0" i="0" sz="2200" u="none" cap="none" strike="noStrike">
              <a:solidFill>
                <a:schemeClr val="dk1"/>
              </a:solidFill>
              <a:latin typeface="Archivo Narrow"/>
              <a:ea typeface="Archivo Narrow"/>
              <a:cs typeface="Archivo Narrow"/>
              <a:sym typeface="Archivo Narrow"/>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Archivo Narrow"/>
                <a:ea typeface="Archivo Narrow"/>
                <a:cs typeface="Archivo Narrow"/>
                <a:sym typeface="Archivo Narrow"/>
              </a:rPr>
              <a:t>2+3</a:t>
            </a:r>
            <a:r>
              <a:rPr b="0" baseline="30000" i="0" lang="en-US" sz="2200" u="none" cap="none" strike="noStrike">
                <a:solidFill>
                  <a:schemeClr val="dk1"/>
                </a:solidFill>
                <a:latin typeface="Archivo Narrow"/>
                <a:ea typeface="Archivo Narrow"/>
                <a:cs typeface="Archivo Narrow"/>
                <a:sym typeface="Archivo Narrow"/>
              </a:rPr>
              <a:t>2</a:t>
            </a:r>
            <a:r>
              <a:rPr b="0" i="0" lang="en-US" sz="2200" u="none" cap="none" strike="noStrike">
                <a:solidFill>
                  <a:schemeClr val="dk1"/>
                </a:solidFill>
                <a:latin typeface="Archivo Narrow"/>
                <a:ea typeface="Archivo Narrow"/>
                <a:cs typeface="Archivo Narrow"/>
                <a:sym typeface="Archivo Narrow"/>
              </a:rPr>
              <a:t> mod 10=1</a:t>
            </a:r>
            <a:endParaRPr b="0" i="0" sz="2200" u="none" cap="none" strike="noStrike">
              <a:solidFill>
                <a:schemeClr val="dk1"/>
              </a:solidFill>
              <a:latin typeface="Archivo Narrow"/>
              <a:ea typeface="Archivo Narrow"/>
              <a:cs typeface="Archivo Narrow"/>
              <a:sym typeface="Archivo Narrow"/>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Archivo Narrow"/>
                <a:ea typeface="Archivo Narrow"/>
                <a:cs typeface="Archivo Narrow"/>
                <a:sym typeface="Archivo Narrow"/>
              </a:rPr>
              <a:t>2+4</a:t>
            </a:r>
            <a:r>
              <a:rPr b="0" baseline="30000" i="0" lang="en-US" sz="2200" u="none" cap="none" strike="noStrike">
                <a:solidFill>
                  <a:schemeClr val="dk1"/>
                </a:solidFill>
                <a:latin typeface="Archivo Narrow"/>
                <a:ea typeface="Archivo Narrow"/>
                <a:cs typeface="Archivo Narrow"/>
                <a:sym typeface="Archivo Narrow"/>
              </a:rPr>
              <a:t>2</a:t>
            </a:r>
            <a:r>
              <a:rPr b="0" i="0" lang="en-US" sz="2200" u="none" cap="none" strike="noStrike">
                <a:solidFill>
                  <a:schemeClr val="dk1"/>
                </a:solidFill>
                <a:latin typeface="Archivo Narrow"/>
                <a:ea typeface="Archivo Narrow"/>
                <a:cs typeface="Archivo Narrow"/>
                <a:sym typeface="Archivo Narrow"/>
              </a:rPr>
              <a:t> mod 10=8</a:t>
            </a:r>
            <a:endParaRPr b="0" i="0" sz="2200" u="none" cap="none" strike="noStrike">
              <a:solidFill>
                <a:schemeClr val="dk1"/>
              </a:solidFill>
              <a:latin typeface="Archivo Narrow"/>
              <a:ea typeface="Archivo Narrow"/>
              <a:cs typeface="Archivo Narrow"/>
              <a:sym typeface="Archivo Narrow"/>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Archivo Narrow"/>
                <a:ea typeface="Archivo Narrow"/>
                <a:cs typeface="Archivo Narrow"/>
                <a:sym typeface="Archivo Narrow"/>
              </a:rPr>
              <a:t>2+5</a:t>
            </a:r>
            <a:r>
              <a:rPr b="0" baseline="30000" i="0" lang="en-US" sz="2200" u="none" cap="none" strike="noStrike">
                <a:solidFill>
                  <a:schemeClr val="dk1"/>
                </a:solidFill>
                <a:latin typeface="Archivo Narrow"/>
                <a:ea typeface="Archivo Narrow"/>
                <a:cs typeface="Archivo Narrow"/>
                <a:sym typeface="Archivo Narrow"/>
              </a:rPr>
              <a:t>2</a:t>
            </a:r>
            <a:r>
              <a:rPr b="0" i="0" lang="en-US" sz="2200" u="none" cap="none" strike="noStrike">
                <a:solidFill>
                  <a:schemeClr val="dk1"/>
                </a:solidFill>
                <a:latin typeface="Archivo Narrow"/>
                <a:ea typeface="Archivo Narrow"/>
                <a:cs typeface="Archivo Narrow"/>
                <a:sym typeface="Archivo Narrow"/>
              </a:rPr>
              <a:t> mod 10=7</a:t>
            </a:r>
            <a:endParaRPr b="0" i="0" sz="2200" u="none" cap="none" strike="noStrike">
              <a:solidFill>
                <a:schemeClr val="dk1"/>
              </a:solidFill>
              <a:latin typeface="Archivo Narrow"/>
              <a:ea typeface="Archivo Narrow"/>
              <a:cs typeface="Archivo Narrow"/>
              <a:sym typeface="Archivo Narrow"/>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Archivo Narrow"/>
                <a:ea typeface="Archivo Narrow"/>
                <a:cs typeface="Archivo Narrow"/>
                <a:sym typeface="Archivo Narrow"/>
              </a:rPr>
              <a:t>2+6</a:t>
            </a:r>
            <a:r>
              <a:rPr b="0" baseline="30000" i="0" lang="en-US" sz="2200" u="none" cap="none" strike="noStrike">
                <a:solidFill>
                  <a:schemeClr val="dk1"/>
                </a:solidFill>
                <a:latin typeface="Archivo Narrow"/>
                <a:ea typeface="Archivo Narrow"/>
                <a:cs typeface="Archivo Narrow"/>
                <a:sym typeface="Archivo Narrow"/>
              </a:rPr>
              <a:t>2</a:t>
            </a:r>
            <a:r>
              <a:rPr b="0" i="0" lang="en-US" sz="2200" u="none" cap="none" strike="noStrike">
                <a:solidFill>
                  <a:schemeClr val="dk1"/>
                </a:solidFill>
                <a:latin typeface="Archivo Narrow"/>
                <a:ea typeface="Archivo Narrow"/>
                <a:cs typeface="Archivo Narrow"/>
                <a:sym typeface="Archivo Narrow"/>
              </a:rPr>
              <a:t> mod 10=8</a:t>
            </a:r>
            <a:endParaRPr b="0" i="0" sz="2200" u="none" cap="none" strike="noStrike">
              <a:solidFill>
                <a:schemeClr val="dk1"/>
              </a:solidFill>
              <a:latin typeface="Archivo Narrow"/>
              <a:ea typeface="Archivo Narrow"/>
              <a:cs typeface="Archivo Narrow"/>
              <a:sym typeface="Archivo Narrow"/>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Archivo Narrow"/>
                <a:ea typeface="Archivo Narrow"/>
                <a:cs typeface="Archivo Narrow"/>
                <a:sym typeface="Archivo Narrow"/>
              </a:rPr>
              <a:t>2+7</a:t>
            </a:r>
            <a:r>
              <a:rPr b="0" baseline="30000" i="0" lang="en-US" sz="2200" u="none" cap="none" strike="noStrike">
                <a:solidFill>
                  <a:schemeClr val="dk1"/>
                </a:solidFill>
                <a:latin typeface="Archivo Narrow"/>
                <a:ea typeface="Archivo Narrow"/>
                <a:cs typeface="Archivo Narrow"/>
                <a:sym typeface="Archivo Narrow"/>
              </a:rPr>
              <a:t>2</a:t>
            </a:r>
            <a:r>
              <a:rPr b="0" i="0" lang="en-US" sz="2200" u="none" cap="none" strike="noStrike">
                <a:solidFill>
                  <a:schemeClr val="dk1"/>
                </a:solidFill>
                <a:latin typeface="Archivo Narrow"/>
                <a:ea typeface="Archivo Narrow"/>
                <a:cs typeface="Archivo Narrow"/>
                <a:sym typeface="Archivo Narrow"/>
              </a:rPr>
              <a:t> mod 10=1</a:t>
            </a:r>
            <a:endParaRPr b="0" i="0" sz="2200" u="none" cap="none" strike="noStrike">
              <a:solidFill>
                <a:schemeClr val="dk1"/>
              </a:solidFill>
              <a:latin typeface="Archivo Narrow"/>
              <a:ea typeface="Archivo Narrow"/>
              <a:cs typeface="Archivo Narrow"/>
              <a:sym typeface="Archivo Narrow"/>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Archivo Narrow"/>
              <a:ea typeface="Archivo Narrow"/>
              <a:cs typeface="Archivo Narrow"/>
              <a:sym typeface="Archivo Narrow"/>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Archivo Narrow"/>
              <a:ea typeface="Archivo Narrow"/>
              <a:cs typeface="Archivo Narrow"/>
              <a:sym typeface="Archivo Narrow"/>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Archivo Narrow"/>
              <a:ea typeface="Archivo Narrow"/>
              <a:cs typeface="Archivo Narrow"/>
              <a:sym typeface="Archivo Narrow"/>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Archivo Narrow"/>
              <a:ea typeface="Archivo Narrow"/>
              <a:cs typeface="Archivo Narrow"/>
              <a:sym typeface="Archivo Narrow"/>
            </a:endParaRPr>
          </a:p>
          <a:p>
            <a:pPr indent="0" lvl="0" marL="0" marR="0" rtl="0" algn="l">
              <a:lnSpc>
                <a:spcPct val="100000"/>
              </a:lnSpc>
              <a:spcBef>
                <a:spcPts val="0"/>
              </a:spcBef>
              <a:spcAft>
                <a:spcPts val="0"/>
              </a:spcAft>
              <a:buClr>
                <a:schemeClr val="dk1"/>
              </a:buClr>
              <a:buSzPts val="1100"/>
              <a:buFont typeface="Arial"/>
              <a:buNone/>
            </a:pPr>
            <a:r>
              <a:t/>
            </a:r>
            <a:endParaRPr b="0" i="0" sz="2200" u="none" cap="none" strike="noStrike">
              <a:solidFill>
                <a:schemeClr val="dk1"/>
              </a:solidFill>
              <a:latin typeface="Archivo Narrow"/>
              <a:ea typeface="Archivo Narrow"/>
              <a:cs typeface="Archivo Narrow"/>
              <a:sym typeface="Archivo Narrow"/>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5" name="Shape 865"/>
        <p:cNvGrpSpPr/>
        <p:nvPr/>
      </p:nvGrpSpPr>
      <p:grpSpPr>
        <a:xfrm>
          <a:off x="0" y="0"/>
          <a:ext cx="0" cy="0"/>
          <a:chOff x="0" y="0"/>
          <a:chExt cx="0" cy="0"/>
        </a:xfrm>
      </p:grpSpPr>
      <p:sp>
        <p:nvSpPr>
          <p:cNvPr id="866" name="Google Shape;866;p75"/>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a:p>
        </p:txBody>
      </p:sp>
      <p:sp>
        <p:nvSpPr>
          <p:cNvPr id="867" name="Google Shape;867;p75"/>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0" lvl="0" marL="0" rtl="0" algn="just">
              <a:lnSpc>
                <a:spcPct val="156521"/>
              </a:lnSpc>
              <a:spcBef>
                <a:spcPts val="1200"/>
              </a:spcBef>
              <a:spcAft>
                <a:spcPts val="0"/>
              </a:spcAft>
              <a:buClr>
                <a:schemeClr val="dk1"/>
              </a:buClr>
              <a:buSzPts val="1100"/>
              <a:buFont typeface="Arial"/>
              <a:buNone/>
            </a:pPr>
            <a:r>
              <a:rPr lang="en-US" sz="1750">
                <a:solidFill>
                  <a:schemeClr val="dk1"/>
                </a:solidFill>
                <a:latin typeface="Verdana"/>
                <a:ea typeface="Verdana"/>
                <a:cs typeface="Verdana"/>
                <a:sym typeface="Verdana"/>
              </a:rPr>
              <a:t>The advantages of quadratic probing is as follows −</a:t>
            </a:r>
            <a:endParaRPr sz="1750">
              <a:solidFill>
                <a:schemeClr val="dk1"/>
              </a:solidFill>
              <a:latin typeface="Verdana"/>
              <a:ea typeface="Verdana"/>
              <a:cs typeface="Verdana"/>
              <a:sym typeface="Verdana"/>
            </a:endParaRPr>
          </a:p>
          <a:p>
            <a:pPr indent="-228600" lvl="0" marL="457200" rtl="0" algn="l">
              <a:lnSpc>
                <a:spcPct val="156521"/>
              </a:lnSpc>
              <a:spcBef>
                <a:spcPts val="1200"/>
              </a:spcBef>
              <a:spcAft>
                <a:spcPts val="0"/>
              </a:spcAft>
              <a:buClr>
                <a:schemeClr val="dk1"/>
              </a:buClr>
              <a:buSzPts val="1750"/>
              <a:buFont typeface="Verdana"/>
              <a:buNone/>
            </a:pPr>
            <a:r>
              <a:rPr lang="en-US" sz="1750">
                <a:solidFill>
                  <a:schemeClr val="dk1"/>
                </a:solidFill>
                <a:latin typeface="Verdana"/>
                <a:ea typeface="Verdana"/>
                <a:cs typeface="Verdana"/>
                <a:sym typeface="Verdana"/>
              </a:rPr>
              <a:t>Quadratic probing is less likely to have the problem of primary clustering and is easier to implement than Double Hashing.</a:t>
            </a:r>
            <a:endParaRPr sz="1750">
              <a:solidFill>
                <a:schemeClr val="dk1"/>
              </a:solidFill>
              <a:latin typeface="Verdana"/>
              <a:ea typeface="Verdana"/>
              <a:cs typeface="Verdana"/>
              <a:sym typeface="Verdana"/>
            </a:endParaRPr>
          </a:p>
          <a:p>
            <a:pPr indent="0" lvl="0" marL="0" rtl="0" algn="just">
              <a:lnSpc>
                <a:spcPct val="156521"/>
              </a:lnSpc>
              <a:spcBef>
                <a:spcPts val="1200"/>
              </a:spcBef>
              <a:spcAft>
                <a:spcPts val="0"/>
              </a:spcAft>
              <a:buClr>
                <a:schemeClr val="dk1"/>
              </a:buClr>
              <a:buSzPts val="1100"/>
              <a:buFont typeface="Arial"/>
              <a:buNone/>
            </a:pPr>
            <a:r>
              <a:rPr lang="en-US" sz="1750">
                <a:solidFill>
                  <a:schemeClr val="dk1"/>
                </a:solidFill>
                <a:latin typeface="Verdana"/>
                <a:ea typeface="Verdana"/>
                <a:cs typeface="Verdana"/>
                <a:sym typeface="Verdana"/>
              </a:rPr>
              <a:t>The disadvantages of quadratic probing are as follows −</a:t>
            </a:r>
            <a:endParaRPr sz="1750">
              <a:solidFill>
                <a:schemeClr val="dk1"/>
              </a:solidFill>
              <a:latin typeface="Verdana"/>
              <a:ea typeface="Verdana"/>
              <a:cs typeface="Verdana"/>
              <a:sym typeface="Verdana"/>
            </a:endParaRPr>
          </a:p>
          <a:p>
            <a:pPr indent="-228600" lvl="0" marL="457200" rtl="0" algn="l">
              <a:lnSpc>
                <a:spcPct val="156521"/>
              </a:lnSpc>
              <a:spcBef>
                <a:spcPts val="1200"/>
              </a:spcBef>
              <a:spcAft>
                <a:spcPts val="0"/>
              </a:spcAft>
              <a:buClr>
                <a:schemeClr val="dk1"/>
              </a:buClr>
              <a:buSzPts val="1750"/>
              <a:buFont typeface="Verdana"/>
              <a:buNone/>
            </a:pPr>
            <a:r>
              <a:rPr lang="en-US" sz="1750">
                <a:solidFill>
                  <a:schemeClr val="dk1"/>
                </a:solidFill>
                <a:latin typeface="Verdana"/>
                <a:ea typeface="Verdana"/>
                <a:cs typeface="Verdana"/>
                <a:sym typeface="Verdana"/>
              </a:rPr>
              <a:t>Quadratic probing has secondary clustering. This occurs when 2 keys hash to the same location, they have the same probe sequence. So, it may take many attempts before an insertion is being made.</a:t>
            </a:r>
            <a:endParaRPr sz="1750">
              <a:solidFill>
                <a:schemeClr val="dk1"/>
              </a:solidFill>
              <a:latin typeface="Verdana"/>
              <a:ea typeface="Verdana"/>
              <a:cs typeface="Verdana"/>
              <a:sym typeface="Verdana"/>
            </a:endParaRPr>
          </a:p>
          <a:p>
            <a:pPr indent="0" lvl="0" marL="457200" rtl="0" algn="l">
              <a:lnSpc>
                <a:spcPct val="156521"/>
              </a:lnSpc>
              <a:spcBef>
                <a:spcPts val="1200"/>
              </a:spcBef>
              <a:spcAft>
                <a:spcPts val="0"/>
              </a:spcAft>
              <a:buSzPts val="2200"/>
              <a:buNone/>
            </a:pPr>
            <a:r>
              <a:rPr lang="en-US" sz="1750">
                <a:solidFill>
                  <a:schemeClr val="dk1"/>
                </a:solidFill>
                <a:latin typeface="Verdana"/>
                <a:ea typeface="Verdana"/>
                <a:cs typeface="Verdana"/>
                <a:sym typeface="Verdana"/>
              </a:rPr>
              <a:t>no guarantee to find a slot for keys</a:t>
            </a:r>
            <a:endParaRPr sz="1750">
              <a:solidFill>
                <a:schemeClr val="dk1"/>
              </a:solidFill>
              <a:latin typeface="Verdana"/>
              <a:ea typeface="Verdana"/>
              <a:cs typeface="Verdana"/>
              <a:sym typeface="Verdana"/>
            </a:endParaRPr>
          </a:p>
          <a:p>
            <a:pPr indent="0" lvl="0" marL="457200" rtl="0" algn="l">
              <a:lnSpc>
                <a:spcPct val="156521"/>
              </a:lnSpc>
              <a:spcBef>
                <a:spcPts val="1200"/>
              </a:spcBef>
              <a:spcAft>
                <a:spcPts val="0"/>
              </a:spcAft>
              <a:buSzPts val="2200"/>
              <a:buNone/>
            </a:pPr>
            <a:r>
              <a:t/>
            </a:r>
            <a:endParaRPr sz="1150">
              <a:solidFill>
                <a:schemeClr val="dk1"/>
              </a:solidFill>
              <a:latin typeface="Verdana"/>
              <a:ea typeface="Verdana"/>
              <a:cs typeface="Verdana"/>
              <a:sym typeface="Verdana"/>
            </a:endParaRPr>
          </a:p>
          <a:p>
            <a:pPr indent="0" lvl="0" marL="0" rtl="0" algn="l">
              <a:lnSpc>
                <a:spcPct val="156521"/>
              </a:lnSpc>
              <a:spcBef>
                <a:spcPts val="1200"/>
              </a:spcBef>
              <a:spcAft>
                <a:spcPts val="0"/>
              </a:spcAft>
              <a:buSzPts val="2200"/>
              <a:buNone/>
            </a:pPr>
            <a:r>
              <a:t/>
            </a:r>
            <a:endParaRPr sz="1150">
              <a:solidFill>
                <a:schemeClr val="dk1"/>
              </a:solidFill>
              <a:latin typeface="Verdana"/>
              <a:ea typeface="Verdana"/>
              <a:cs typeface="Verdana"/>
              <a:sym typeface="Verdana"/>
            </a:endParaRPr>
          </a:p>
          <a:p>
            <a:pPr indent="0" lvl="0" marL="0" rtl="0" algn="l">
              <a:lnSpc>
                <a:spcPct val="100000"/>
              </a:lnSpc>
              <a:spcBef>
                <a:spcPts val="1200"/>
              </a:spcBef>
              <a:spcAft>
                <a:spcPts val="0"/>
              </a:spcAft>
              <a:buSzPts val="2200"/>
              <a:buNone/>
            </a:pPr>
            <a:r>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1" name="Shape 871"/>
        <p:cNvGrpSpPr/>
        <p:nvPr/>
      </p:nvGrpSpPr>
      <p:grpSpPr>
        <a:xfrm>
          <a:off x="0" y="0"/>
          <a:ext cx="0" cy="0"/>
          <a:chOff x="0" y="0"/>
          <a:chExt cx="0" cy="0"/>
        </a:xfrm>
      </p:grpSpPr>
      <p:sp>
        <p:nvSpPr>
          <p:cNvPr id="872" name="Google Shape;872;p76"/>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1800"/>
              </a:spcBef>
              <a:spcAft>
                <a:spcPts val="0"/>
              </a:spcAft>
              <a:buSzPts val="2800"/>
              <a:buNone/>
            </a:pPr>
            <a:r>
              <a:rPr lang="en-US" sz="2200">
                <a:solidFill>
                  <a:srgbClr val="002060"/>
                </a:solidFill>
                <a:latin typeface="Times New Roman"/>
                <a:ea typeface="Times New Roman"/>
                <a:cs typeface="Times New Roman"/>
                <a:sym typeface="Times New Roman"/>
              </a:rPr>
              <a:t>Double hashing</a:t>
            </a:r>
            <a:endParaRPr/>
          </a:p>
        </p:txBody>
      </p:sp>
      <p:sp>
        <p:nvSpPr>
          <p:cNvPr id="873" name="Google Shape;873;p76"/>
          <p:cNvSpPr txBox="1"/>
          <p:nvPr>
            <p:ph idx="1" type="body"/>
          </p:nvPr>
        </p:nvSpPr>
        <p:spPr>
          <a:xfrm>
            <a:off x="311700" y="1231833"/>
            <a:ext cx="8520600" cy="4555200"/>
          </a:xfrm>
          <a:prstGeom prst="rect">
            <a:avLst/>
          </a:prstGeom>
          <a:noFill/>
          <a:ln>
            <a:noFill/>
          </a:ln>
        </p:spPr>
        <p:txBody>
          <a:bodyPr anchorCtr="0" anchor="t" bIns="91425" lIns="91425" spcFirstLastPara="1" rIns="91425" wrap="square" tIns="91425">
            <a:noAutofit/>
          </a:bodyPr>
          <a:lstStyle/>
          <a:p>
            <a:pPr indent="-400050" lvl="0" marL="457200" rtl="0" algn="l">
              <a:lnSpc>
                <a:spcPct val="115000"/>
              </a:lnSpc>
              <a:spcBef>
                <a:spcPts val="0"/>
              </a:spcBef>
              <a:spcAft>
                <a:spcPts val="0"/>
              </a:spcAft>
              <a:buClr>
                <a:srgbClr val="002060"/>
              </a:buClr>
              <a:buSzPts val="2700"/>
              <a:buFont typeface="Times New Roman"/>
              <a:buChar char="●"/>
            </a:pPr>
            <a:r>
              <a:rPr lang="en-US" sz="1650">
                <a:solidFill>
                  <a:srgbClr val="3A3A3A"/>
                </a:solidFill>
                <a:highlight>
                  <a:srgbClr val="FFFFFF"/>
                </a:highlight>
                <a:latin typeface="Arial"/>
                <a:ea typeface="Arial"/>
                <a:cs typeface="Arial"/>
                <a:sym typeface="Arial"/>
              </a:rPr>
              <a:t>Double hashing uses a hash function of the form (h1(k) + i*h2(k))mod m where h1 and h2 are auxiliary hash functions and m is the size of the hash table.</a:t>
            </a:r>
            <a:endParaRPr sz="1650">
              <a:solidFill>
                <a:srgbClr val="3A3A3A"/>
              </a:solidFill>
              <a:highlight>
                <a:srgbClr val="FFFFFF"/>
              </a:highlight>
              <a:latin typeface="Arial"/>
              <a:ea typeface="Arial"/>
              <a:cs typeface="Arial"/>
              <a:sym typeface="Arial"/>
            </a:endParaRPr>
          </a:p>
          <a:p>
            <a:pPr indent="-368300" lvl="0" marL="457200" rtl="0" algn="just">
              <a:lnSpc>
                <a:spcPct val="100000"/>
              </a:lnSpc>
              <a:spcBef>
                <a:spcPts val="1800"/>
              </a:spcBef>
              <a:spcAft>
                <a:spcPts val="0"/>
              </a:spcAft>
              <a:buClr>
                <a:srgbClr val="002060"/>
              </a:buClr>
              <a:buSzPts val="2200"/>
              <a:buChar char="●"/>
            </a:pPr>
            <a:r>
              <a:rPr lang="en-US">
                <a:solidFill>
                  <a:srgbClr val="002060"/>
                </a:solidFill>
                <a:latin typeface="Times New Roman"/>
                <a:ea typeface="Times New Roman"/>
                <a:cs typeface="Times New Roman"/>
                <a:sym typeface="Times New Roman"/>
              </a:rPr>
              <a:t>h1(k)=k mod 11    h2(k)=8-(k mod 8)  ; h1(k)+i.h2(k) mod 11</a:t>
            </a:r>
            <a:endParaRPr>
              <a:solidFill>
                <a:srgbClr val="002060"/>
              </a:solidFill>
              <a:latin typeface="Times New Roman"/>
              <a:ea typeface="Times New Roman"/>
              <a:cs typeface="Times New Roman"/>
              <a:sym typeface="Times New Roman"/>
            </a:endParaRPr>
          </a:p>
          <a:p>
            <a:pPr indent="0" lvl="0" marL="0" rtl="0" algn="just">
              <a:lnSpc>
                <a:spcPct val="100000"/>
              </a:lnSpc>
              <a:spcBef>
                <a:spcPts val="1800"/>
              </a:spcBef>
              <a:spcAft>
                <a:spcPts val="0"/>
              </a:spcAft>
              <a:buSzPts val="2200"/>
              <a:buNone/>
            </a:pPr>
            <a:r>
              <a:rPr lang="en-US">
                <a:solidFill>
                  <a:srgbClr val="002060"/>
                </a:solidFill>
                <a:latin typeface="Times New Roman"/>
                <a:ea typeface="Times New Roman"/>
                <a:cs typeface="Times New Roman"/>
                <a:sym typeface="Times New Roman"/>
              </a:rPr>
              <a:t>keys 20,34,45,70,56</a:t>
            </a:r>
            <a:endParaRPr>
              <a:solidFill>
                <a:srgbClr val="002060"/>
              </a:solidFill>
              <a:latin typeface="Times New Roman"/>
              <a:ea typeface="Times New Roman"/>
              <a:cs typeface="Times New Roman"/>
              <a:sym typeface="Times New Roman"/>
            </a:endParaRPr>
          </a:p>
          <a:p>
            <a:pPr indent="-228600" lvl="0" marL="457200" rtl="0" algn="l">
              <a:lnSpc>
                <a:spcPct val="100000"/>
              </a:lnSpc>
              <a:spcBef>
                <a:spcPts val="600"/>
              </a:spcBef>
              <a:spcAft>
                <a:spcPts val="0"/>
              </a:spcAft>
              <a:buClr>
                <a:srgbClr val="000000"/>
              </a:buClr>
              <a:buSzPts val="2200"/>
              <a:buNone/>
            </a:pPr>
            <a:r>
              <a:t/>
            </a:r>
            <a:endParaRPr/>
          </a:p>
        </p:txBody>
      </p:sp>
      <p:sp>
        <p:nvSpPr>
          <p:cNvPr id="874" name="Google Shape;874;p76"/>
          <p:cNvSpPr txBox="1"/>
          <p:nvPr/>
        </p:nvSpPr>
        <p:spPr>
          <a:xfrm>
            <a:off x="666725" y="3823200"/>
            <a:ext cx="3960900" cy="221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Archivo Narrow"/>
                <a:ea typeface="Archivo Narrow"/>
                <a:cs typeface="Archivo Narrow"/>
                <a:sym typeface="Archivo Narrow"/>
              </a:rPr>
              <a:t>20 mod 11----9</a:t>
            </a:r>
            <a:endParaRPr b="0" i="0" sz="2200" u="none" cap="none" strike="noStrike">
              <a:solidFill>
                <a:srgbClr val="000000"/>
              </a:solidFill>
              <a:latin typeface="Archivo Narrow"/>
              <a:ea typeface="Archivo Narrow"/>
              <a:cs typeface="Archivo Narrow"/>
              <a:sym typeface="Archivo Narrow"/>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Archivo Narrow"/>
                <a:ea typeface="Archivo Narrow"/>
                <a:cs typeface="Archivo Narrow"/>
                <a:sym typeface="Archivo Narrow"/>
              </a:rPr>
              <a:t>34 mod 11--1</a:t>
            </a:r>
            <a:endParaRPr b="0" i="0" sz="2200" u="none" cap="none" strike="noStrike">
              <a:solidFill>
                <a:srgbClr val="000000"/>
              </a:solidFill>
              <a:latin typeface="Archivo Narrow"/>
              <a:ea typeface="Archivo Narrow"/>
              <a:cs typeface="Archivo Narrow"/>
              <a:sym typeface="Archivo Narrow"/>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Archivo Narrow"/>
                <a:ea typeface="Archivo Narrow"/>
                <a:cs typeface="Archivo Narrow"/>
                <a:sym typeface="Archivo Narrow"/>
              </a:rPr>
              <a:t>45 mod 11--1, 8-(45 mod 8)=8-5=3, 1+3 mod 11=4</a:t>
            </a:r>
            <a:endParaRPr b="0" i="0" sz="2200" u="none" cap="none" strike="noStrike">
              <a:solidFill>
                <a:srgbClr val="000000"/>
              </a:solidFill>
              <a:latin typeface="Archivo Narrow"/>
              <a:ea typeface="Archivo Narrow"/>
              <a:cs typeface="Archivo Narrow"/>
              <a:sym typeface="Archivo Narrow"/>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Archivo Narrow"/>
                <a:ea typeface="Archivo Narrow"/>
                <a:cs typeface="Archivo Narrow"/>
                <a:sym typeface="Archivo Narrow"/>
              </a:rPr>
              <a:t>70 mod 11--4, 8-(70 mod 8)=2, 4+2 mod 11=6</a:t>
            </a:r>
            <a:endParaRPr b="0" i="0" sz="2200" u="none" cap="none" strike="noStrike">
              <a:solidFill>
                <a:srgbClr val="000000"/>
              </a:solidFill>
              <a:latin typeface="Archivo Narrow"/>
              <a:ea typeface="Archivo Narrow"/>
              <a:cs typeface="Archivo Narrow"/>
              <a:sym typeface="Archivo Narrow"/>
            </a:endParaRPr>
          </a:p>
        </p:txBody>
      </p:sp>
      <p:sp>
        <p:nvSpPr>
          <p:cNvPr id="875" name="Google Shape;875;p76"/>
          <p:cNvSpPr txBox="1"/>
          <p:nvPr/>
        </p:nvSpPr>
        <p:spPr>
          <a:xfrm>
            <a:off x="5489325" y="3075475"/>
            <a:ext cx="3342900" cy="159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Archivo Narrow"/>
                <a:ea typeface="Archivo Narrow"/>
                <a:cs typeface="Archivo Narrow"/>
                <a:sym typeface="Archivo Narrow"/>
              </a:rPr>
              <a:t>56 mod 11=1, 8-(56 mod 8)=8, 1 +1.8 mod 11=9</a:t>
            </a:r>
            <a:endParaRPr b="0" i="0" sz="2200" u="none" cap="none" strike="noStrike">
              <a:solidFill>
                <a:srgbClr val="000000"/>
              </a:solidFill>
              <a:latin typeface="Archivo Narrow"/>
              <a:ea typeface="Archivo Narrow"/>
              <a:cs typeface="Archivo Narrow"/>
              <a:sym typeface="Archivo Narrow"/>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Archivo Narrow"/>
                <a:ea typeface="Archivo Narrow"/>
                <a:cs typeface="Archivo Narrow"/>
                <a:sym typeface="Archivo Narrow"/>
              </a:rPr>
              <a:t>1+2.8 mod 11=6</a:t>
            </a:r>
            <a:endParaRPr b="0" i="0" sz="2200" u="none" cap="none" strike="noStrike">
              <a:solidFill>
                <a:srgbClr val="000000"/>
              </a:solidFill>
              <a:latin typeface="Archivo Narrow"/>
              <a:ea typeface="Archivo Narrow"/>
              <a:cs typeface="Archivo Narrow"/>
              <a:sym typeface="Archivo Narrow"/>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Archivo Narrow"/>
                <a:ea typeface="Archivo Narrow"/>
                <a:cs typeface="Archivo Narrow"/>
                <a:sym typeface="Archivo Narrow"/>
              </a:rPr>
              <a:t>1+3.8 mod 11 =3</a:t>
            </a:r>
            <a:endParaRPr b="0" i="0" sz="2200" u="none" cap="none" strike="noStrike">
              <a:solidFill>
                <a:srgbClr val="000000"/>
              </a:solidFill>
              <a:latin typeface="Archivo Narrow"/>
              <a:ea typeface="Archivo Narrow"/>
              <a:cs typeface="Archivo Narrow"/>
              <a:sym typeface="Archivo Narrow"/>
            </a:endParaRPr>
          </a:p>
        </p:txBody>
      </p:sp>
      <p:sp>
        <p:nvSpPr>
          <p:cNvPr id="876" name="Google Shape;876;p76"/>
          <p:cNvSpPr txBox="1"/>
          <p:nvPr/>
        </p:nvSpPr>
        <p:spPr>
          <a:xfrm>
            <a:off x="5379325" y="5165875"/>
            <a:ext cx="3300600" cy="104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Archivo Narrow"/>
                <a:ea typeface="Archivo Narrow"/>
                <a:cs typeface="Archivo Narrow"/>
                <a:sym typeface="Archivo Narrow"/>
              </a:rPr>
              <a:t>#, 34, #,56,45,#, 70,#,#,20,#</a:t>
            </a:r>
            <a:endParaRPr b="0" i="0" sz="2200" u="none" cap="none" strike="noStrike">
              <a:solidFill>
                <a:srgbClr val="000000"/>
              </a:solidFill>
              <a:latin typeface="Archivo Narrow"/>
              <a:ea typeface="Archivo Narrow"/>
              <a:cs typeface="Archivo Narrow"/>
              <a:sym typeface="Archivo Narrow"/>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0" name="Shape 880"/>
        <p:cNvGrpSpPr/>
        <p:nvPr/>
      </p:nvGrpSpPr>
      <p:grpSpPr>
        <a:xfrm>
          <a:off x="0" y="0"/>
          <a:ext cx="0" cy="0"/>
          <a:chOff x="0" y="0"/>
          <a:chExt cx="0" cy="0"/>
        </a:xfrm>
      </p:grpSpPr>
      <p:sp>
        <p:nvSpPr>
          <p:cNvPr id="881" name="Google Shape;881;p77"/>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a:p>
        </p:txBody>
      </p:sp>
      <p:sp>
        <p:nvSpPr>
          <p:cNvPr id="882" name="Google Shape;882;p77"/>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0" lvl="0" marL="0" rtl="0" algn="just">
              <a:lnSpc>
                <a:spcPct val="156521"/>
              </a:lnSpc>
              <a:spcBef>
                <a:spcPts val="1200"/>
              </a:spcBef>
              <a:spcAft>
                <a:spcPts val="0"/>
              </a:spcAft>
              <a:buClr>
                <a:schemeClr val="dk1"/>
              </a:buClr>
              <a:buSzPts val="1100"/>
              <a:buFont typeface="Arial"/>
              <a:buNone/>
            </a:pPr>
            <a:r>
              <a:rPr lang="en-US" sz="1150">
                <a:solidFill>
                  <a:schemeClr val="dk1"/>
                </a:solidFill>
                <a:latin typeface="Verdana"/>
                <a:ea typeface="Verdana"/>
                <a:cs typeface="Verdana"/>
                <a:sym typeface="Verdana"/>
              </a:rPr>
              <a:t>he advantage of double hashing is as follows −</a:t>
            </a:r>
            <a:endParaRPr sz="1150">
              <a:solidFill>
                <a:schemeClr val="dk1"/>
              </a:solidFill>
              <a:latin typeface="Verdana"/>
              <a:ea typeface="Verdana"/>
              <a:cs typeface="Verdana"/>
              <a:sym typeface="Verdana"/>
            </a:endParaRPr>
          </a:p>
          <a:p>
            <a:pPr indent="-228600" lvl="0" marL="457200" rtl="0" algn="l">
              <a:lnSpc>
                <a:spcPct val="156521"/>
              </a:lnSpc>
              <a:spcBef>
                <a:spcPts val="1200"/>
              </a:spcBef>
              <a:spcAft>
                <a:spcPts val="0"/>
              </a:spcAft>
              <a:buClr>
                <a:schemeClr val="dk1"/>
              </a:buClr>
              <a:buSzPts val="1150"/>
              <a:buFont typeface="Verdana"/>
              <a:buNone/>
            </a:pPr>
            <a:r>
              <a:rPr lang="en-US" sz="1150">
                <a:solidFill>
                  <a:schemeClr val="dk1"/>
                </a:solidFill>
                <a:latin typeface="Verdana"/>
                <a:ea typeface="Verdana"/>
                <a:cs typeface="Verdana"/>
                <a:sym typeface="Verdana"/>
              </a:rPr>
              <a:t>no extra space </a:t>
            </a:r>
            <a:endParaRPr sz="1150">
              <a:solidFill>
                <a:schemeClr val="dk1"/>
              </a:solidFill>
              <a:latin typeface="Verdana"/>
              <a:ea typeface="Verdana"/>
              <a:cs typeface="Verdana"/>
              <a:sym typeface="Verdana"/>
            </a:endParaRPr>
          </a:p>
          <a:p>
            <a:pPr indent="-228600" lvl="0" marL="457200" rtl="0" algn="l">
              <a:lnSpc>
                <a:spcPct val="156521"/>
              </a:lnSpc>
              <a:spcBef>
                <a:spcPts val="0"/>
              </a:spcBef>
              <a:spcAft>
                <a:spcPts val="0"/>
              </a:spcAft>
              <a:buClr>
                <a:schemeClr val="dk1"/>
              </a:buClr>
              <a:buSzPts val="1150"/>
              <a:buFont typeface="Verdana"/>
              <a:buNone/>
            </a:pPr>
            <a:r>
              <a:rPr lang="en-US" sz="1150">
                <a:solidFill>
                  <a:schemeClr val="dk1"/>
                </a:solidFill>
                <a:latin typeface="Verdana"/>
                <a:ea typeface="Verdana"/>
                <a:cs typeface="Verdana"/>
                <a:sym typeface="Verdana"/>
              </a:rPr>
              <a:t>no primary clustering and secondary clustering</a:t>
            </a:r>
            <a:endParaRPr sz="1150">
              <a:solidFill>
                <a:schemeClr val="dk1"/>
              </a:solidFill>
              <a:latin typeface="Verdana"/>
              <a:ea typeface="Verdana"/>
              <a:cs typeface="Verdana"/>
              <a:sym typeface="Verdana"/>
            </a:endParaRPr>
          </a:p>
          <a:p>
            <a:pPr indent="-228600" lvl="0" marL="457200" rtl="0" algn="l">
              <a:lnSpc>
                <a:spcPct val="156521"/>
              </a:lnSpc>
              <a:spcBef>
                <a:spcPts val="0"/>
              </a:spcBef>
              <a:spcAft>
                <a:spcPts val="0"/>
              </a:spcAft>
              <a:buClr>
                <a:schemeClr val="dk1"/>
              </a:buClr>
              <a:buSzPts val="1150"/>
              <a:buFont typeface="Verdana"/>
              <a:buNone/>
            </a:pPr>
            <a:r>
              <a:rPr lang="en-US" sz="1150">
                <a:solidFill>
                  <a:schemeClr val="dk1"/>
                </a:solidFill>
                <a:latin typeface="Verdana"/>
                <a:ea typeface="Verdana"/>
                <a:cs typeface="Verdana"/>
                <a:sym typeface="Verdana"/>
              </a:rPr>
              <a:t>Double hashing finally overcomes the problems of the clustering issue.</a:t>
            </a:r>
            <a:endParaRPr sz="1150">
              <a:solidFill>
                <a:schemeClr val="dk1"/>
              </a:solidFill>
              <a:latin typeface="Verdana"/>
              <a:ea typeface="Verdana"/>
              <a:cs typeface="Verdana"/>
              <a:sym typeface="Verdana"/>
            </a:endParaRPr>
          </a:p>
          <a:p>
            <a:pPr indent="0" lvl="0" marL="0" rtl="0" algn="just">
              <a:lnSpc>
                <a:spcPct val="156521"/>
              </a:lnSpc>
              <a:spcBef>
                <a:spcPts val="1200"/>
              </a:spcBef>
              <a:spcAft>
                <a:spcPts val="0"/>
              </a:spcAft>
              <a:buClr>
                <a:schemeClr val="dk1"/>
              </a:buClr>
              <a:buSzPts val="1100"/>
              <a:buFont typeface="Arial"/>
              <a:buNone/>
            </a:pPr>
            <a:r>
              <a:rPr lang="en-US" sz="1150">
                <a:solidFill>
                  <a:schemeClr val="dk1"/>
                </a:solidFill>
                <a:latin typeface="Verdana"/>
                <a:ea typeface="Verdana"/>
                <a:cs typeface="Verdana"/>
                <a:sym typeface="Verdana"/>
              </a:rPr>
              <a:t>The disadvantages of double hashing are as follows:</a:t>
            </a:r>
            <a:endParaRPr sz="1150">
              <a:solidFill>
                <a:schemeClr val="dk1"/>
              </a:solidFill>
              <a:latin typeface="Verdana"/>
              <a:ea typeface="Verdana"/>
              <a:cs typeface="Verdana"/>
              <a:sym typeface="Verdana"/>
            </a:endParaRPr>
          </a:p>
          <a:p>
            <a:pPr indent="-228600" lvl="0" marL="457200" rtl="0" algn="l">
              <a:lnSpc>
                <a:spcPct val="156521"/>
              </a:lnSpc>
              <a:spcBef>
                <a:spcPts val="1200"/>
              </a:spcBef>
              <a:spcAft>
                <a:spcPts val="0"/>
              </a:spcAft>
              <a:buClr>
                <a:schemeClr val="dk1"/>
              </a:buClr>
              <a:buSzPts val="1150"/>
              <a:buFont typeface="Verdana"/>
              <a:buNone/>
            </a:pPr>
            <a:r>
              <a:rPr lang="en-US" sz="1150">
                <a:solidFill>
                  <a:schemeClr val="dk1"/>
                </a:solidFill>
                <a:latin typeface="Verdana"/>
                <a:ea typeface="Verdana"/>
                <a:cs typeface="Verdana"/>
                <a:sym typeface="Verdana"/>
              </a:rPr>
              <a:t>Double hashing is more difficult to implement than any other.</a:t>
            </a:r>
            <a:endParaRPr sz="1150">
              <a:solidFill>
                <a:schemeClr val="dk1"/>
              </a:solidFill>
              <a:latin typeface="Verdana"/>
              <a:ea typeface="Verdana"/>
              <a:cs typeface="Verdana"/>
              <a:sym typeface="Verdana"/>
            </a:endParaRPr>
          </a:p>
          <a:p>
            <a:pPr indent="0" lvl="0" marL="0" rtl="0" algn="l">
              <a:lnSpc>
                <a:spcPct val="100000"/>
              </a:lnSpc>
              <a:spcBef>
                <a:spcPts val="1200"/>
              </a:spcBef>
              <a:spcAft>
                <a:spcPts val="0"/>
              </a:spcAft>
              <a:buSzPts val="2200"/>
              <a:buNone/>
            </a:pPr>
            <a:r>
              <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6" name="Shape 886"/>
        <p:cNvGrpSpPr/>
        <p:nvPr/>
      </p:nvGrpSpPr>
      <p:grpSpPr>
        <a:xfrm>
          <a:off x="0" y="0"/>
          <a:ext cx="0" cy="0"/>
          <a:chOff x="0" y="0"/>
          <a:chExt cx="0" cy="0"/>
        </a:xfrm>
      </p:grpSpPr>
      <p:sp>
        <p:nvSpPr>
          <p:cNvPr id="887" name="Google Shape;887;p78"/>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a:p>
        </p:txBody>
      </p:sp>
      <p:sp>
        <p:nvSpPr>
          <p:cNvPr id="888" name="Google Shape;888;p78"/>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US"/>
              <a:t>Theorem. If h is chosen from a universal class of hash functions and is used to hash n keys into a table of size m, where n ≤ m, the expected number of collisions involving a particular key x is less than 1.</a:t>
            </a:r>
            <a:endParaRPr/>
          </a:p>
          <a:p>
            <a:pPr indent="0" lvl="0" marL="0" rtl="0" algn="l">
              <a:lnSpc>
                <a:spcPct val="100000"/>
              </a:lnSpc>
              <a:spcBef>
                <a:spcPts val="0"/>
              </a:spcBef>
              <a:spcAft>
                <a:spcPts val="0"/>
              </a:spcAft>
              <a:buSzPts val="2200"/>
              <a:buNone/>
            </a:pPr>
            <a:r>
              <a:t/>
            </a:r>
            <a:endParaRPr/>
          </a:p>
        </p:txBody>
      </p:sp>
      <p:pic>
        <p:nvPicPr>
          <p:cNvPr id="889" name="Google Shape;889;p78"/>
          <p:cNvPicPr preferRelativeResize="0"/>
          <p:nvPr/>
        </p:nvPicPr>
        <p:blipFill rotWithShape="1">
          <a:blip r:embed="rId3">
            <a:alphaModFix/>
          </a:blip>
          <a:srcRect b="0" l="0" r="0" t="0"/>
          <a:stretch/>
        </p:blipFill>
        <p:spPr>
          <a:xfrm>
            <a:off x="0" y="2855425"/>
            <a:ext cx="9266726" cy="3060475"/>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3" name="Shape 893"/>
        <p:cNvGrpSpPr/>
        <p:nvPr/>
      </p:nvGrpSpPr>
      <p:grpSpPr>
        <a:xfrm>
          <a:off x="0" y="0"/>
          <a:ext cx="0" cy="0"/>
          <a:chOff x="0" y="0"/>
          <a:chExt cx="0" cy="0"/>
        </a:xfrm>
      </p:grpSpPr>
      <p:sp>
        <p:nvSpPr>
          <p:cNvPr id="894" name="Google Shape;894;p79"/>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a:p>
        </p:txBody>
      </p:sp>
      <p:sp>
        <p:nvSpPr>
          <p:cNvPr id="895" name="Google Shape;895;p79"/>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US" sz="1350">
                <a:solidFill>
                  <a:srgbClr val="3A3A3A"/>
                </a:solidFill>
                <a:highlight>
                  <a:srgbClr val="FCF0EF"/>
                </a:highlight>
                <a:latin typeface="Roboto"/>
                <a:ea typeface="Roboto"/>
                <a:cs typeface="Roboto"/>
                <a:sym typeface="Roboto"/>
              </a:rPr>
              <a:t>C</a:t>
            </a:r>
            <a:r>
              <a:rPr lang="en-US" sz="1550">
                <a:solidFill>
                  <a:srgbClr val="3A3A3A"/>
                </a:solidFill>
                <a:highlight>
                  <a:srgbClr val="FCF0EF"/>
                </a:highlight>
                <a:latin typeface="Roboto"/>
                <a:ea typeface="Roboto"/>
                <a:cs typeface="Roboto"/>
                <a:sym typeface="Roboto"/>
              </a:rPr>
              <a:t>onsider double hashing of the form</a:t>
            </a:r>
            <a:endParaRPr sz="1550">
              <a:solidFill>
                <a:srgbClr val="3A3A3A"/>
              </a:solidFill>
              <a:highlight>
                <a:srgbClr val="FCF0EF"/>
              </a:highlight>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lang="en-US" sz="1550">
                <a:solidFill>
                  <a:srgbClr val="3A3A3A"/>
                </a:solidFill>
                <a:highlight>
                  <a:srgbClr val="FCF0EF"/>
                </a:highlight>
                <a:latin typeface="Roboto"/>
                <a:ea typeface="Roboto"/>
                <a:cs typeface="Roboto"/>
                <a:sym typeface="Roboto"/>
              </a:rPr>
              <a:t>h(k,i)=(h </a:t>
            </a:r>
            <a:r>
              <a:rPr lang="en-US" sz="1200">
                <a:solidFill>
                  <a:srgbClr val="3A3A3A"/>
                </a:solidFill>
                <a:highlight>
                  <a:srgbClr val="FCF0EF"/>
                </a:highlight>
                <a:latin typeface="Roboto"/>
                <a:ea typeface="Roboto"/>
                <a:cs typeface="Roboto"/>
                <a:sym typeface="Roboto"/>
              </a:rPr>
              <a:t>1</a:t>
            </a:r>
            <a:r>
              <a:rPr lang="en-US" sz="1550">
                <a:solidFill>
                  <a:srgbClr val="3A3A3A"/>
                </a:solidFill>
                <a:highlight>
                  <a:srgbClr val="FCF0EF"/>
                </a:highlight>
                <a:latin typeface="Roboto"/>
                <a:ea typeface="Roboto"/>
                <a:cs typeface="Roboto"/>
                <a:sym typeface="Roboto"/>
              </a:rPr>
              <a:t> (k)+ih</a:t>
            </a:r>
            <a:r>
              <a:rPr lang="en-US" sz="1200">
                <a:solidFill>
                  <a:srgbClr val="3A3A3A"/>
                </a:solidFill>
                <a:highlight>
                  <a:srgbClr val="FCF0EF"/>
                </a:highlight>
                <a:latin typeface="Roboto"/>
                <a:ea typeface="Roboto"/>
                <a:cs typeface="Roboto"/>
                <a:sym typeface="Roboto"/>
              </a:rPr>
              <a:t> 2</a:t>
            </a:r>
            <a:r>
              <a:rPr lang="en-US" sz="1550">
                <a:solidFill>
                  <a:srgbClr val="3A3A3A"/>
                </a:solidFill>
                <a:highlight>
                  <a:srgbClr val="FCF0EF"/>
                </a:highlight>
                <a:latin typeface="Roboto"/>
                <a:ea typeface="Roboto"/>
                <a:cs typeface="Roboto"/>
                <a:sym typeface="Roboto"/>
              </a:rPr>
              <a:t> (k)) mod m</a:t>
            </a:r>
            <a:endParaRPr sz="1550">
              <a:solidFill>
                <a:srgbClr val="3A3A3A"/>
              </a:solidFill>
              <a:highlight>
                <a:srgbClr val="FCF0EF"/>
              </a:highlight>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lang="en-US" sz="1550">
                <a:solidFill>
                  <a:srgbClr val="3A3A3A"/>
                </a:solidFill>
                <a:highlight>
                  <a:srgbClr val="FCF0EF"/>
                </a:highlight>
                <a:latin typeface="Roboto"/>
                <a:ea typeface="Roboto"/>
                <a:cs typeface="Roboto"/>
                <a:sym typeface="Roboto"/>
              </a:rPr>
              <a:t>Where h</a:t>
            </a:r>
            <a:r>
              <a:rPr lang="en-US" sz="1200">
                <a:solidFill>
                  <a:srgbClr val="3A3A3A"/>
                </a:solidFill>
                <a:highlight>
                  <a:srgbClr val="FCF0EF"/>
                </a:highlight>
                <a:latin typeface="Roboto"/>
                <a:ea typeface="Roboto"/>
                <a:cs typeface="Roboto"/>
                <a:sym typeface="Roboto"/>
              </a:rPr>
              <a:t> 1</a:t>
            </a:r>
            <a:r>
              <a:rPr lang="en-US" sz="1550">
                <a:solidFill>
                  <a:srgbClr val="3A3A3A"/>
                </a:solidFill>
                <a:highlight>
                  <a:srgbClr val="FCF0EF"/>
                </a:highlight>
                <a:latin typeface="Roboto"/>
                <a:ea typeface="Roboto"/>
                <a:cs typeface="Roboto"/>
                <a:sym typeface="Roboto"/>
              </a:rPr>
              <a:t> (k)=k mod m</a:t>
            </a:r>
            <a:endParaRPr sz="1550">
              <a:solidFill>
                <a:srgbClr val="3A3A3A"/>
              </a:solidFill>
              <a:highlight>
                <a:srgbClr val="FCF0EF"/>
              </a:highlight>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lang="en-US" sz="1550">
                <a:solidFill>
                  <a:srgbClr val="3A3A3A"/>
                </a:solidFill>
                <a:highlight>
                  <a:srgbClr val="FCF0EF"/>
                </a:highlight>
                <a:latin typeface="Roboto"/>
                <a:ea typeface="Roboto"/>
                <a:cs typeface="Roboto"/>
                <a:sym typeface="Roboto"/>
              </a:rPr>
              <a:t>h 2 (k)=1+(k mod n)</a:t>
            </a:r>
            <a:endParaRPr sz="1550">
              <a:solidFill>
                <a:srgbClr val="3A3A3A"/>
              </a:solidFill>
              <a:highlight>
                <a:srgbClr val="FCF0EF"/>
              </a:highlight>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lang="en-US" sz="1550">
                <a:solidFill>
                  <a:srgbClr val="3A3A3A"/>
                </a:solidFill>
                <a:highlight>
                  <a:srgbClr val="FCF0EF"/>
                </a:highlight>
                <a:latin typeface="Roboto"/>
                <a:ea typeface="Roboto"/>
                <a:cs typeface="Roboto"/>
                <a:sym typeface="Roboto"/>
              </a:rPr>
              <a:t>Where n=m-1and m=701</a:t>
            </a:r>
            <a:endParaRPr sz="1550">
              <a:solidFill>
                <a:srgbClr val="3A3A3A"/>
              </a:solidFill>
              <a:highlight>
                <a:srgbClr val="FCF0EF"/>
              </a:highlight>
              <a:latin typeface="Roboto"/>
              <a:ea typeface="Roboto"/>
              <a:cs typeface="Roboto"/>
              <a:sym typeface="Roboto"/>
            </a:endParaRPr>
          </a:p>
          <a:p>
            <a:pPr indent="0" lvl="0" marL="0" rtl="0" algn="l">
              <a:lnSpc>
                <a:spcPct val="100000"/>
              </a:lnSpc>
              <a:spcBef>
                <a:spcPts val="0"/>
              </a:spcBef>
              <a:spcAft>
                <a:spcPts val="0"/>
              </a:spcAft>
              <a:buSzPts val="2200"/>
              <a:buNone/>
            </a:pPr>
            <a:r>
              <a:rPr lang="en-US" sz="1550">
                <a:solidFill>
                  <a:srgbClr val="3A3A3A"/>
                </a:solidFill>
                <a:highlight>
                  <a:srgbClr val="FCF0EF"/>
                </a:highlight>
                <a:latin typeface="Roboto"/>
                <a:ea typeface="Roboto"/>
                <a:cs typeface="Roboto"/>
                <a:sym typeface="Roboto"/>
              </a:rPr>
              <a:t>for k=123456, what is the difference between first and second probes in terms of slots?</a:t>
            </a:r>
            <a:endParaRPr sz="1550">
              <a:solidFill>
                <a:srgbClr val="3A3A3A"/>
              </a:solidFill>
              <a:highlight>
                <a:srgbClr val="FCF0EF"/>
              </a:highlight>
              <a:latin typeface="Roboto"/>
              <a:ea typeface="Roboto"/>
              <a:cs typeface="Roboto"/>
              <a:sym typeface="Roboto"/>
            </a:endParaRPr>
          </a:p>
          <a:p>
            <a:pPr indent="0" lvl="0" marL="0" rtl="0" algn="l">
              <a:lnSpc>
                <a:spcPct val="100000"/>
              </a:lnSpc>
              <a:spcBef>
                <a:spcPts val="0"/>
              </a:spcBef>
              <a:spcAft>
                <a:spcPts val="0"/>
              </a:spcAft>
              <a:buSzPts val="2200"/>
              <a:buNone/>
            </a:pPr>
            <a:r>
              <a:t/>
            </a:r>
            <a:endParaRPr sz="1550">
              <a:solidFill>
                <a:srgbClr val="3A3A3A"/>
              </a:solidFill>
              <a:highlight>
                <a:srgbClr val="FCF0E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US" sz="1500">
                <a:solidFill>
                  <a:srgbClr val="273239"/>
                </a:solidFill>
                <a:highlight>
                  <a:srgbClr val="FFFFFF"/>
                </a:highlight>
                <a:latin typeface="Nunito"/>
                <a:ea typeface="Nunito"/>
                <a:cs typeface="Nunito"/>
                <a:sym typeface="Nunito"/>
              </a:rPr>
              <a:t>=&gt; h(k, i) = (h1(k)+ih2 (k)) mod m</a:t>
            </a:r>
            <a:br>
              <a:rPr lang="en-US" sz="1500">
                <a:solidFill>
                  <a:srgbClr val="273239"/>
                </a:solidFill>
                <a:highlight>
                  <a:srgbClr val="FFFFFF"/>
                </a:highlight>
                <a:latin typeface="Nunito"/>
                <a:ea typeface="Nunito"/>
                <a:cs typeface="Nunito"/>
                <a:sym typeface="Nunito"/>
              </a:rPr>
            </a:br>
            <a:r>
              <a:rPr lang="en-US" sz="1500">
                <a:solidFill>
                  <a:srgbClr val="273239"/>
                </a:solidFill>
                <a:highlight>
                  <a:srgbClr val="FFFFFF"/>
                </a:highlight>
                <a:latin typeface="Nunito"/>
                <a:ea typeface="Nunito"/>
                <a:cs typeface="Nunito"/>
                <a:sym typeface="Nunito"/>
              </a:rPr>
              <a:t>=&gt; Where h​1​(k)=k mod m,</a:t>
            </a:r>
            <a:br>
              <a:rPr lang="en-US" sz="1500">
                <a:solidFill>
                  <a:srgbClr val="273239"/>
                </a:solidFill>
                <a:highlight>
                  <a:srgbClr val="FFFFFF"/>
                </a:highlight>
                <a:latin typeface="Nunito"/>
                <a:ea typeface="Nunito"/>
                <a:cs typeface="Nunito"/>
                <a:sym typeface="Nunito"/>
              </a:rPr>
            </a:br>
            <a:r>
              <a:rPr lang="en-US" sz="1500">
                <a:solidFill>
                  <a:srgbClr val="273239"/>
                </a:solidFill>
                <a:highlight>
                  <a:srgbClr val="FFFFFF"/>
                </a:highlight>
                <a:latin typeface="Nunito"/>
                <a:ea typeface="Nunito"/>
                <a:cs typeface="Nunito"/>
                <a:sym typeface="Nunito"/>
              </a:rPr>
              <a:t>h​2​ (k)=1+(k mod n)</a:t>
            </a:r>
            <a:br>
              <a:rPr lang="en-US" sz="1500">
                <a:solidFill>
                  <a:srgbClr val="273239"/>
                </a:solidFill>
                <a:highlight>
                  <a:srgbClr val="FFFFFF"/>
                </a:highlight>
                <a:latin typeface="Nunito"/>
                <a:ea typeface="Nunito"/>
                <a:cs typeface="Nunito"/>
                <a:sym typeface="Nunito"/>
              </a:rPr>
            </a:br>
            <a:r>
              <a:rPr lang="en-US" sz="1300">
                <a:solidFill>
                  <a:srgbClr val="273239"/>
                </a:solidFill>
                <a:highlight>
                  <a:srgbClr val="FFFFFF"/>
                </a:highlight>
                <a:latin typeface="Nunito"/>
                <a:ea typeface="Nunito"/>
                <a:cs typeface="Nunito"/>
                <a:sym typeface="Nunito"/>
              </a:rPr>
              <a:t>n=m-1,</a:t>
            </a:r>
            <a:br>
              <a:rPr lang="en-US" sz="1300">
                <a:solidFill>
                  <a:srgbClr val="273239"/>
                </a:solidFill>
                <a:highlight>
                  <a:srgbClr val="FFFFFF"/>
                </a:highlight>
                <a:latin typeface="Nunito"/>
                <a:ea typeface="Nunito"/>
                <a:cs typeface="Nunito"/>
                <a:sym typeface="Nunito"/>
              </a:rPr>
            </a:br>
            <a:r>
              <a:rPr lang="en-US" sz="1300">
                <a:solidFill>
                  <a:srgbClr val="273239"/>
                </a:solidFill>
                <a:highlight>
                  <a:srgbClr val="FFFFFF"/>
                </a:highlight>
                <a:latin typeface="Nunito"/>
                <a:ea typeface="Nunito"/>
                <a:cs typeface="Nunito"/>
                <a:sym typeface="Nunito"/>
              </a:rPr>
              <a:t>m=701</a:t>
            </a:r>
            <a:br>
              <a:rPr lang="en-US" sz="1300">
                <a:solidFill>
                  <a:srgbClr val="273239"/>
                </a:solidFill>
                <a:highlight>
                  <a:srgbClr val="FFFFFF"/>
                </a:highlight>
                <a:latin typeface="Nunito"/>
                <a:ea typeface="Nunito"/>
                <a:cs typeface="Nunito"/>
                <a:sym typeface="Nunito"/>
              </a:rPr>
            </a:br>
            <a:r>
              <a:rPr lang="en-US" sz="1300">
                <a:solidFill>
                  <a:srgbClr val="273239"/>
                </a:solidFill>
                <a:highlight>
                  <a:srgbClr val="FFFFFF"/>
                </a:highlight>
                <a:latin typeface="Nunito"/>
                <a:ea typeface="Nunito"/>
                <a:cs typeface="Nunito"/>
                <a:sym typeface="Nunito"/>
              </a:rPr>
              <a:t>k = 123456</a:t>
            </a:r>
            <a:endParaRPr sz="1300">
              <a:solidFill>
                <a:srgbClr val="273239"/>
              </a:solidFill>
              <a:highlight>
                <a:srgbClr val="FFFFFF"/>
              </a:highlight>
              <a:latin typeface="Nunito"/>
              <a:ea typeface="Nunito"/>
              <a:cs typeface="Nunito"/>
              <a:sym typeface="Nunito"/>
            </a:endParaRPr>
          </a:p>
          <a:p>
            <a:pPr indent="0" lvl="0" marL="0" rtl="0" algn="l">
              <a:lnSpc>
                <a:spcPct val="115000"/>
              </a:lnSpc>
              <a:spcBef>
                <a:spcPts val="800"/>
              </a:spcBef>
              <a:spcAft>
                <a:spcPts val="0"/>
              </a:spcAft>
              <a:buClr>
                <a:schemeClr val="dk1"/>
              </a:buClr>
              <a:buSzPts val="1100"/>
              <a:buFont typeface="Arial"/>
              <a:buNone/>
            </a:pPr>
            <a:r>
              <a:rPr lang="en-US" sz="1300">
                <a:solidFill>
                  <a:srgbClr val="273239"/>
                </a:solidFill>
                <a:highlight>
                  <a:srgbClr val="FFFFFF"/>
                </a:highlight>
                <a:latin typeface="Nunito"/>
                <a:ea typeface="Nunito"/>
                <a:cs typeface="Nunito"/>
                <a:sym typeface="Nunito"/>
              </a:rPr>
              <a:t>Now,</a:t>
            </a:r>
            <a:endParaRPr sz="1300">
              <a:solidFill>
                <a:srgbClr val="273239"/>
              </a:solidFill>
              <a:highlight>
                <a:srgbClr val="FFFFFF"/>
              </a:highlight>
              <a:latin typeface="Nunito"/>
              <a:ea typeface="Nunito"/>
              <a:cs typeface="Nunito"/>
              <a:sym typeface="Nunito"/>
            </a:endParaRPr>
          </a:p>
          <a:p>
            <a:pPr indent="0" lvl="0" marL="0" rtl="0" algn="l">
              <a:lnSpc>
                <a:spcPct val="115000"/>
              </a:lnSpc>
              <a:spcBef>
                <a:spcPts val="800"/>
              </a:spcBef>
              <a:spcAft>
                <a:spcPts val="0"/>
              </a:spcAft>
              <a:buClr>
                <a:schemeClr val="dk1"/>
              </a:buClr>
              <a:buSzPts val="1100"/>
              <a:buFont typeface="Arial"/>
              <a:buNone/>
            </a:pPr>
            <a:r>
              <a:rPr lang="en-US" sz="1300">
                <a:solidFill>
                  <a:srgbClr val="273239"/>
                </a:solidFill>
                <a:highlight>
                  <a:srgbClr val="FFFFFF"/>
                </a:highlight>
                <a:latin typeface="Nunito"/>
                <a:ea typeface="Nunito"/>
                <a:cs typeface="Nunito"/>
                <a:sym typeface="Nunito"/>
              </a:rPr>
              <a:t>=&gt; h1(k) = 123456 mod 701 = 80</a:t>
            </a:r>
            <a:br>
              <a:rPr lang="en-US" sz="1300">
                <a:solidFill>
                  <a:srgbClr val="273239"/>
                </a:solidFill>
                <a:highlight>
                  <a:srgbClr val="FFFFFF"/>
                </a:highlight>
                <a:latin typeface="Nunito"/>
                <a:ea typeface="Nunito"/>
                <a:cs typeface="Nunito"/>
                <a:sym typeface="Nunito"/>
              </a:rPr>
            </a:br>
            <a:r>
              <a:rPr lang="en-US" sz="1300">
                <a:solidFill>
                  <a:srgbClr val="273239"/>
                </a:solidFill>
                <a:highlight>
                  <a:srgbClr val="FFFFFF"/>
                </a:highlight>
                <a:latin typeface="Nunito"/>
                <a:ea typeface="Nunito"/>
                <a:cs typeface="Nunito"/>
                <a:sym typeface="Nunito"/>
              </a:rPr>
              <a:t>=&gt; h2(k) = 1 + (123456 mod 700) = 1 + 256 = 257</a:t>
            </a:r>
            <a:endParaRPr sz="1300">
              <a:solidFill>
                <a:srgbClr val="273239"/>
              </a:solidFill>
              <a:highlight>
                <a:srgbClr val="FFFFFF"/>
              </a:highlight>
              <a:latin typeface="Nunito"/>
              <a:ea typeface="Nunito"/>
              <a:cs typeface="Nunito"/>
              <a:sym typeface="Nunito"/>
            </a:endParaRPr>
          </a:p>
          <a:p>
            <a:pPr indent="0" lvl="0" marL="0" rtl="0" algn="l">
              <a:lnSpc>
                <a:spcPct val="100000"/>
              </a:lnSpc>
              <a:spcBef>
                <a:spcPts val="800"/>
              </a:spcBef>
              <a:spcAft>
                <a:spcPts val="0"/>
              </a:spcAft>
              <a:buSzPts val="2200"/>
              <a:buNone/>
            </a:pPr>
            <a:r>
              <a:t/>
            </a:r>
            <a:endParaRPr sz="1350">
              <a:solidFill>
                <a:srgbClr val="3A3A3A"/>
              </a:solidFill>
              <a:highlight>
                <a:srgbClr val="FCF0EF"/>
              </a:highlight>
              <a:latin typeface="Roboto"/>
              <a:ea typeface="Roboto"/>
              <a:cs typeface="Roboto"/>
              <a:sym typeface="Roboto"/>
            </a:endParaRPr>
          </a:p>
        </p:txBody>
      </p:sp>
      <p:sp>
        <p:nvSpPr>
          <p:cNvPr id="896" name="Google Shape;896;p79"/>
          <p:cNvSpPr txBox="1"/>
          <p:nvPr/>
        </p:nvSpPr>
        <p:spPr>
          <a:xfrm>
            <a:off x="5104250" y="3277175"/>
            <a:ext cx="4039800" cy="2218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0" i="0" lang="en-US" sz="1300" u="none" cap="none" strike="noStrike">
                <a:solidFill>
                  <a:srgbClr val="273239"/>
                </a:solidFill>
                <a:highlight>
                  <a:srgbClr val="FFFFFF"/>
                </a:highlight>
                <a:latin typeface="Nunito"/>
                <a:ea typeface="Nunito"/>
                <a:cs typeface="Nunito"/>
                <a:sym typeface="Nunito"/>
              </a:rPr>
              <a:t>1st probe: when i =1</a:t>
            </a:r>
            <a:endParaRPr b="0" i="0" sz="1300" u="none" cap="none" strike="noStrike">
              <a:solidFill>
                <a:srgbClr val="273239"/>
              </a:solidFill>
              <a:highlight>
                <a:srgbClr val="FFFFFF"/>
              </a:highlight>
              <a:latin typeface="Nunito"/>
              <a:ea typeface="Nunito"/>
              <a:cs typeface="Nunito"/>
              <a:sym typeface="Nunito"/>
            </a:endParaRPr>
          </a:p>
          <a:p>
            <a:pPr indent="0" lvl="0" marL="0" marR="0" rtl="0" algn="l">
              <a:lnSpc>
                <a:spcPct val="115000"/>
              </a:lnSpc>
              <a:spcBef>
                <a:spcPts val="800"/>
              </a:spcBef>
              <a:spcAft>
                <a:spcPts val="0"/>
              </a:spcAft>
              <a:buClr>
                <a:schemeClr val="dk1"/>
              </a:buClr>
              <a:buSzPts val="1100"/>
              <a:buFont typeface="Arial"/>
              <a:buNone/>
            </a:pPr>
            <a:r>
              <a:rPr b="0" i="0" lang="en-US" sz="1300" u="none" cap="none" strike="noStrike">
                <a:solidFill>
                  <a:srgbClr val="273239"/>
                </a:solidFill>
                <a:highlight>
                  <a:srgbClr val="FFFFFF"/>
                </a:highlight>
                <a:latin typeface="Nunito"/>
                <a:ea typeface="Nunito"/>
                <a:cs typeface="Nunito"/>
                <a:sym typeface="Nunito"/>
              </a:rPr>
              <a:t>=&gt; h(k, i) = h1(k) + ih2(k)</a:t>
            </a:r>
            <a:br>
              <a:rPr b="0" i="0" lang="en-US" sz="1300" u="none" cap="none" strike="noStrike">
                <a:solidFill>
                  <a:srgbClr val="273239"/>
                </a:solidFill>
                <a:highlight>
                  <a:srgbClr val="FFFFFF"/>
                </a:highlight>
                <a:latin typeface="Nunito"/>
                <a:ea typeface="Nunito"/>
                <a:cs typeface="Nunito"/>
                <a:sym typeface="Nunito"/>
              </a:rPr>
            </a:br>
            <a:r>
              <a:rPr b="0" i="0" lang="en-US" sz="1300" u="none" cap="none" strike="noStrike">
                <a:solidFill>
                  <a:srgbClr val="273239"/>
                </a:solidFill>
                <a:highlight>
                  <a:srgbClr val="FFFFFF"/>
                </a:highlight>
                <a:latin typeface="Nunito"/>
                <a:ea typeface="Nunito"/>
                <a:cs typeface="Nunito"/>
                <a:sym typeface="Nunito"/>
              </a:rPr>
              <a:t>=&gt; h(k, 1) = h1(k) + h2(k) = 80 + 257 = 337</a:t>
            </a:r>
            <a:endParaRPr b="0" i="0" sz="1300" u="none" cap="none" strike="noStrike">
              <a:solidFill>
                <a:srgbClr val="273239"/>
              </a:solidFill>
              <a:highlight>
                <a:srgbClr val="FFFFFF"/>
              </a:highlight>
              <a:latin typeface="Nunito"/>
              <a:ea typeface="Nunito"/>
              <a:cs typeface="Nunito"/>
              <a:sym typeface="Nunito"/>
            </a:endParaRPr>
          </a:p>
          <a:p>
            <a:pPr indent="0" lvl="0" marL="0" marR="0" rtl="0" algn="l">
              <a:lnSpc>
                <a:spcPct val="115000"/>
              </a:lnSpc>
              <a:spcBef>
                <a:spcPts val="800"/>
              </a:spcBef>
              <a:spcAft>
                <a:spcPts val="0"/>
              </a:spcAft>
              <a:buClr>
                <a:schemeClr val="dk1"/>
              </a:buClr>
              <a:buSzPts val="1100"/>
              <a:buFont typeface="Arial"/>
              <a:buNone/>
            </a:pPr>
            <a:r>
              <a:rPr b="0" i="0" lang="en-US" sz="1300" u="none" cap="none" strike="noStrike">
                <a:solidFill>
                  <a:srgbClr val="273239"/>
                </a:solidFill>
                <a:highlight>
                  <a:srgbClr val="FFFFFF"/>
                </a:highlight>
                <a:latin typeface="Nunito"/>
                <a:ea typeface="Nunito"/>
                <a:cs typeface="Nunito"/>
                <a:sym typeface="Nunito"/>
              </a:rPr>
              <a:t>2nd probe: when i =2</a:t>
            </a:r>
            <a:endParaRPr b="0" i="0" sz="1300" u="none" cap="none" strike="noStrike">
              <a:solidFill>
                <a:srgbClr val="273239"/>
              </a:solidFill>
              <a:highlight>
                <a:srgbClr val="FFFFFF"/>
              </a:highlight>
              <a:latin typeface="Nunito"/>
              <a:ea typeface="Nunito"/>
              <a:cs typeface="Nunito"/>
              <a:sym typeface="Nunito"/>
            </a:endParaRPr>
          </a:p>
          <a:p>
            <a:pPr indent="0" lvl="0" marL="0" marR="0" rtl="0" algn="l">
              <a:lnSpc>
                <a:spcPct val="115000"/>
              </a:lnSpc>
              <a:spcBef>
                <a:spcPts val="800"/>
              </a:spcBef>
              <a:spcAft>
                <a:spcPts val="0"/>
              </a:spcAft>
              <a:buClr>
                <a:schemeClr val="dk1"/>
              </a:buClr>
              <a:buSzPts val="1100"/>
              <a:buFont typeface="Arial"/>
              <a:buNone/>
            </a:pPr>
            <a:r>
              <a:rPr b="0" i="0" lang="en-US" sz="1300" u="none" cap="none" strike="noStrike">
                <a:solidFill>
                  <a:srgbClr val="273239"/>
                </a:solidFill>
                <a:highlight>
                  <a:srgbClr val="FFFFFF"/>
                </a:highlight>
                <a:latin typeface="Nunito"/>
                <a:ea typeface="Nunito"/>
                <a:cs typeface="Nunito"/>
                <a:sym typeface="Nunito"/>
              </a:rPr>
              <a:t>=&gt; h(k,2) = h1(k) + 2*h2(k)</a:t>
            </a:r>
            <a:br>
              <a:rPr b="0" i="0" lang="en-US" sz="1300" u="none" cap="none" strike="noStrike">
                <a:solidFill>
                  <a:srgbClr val="273239"/>
                </a:solidFill>
                <a:highlight>
                  <a:srgbClr val="FFFFFF"/>
                </a:highlight>
                <a:latin typeface="Nunito"/>
                <a:ea typeface="Nunito"/>
                <a:cs typeface="Nunito"/>
                <a:sym typeface="Nunito"/>
              </a:rPr>
            </a:br>
            <a:r>
              <a:rPr b="0" i="0" lang="en-US" sz="1300" u="none" cap="none" strike="noStrike">
                <a:solidFill>
                  <a:srgbClr val="273239"/>
                </a:solidFill>
                <a:highlight>
                  <a:srgbClr val="FFFFFF"/>
                </a:highlight>
                <a:latin typeface="Nunito"/>
                <a:ea typeface="Nunito"/>
                <a:cs typeface="Nunito"/>
                <a:sym typeface="Nunito"/>
              </a:rPr>
              <a:t>= 80 + 2*257</a:t>
            </a:r>
            <a:endParaRPr b="0" i="0" sz="1300" u="none" cap="none" strike="noStrike">
              <a:solidFill>
                <a:srgbClr val="273239"/>
              </a:solidFill>
              <a:highlight>
                <a:srgbClr val="FFFFFF"/>
              </a:highlight>
              <a:latin typeface="Nunito"/>
              <a:ea typeface="Nunito"/>
              <a:cs typeface="Nunito"/>
              <a:sym typeface="Nunito"/>
            </a:endParaRPr>
          </a:p>
          <a:p>
            <a:pPr indent="0" lvl="0" marL="0" marR="0" rtl="0" algn="l">
              <a:lnSpc>
                <a:spcPct val="115000"/>
              </a:lnSpc>
              <a:spcBef>
                <a:spcPts val="800"/>
              </a:spcBef>
              <a:spcAft>
                <a:spcPts val="0"/>
              </a:spcAft>
              <a:buClr>
                <a:schemeClr val="dk1"/>
              </a:buClr>
              <a:buSzPts val="1100"/>
              <a:buFont typeface="Arial"/>
              <a:buNone/>
            </a:pPr>
            <a:r>
              <a:rPr b="0" i="0" lang="en-US" sz="1300" u="none" cap="none" strike="noStrike">
                <a:solidFill>
                  <a:srgbClr val="273239"/>
                </a:solidFill>
                <a:highlight>
                  <a:srgbClr val="FFFFFF"/>
                </a:highlight>
                <a:latin typeface="Nunito"/>
                <a:ea typeface="Nunito"/>
                <a:cs typeface="Nunito"/>
                <a:sym typeface="Nunito"/>
              </a:rPr>
              <a:t>=&gt; h(k,2) = 80 + 514 = 594</a:t>
            </a:r>
            <a:endParaRPr b="0" i="0" sz="1300" u="none" cap="none" strike="noStrike">
              <a:solidFill>
                <a:srgbClr val="273239"/>
              </a:solidFill>
              <a:highlight>
                <a:srgbClr val="FFFFFF"/>
              </a:highlight>
              <a:latin typeface="Nunito"/>
              <a:ea typeface="Nunito"/>
              <a:cs typeface="Nunito"/>
              <a:sym typeface="Nunito"/>
            </a:endParaRPr>
          </a:p>
          <a:p>
            <a:pPr indent="0" lvl="0" marL="0" marR="0" rtl="0" algn="l">
              <a:lnSpc>
                <a:spcPct val="115000"/>
              </a:lnSpc>
              <a:spcBef>
                <a:spcPts val="800"/>
              </a:spcBef>
              <a:spcAft>
                <a:spcPts val="0"/>
              </a:spcAft>
              <a:buClr>
                <a:schemeClr val="dk1"/>
              </a:buClr>
              <a:buSzPts val="1100"/>
              <a:buFont typeface="Arial"/>
              <a:buNone/>
            </a:pPr>
            <a:r>
              <a:rPr b="0" i="0" lang="en-US" sz="1300" u="none" cap="none" strike="noStrike">
                <a:solidFill>
                  <a:srgbClr val="273239"/>
                </a:solidFill>
                <a:highlight>
                  <a:srgbClr val="FFFFFF"/>
                </a:highlight>
                <a:latin typeface="Nunito"/>
                <a:ea typeface="Nunito"/>
                <a:cs typeface="Nunito"/>
                <a:sym typeface="Nunito"/>
              </a:rPr>
              <a:t>So, difference between first two probes = 594 – 337</a:t>
            </a:r>
            <a:br>
              <a:rPr b="0" i="0" lang="en-US" sz="1300" u="none" cap="none" strike="noStrike">
                <a:solidFill>
                  <a:srgbClr val="273239"/>
                </a:solidFill>
                <a:highlight>
                  <a:srgbClr val="FFFFFF"/>
                </a:highlight>
                <a:latin typeface="Nunito"/>
                <a:ea typeface="Nunito"/>
                <a:cs typeface="Nunito"/>
                <a:sym typeface="Nunito"/>
              </a:rPr>
            </a:br>
            <a:r>
              <a:rPr b="0" i="0" lang="en-US" sz="1300" u="none" cap="none" strike="noStrike">
                <a:solidFill>
                  <a:srgbClr val="273239"/>
                </a:solidFill>
                <a:highlight>
                  <a:srgbClr val="FFFFFF"/>
                </a:highlight>
                <a:latin typeface="Nunito"/>
                <a:ea typeface="Nunito"/>
                <a:cs typeface="Nunito"/>
                <a:sym typeface="Nunito"/>
              </a:rPr>
              <a:t>= 257</a:t>
            </a:r>
            <a:br>
              <a:rPr b="0" i="0" lang="en-US" sz="1300" u="none" cap="none" strike="noStrike">
                <a:solidFill>
                  <a:srgbClr val="273239"/>
                </a:solidFill>
                <a:highlight>
                  <a:srgbClr val="FFFFFF"/>
                </a:highlight>
                <a:latin typeface="Nunito"/>
                <a:ea typeface="Nunito"/>
                <a:cs typeface="Nunito"/>
                <a:sym typeface="Nunito"/>
              </a:rPr>
            </a:br>
            <a:endParaRPr b="0" i="0" sz="1300" u="none" cap="none" strike="noStrike">
              <a:solidFill>
                <a:srgbClr val="273239"/>
              </a:solidFill>
              <a:highlight>
                <a:srgbClr val="FFFFFF"/>
              </a:highlight>
              <a:latin typeface="Nunito"/>
              <a:ea typeface="Nunito"/>
              <a:cs typeface="Nunito"/>
              <a:sym typeface="Nunito"/>
            </a:endParaRPr>
          </a:p>
          <a:p>
            <a:pPr indent="0" lvl="0" marL="0" marR="0" rtl="0" algn="l">
              <a:lnSpc>
                <a:spcPct val="100000"/>
              </a:lnSpc>
              <a:spcBef>
                <a:spcPts val="800"/>
              </a:spcBef>
              <a:spcAft>
                <a:spcPts val="0"/>
              </a:spcAft>
              <a:buClr>
                <a:srgbClr val="000000"/>
              </a:buClr>
              <a:buSzPts val="2200"/>
              <a:buFont typeface="Arial"/>
              <a:buNone/>
            </a:pPr>
            <a:r>
              <a:t/>
            </a:r>
            <a:endParaRPr b="0" i="0" sz="2200" u="none" cap="none" strike="noStrike">
              <a:solidFill>
                <a:srgbClr val="000000"/>
              </a:solidFill>
              <a:latin typeface="Archivo Narrow"/>
              <a:ea typeface="Archivo Narrow"/>
              <a:cs typeface="Archivo Narrow"/>
              <a:sym typeface="Archivo Narro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8"/>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rPr lang="en-US"/>
              <a:t>Example---1-----iteration----4</a:t>
            </a:r>
            <a:endParaRPr/>
          </a:p>
        </p:txBody>
      </p:sp>
      <p:graphicFrame>
        <p:nvGraphicFramePr>
          <p:cNvPr id="382" name="Google Shape;382;p8"/>
          <p:cNvGraphicFramePr/>
          <p:nvPr/>
        </p:nvGraphicFramePr>
        <p:xfrm>
          <a:off x="810705" y="1165301"/>
          <a:ext cx="3000000" cy="3000000"/>
        </p:xfrm>
        <a:graphic>
          <a:graphicData uri="http://schemas.openxmlformats.org/drawingml/2006/table">
            <a:tbl>
              <a:tblPr bandRow="1" firstRow="1">
                <a:noFill/>
                <a:tableStyleId>{311B329C-BEB2-4544-B66C-C6F58A61D3AA}</a:tableStyleId>
              </a:tblPr>
              <a:tblGrid>
                <a:gridCol w="376025"/>
                <a:gridCol w="406400"/>
                <a:gridCol w="402975"/>
                <a:gridCol w="414300"/>
                <a:gridCol w="393725"/>
                <a:gridCol w="393725"/>
                <a:gridCol w="393725"/>
              </a:tblGrid>
              <a:tr h="294475">
                <a:tc>
                  <a:txBody>
                    <a:bodyPr/>
                    <a:lstStyle/>
                    <a:p>
                      <a:pPr indent="0" lvl="0" marL="0" marR="0" rtl="0" algn="l">
                        <a:lnSpc>
                          <a:spcPct val="100000"/>
                        </a:lnSpc>
                        <a:spcBef>
                          <a:spcPts val="0"/>
                        </a:spcBef>
                        <a:spcAft>
                          <a:spcPts val="0"/>
                        </a:spcAft>
                        <a:buClr>
                          <a:schemeClr val="lt1"/>
                        </a:buClr>
                        <a:buSzPts val="1600"/>
                        <a:buFont typeface="Arial"/>
                        <a:buNone/>
                      </a:pPr>
                      <a:r>
                        <a:rPr lang="en-US" sz="1600" u="none" cap="none" strike="noStrike">
                          <a:solidFill>
                            <a:schemeClr val="lt1"/>
                          </a:solidFill>
                        </a:rPr>
                        <a:t>0</a:t>
                      </a:r>
                      <a:endParaRPr sz="1600" u="none" cap="none" strike="noStrike">
                        <a:solidFill>
                          <a:schemeClr val="lt1"/>
                        </a:solidFill>
                      </a:endParaRPr>
                    </a:p>
                  </a:txBody>
                  <a:tcPr marT="45725" marB="45725" marR="91450" marL="91450"/>
                </a:tc>
                <a:tc>
                  <a:txBody>
                    <a:bodyPr/>
                    <a:lstStyle/>
                    <a:p>
                      <a:pPr indent="0" lvl="0" marL="0" marR="0" rtl="0" algn="l">
                        <a:lnSpc>
                          <a:spcPct val="100000"/>
                        </a:lnSpc>
                        <a:spcBef>
                          <a:spcPts val="0"/>
                        </a:spcBef>
                        <a:spcAft>
                          <a:spcPts val="0"/>
                        </a:spcAft>
                        <a:buClr>
                          <a:schemeClr val="lt1"/>
                        </a:buClr>
                        <a:buSzPts val="1600"/>
                        <a:buFont typeface="Arial"/>
                        <a:buNone/>
                      </a:pPr>
                      <a:r>
                        <a:rPr lang="en-US" sz="1600" u="none" cap="none" strike="noStrike">
                          <a:solidFill>
                            <a:schemeClr val="lt1"/>
                          </a:solidFill>
                        </a:rPr>
                        <a:t>1</a:t>
                      </a:r>
                      <a:endParaRPr sz="1600" u="none" cap="none" strike="noStrike">
                        <a:solidFill>
                          <a:schemeClr val="lt1"/>
                        </a:solidFill>
                      </a:endParaRPr>
                    </a:p>
                  </a:txBody>
                  <a:tcPr marT="45725" marB="45725" marR="91450" marL="91450"/>
                </a:tc>
                <a:tc>
                  <a:txBody>
                    <a:bodyPr/>
                    <a:lstStyle/>
                    <a:p>
                      <a:pPr indent="0" lvl="0" marL="0" marR="0" rtl="0" algn="l">
                        <a:lnSpc>
                          <a:spcPct val="100000"/>
                        </a:lnSpc>
                        <a:spcBef>
                          <a:spcPts val="0"/>
                        </a:spcBef>
                        <a:spcAft>
                          <a:spcPts val="0"/>
                        </a:spcAft>
                        <a:buClr>
                          <a:schemeClr val="lt1"/>
                        </a:buClr>
                        <a:buSzPts val="1600"/>
                        <a:buFont typeface="Arial"/>
                        <a:buNone/>
                      </a:pPr>
                      <a:r>
                        <a:rPr lang="en-US" sz="1600" u="none" cap="none" strike="noStrike">
                          <a:solidFill>
                            <a:schemeClr val="lt1"/>
                          </a:solidFill>
                        </a:rPr>
                        <a:t>2</a:t>
                      </a:r>
                      <a:endParaRPr sz="1600" u="none" cap="none" strike="noStrike">
                        <a:solidFill>
                          <a:schemeClr val="lt1"/>
                        </a:solidFill>
                      </a:endParaRPr>
                    </a:p>
                  </a:txBody>
                  <a:tcPr marT="45725" marB="45725" marR="91450" marL="91450"/>
                </a:tc>
                <a:tc>
                  <a:txBody>
                    <a:bodyPr/>
                    <a:lstStyle/>
                    <a:p>
                      <a:pPr indent="0" lvl="0" marL="0" marR="0" rtl="0" algn="l">
                        <a:lnSpc>
                          <a:spcPct val="100000"/>
                        </a:lnSpc>
                        <a:spcBef>
                          <a:spcPts val="0"/>
                        </a:spcBef>
                        <a:spcAft>
                          <a:spcPts val="0"/>
                        </a:spcAft>
                        <a:buClr>
                          <a:schemeClr val="lt1"/>
                        </a:buClr>
                        <a:buSzPts val="1600"/>
                        <a:buFont typeface="Arial"/>
                        <a:buNone/>
                      </a:pPr>
                      <a:r>
                        <a:rPr lang="en-US" sz="1600" u="none" cap="none" strike="noStrike">
                          <a:solidFill>
                            <a:schemeClr val="lt1"/>
                          </a:solidFill>
                        </a:rPr>
                        <a:t>3</a:t>
                      </a:r>
                      <a:endParaRPr sz="1600" u="none" cap="none" strike="noStrike">
                        <a:solidFill>
                          <a:schemeClr val="lt1"/>
                        </a:solidFill>
                      </a:endParaRPr>
                    </a:p>
                  </a:txBody>
                  <a:tcPr marT="45725" marB="45725" marR="91450" marL="91450"/>
                </a:tc>
                <a:tc>
                  <a:txBody>
                    <a:bodyPr/>
                    <a:lstStyle/>
                    <a:p>
                      <a:pPr indent="0" lvl="0" marL="0" marR="0" rtl="0" algn="l">
                        <a:lnSpc>
                          <a:spcPct val="100000"/>
                        </a:lnSpc>
                        <a:spcBef>
                          <a:spcPts val="0"/>
                        </a:spcBef>
                        <a:spcAft>
                          <a:spcPts val="0"/>
                        </a:spcAft>
                        <a:buClr>
                          <a:schemeClr val="lt1"/>
                        </a:buClr>
                        <a:buSzPts val="1600"/>
                        <a:buFont typeface="Arial"/>
                        <a:buNone/>
                      </a:pPr>
                      <a:r>
                        <a:rPr lang="en-US" sz="1600" u="none" cap="none" strike="noStrike">
                          <a:solidFill>
                            <a:schemeClr val="lt1"/>
                          </a:solidFill>
                        </a:rPr>
                        <a:t>4</a:t>
                      </a:r>
                      <a:endParaRPr sz="1600" u="none" cap="none" strike="noStrike">
                        <a:solidFill>
                          <a:schemeClr val="lt1"/>
                        </a:solidFill>
                      </a:endParaRPr>
                    </a:p>
                  </a:txBody>
                  <a:tcPr marT="45725" marB="45725" marR="91450" marL="91450"/>
                </a:tc>
                <a:tc>
                  <a:txBody>
                    <a:bodyPr/>
                    <a:lstStyle/>
                    <a:p>
                      <a:pPr indent="0" lvl="0" marL="0" marR="0" rtl="0" algn="l">
                        <a:lnSpc>
                          <a:spcPct val="100000"/>
                        </a:lnSpc>
                        <a:spcBef>
                          <a:spcPts val="0"/>
                        </a:spcBef>
                        <a:spcAft>
                          <a:spcPts val="0"/>
                        </a:spcAft>
                        <a:buClr>
                          <a:schemeClr val="lt1"/>
                        </a:buClr>
                        <a:buSzPts val="1600"/>
                        <a:buFont typeface="Arial"/>
                        <a:buNone/>
                      </a:pPr>
                      <a:r>
                        <a:rPr lang="en-US" sz="1600" u="none" cap="none" strike="noStrike">
                          <a:solidFill>
                            <a:schemeClr val="lt1"/>
                          </a:solidFill>
                        </a:rPr>
                        <a:t>I</a:t>
                      </a:r>
                      <a:endParaRPr sz="1600" u="none" cap="none" strike="noStrike">
                        <a:solidFill>
                          <a:schemeClr val="lt1"/>
                        </a:solidFill>
                      </a:endParaRPr>
                    </a:p>
                  </a:txBody>
                  <a:tcPr marT="45725" marB="45725" marR="91450" marL="91450"/>
                </a:tc>
                <a:tc>
                  <a:txBody>
                    <a:bodyPr/>
                    <a:lstStyle/>
                    <a:p>
                      <a:pPr indent="0" lvl="0" marL="0" marR="0" rtl="0" algn="l">
                        <a:lnSpc>
                          <a:spcPct val="100000"/>
                        </a:lnSpc>
                        <a:spcBef>
                          <a:spcPts val="0"/>
                        </a:spcBef>
                        <a:spcAft>
                          <a:spcPts val="0"/>
                        </a:spcAft>
                        <a:buClr>
                          <a:schemeClr val="lt1"/>
                        </a:buClr>
                        <a:buSzPts val="1600"/>
                        <a:buFont typeface="Arial"/>
                        <a:buNone/>
                      </a:pPr>
                      <a:r>
                        <a:rPr lang="en-US" sz="1600" u="none" cap="none" strike="noStrike">
                          <a:solidFill>
                            <a:schemeClr val="lt1"/>
                          </a:solidFill>
                        </a:rPr>
                        <a:t>J</a:t>
                      </a:r>
                      <a:endParaRPr sz="1600" u="none" cap="none" strike="noStrike">
                        <a:solidFill>
                          <a:schemeClr val="lt1"/>
                        </a:solidFill>
                      </a:endParaRPr>
                    </a:p>
                  </a:txBody>
                  <a:tcPr marT="45725" marB="45725" marR="91450" marL="91450"/>
                </a:tc>
              </a:tr>
              <a:tr h="294475">
                <a:tc>
                  <a:txBody>
                    <a:bodyPr/>
                    <a:lstStyle/>
                    <a:p>
                      <a:pPr indent="0" lvl="0" marL="0" marR="0" rtl="0" algn="l">
                        <a:lnSpc>
                          <a:spcPct val="100000"/>
                        </a:lnSpc>
                        <a:spcBef>
                          <a:spcPts val="0"/>
                        </a:spcBef>
                        <a:spcAft>
                          <a:spcPts val="0"/>
                        </a:spcAft>
                        <a:buClr>
                          <a:srgbClr val="002060"/>
                        </a:buClr>
                        <a:buSzPts val="1600"/>
                        <a:buFont typeface="Arial"/>
                        <a:buNone/>
                      </a:pPr>
                      <a:r>
                        <a:rPr lang="en-US" sz="1600" u="none" cap="none" strike="noStrike">
                          <a:solidFill>
                            <a:srgbClr val="002060"/>
                          </a:solidFill>
                          <a:highlight>
                            <a:srgbClr val="00FFFF"/>
                          </a:highlight>
                        </a:rPr>
                        <a:t>5</a:t>
                      </a:r>
                      <a:endParaRPr sz="1600" u="none" cap="none" strike="noStrike">
                        <a:solidFill>
                          <a:srgbClr val="002060"/>
                        </a:solidFill>
                        <a:highlight>
                          <a:srgbClr val="00FFFF"/>
                        </a:highlight>
                      </a:endParaRPr>
                    </a:p>
                  </a:txBody>
                  <a:tcPr marT="45725" marB="45725" marR="91450" marL="91450"/>
                </a:tc>
                <a:tc>
                  <a:txBody>
                    <a:bodyPr/>
                    <a:lstStyle/>
                    <a:p>
                      <a:pPr indent="0" lvl="0" marL="0" marR="0" rtl="0" algn="l">
                        <a:lnSpc>
                          <a:spcPct val="100000"/>
                        </a:lnSpc>
                        <a:spcBef>
                          <a:spcPts val="0"/>
                        </a:spcBef>
                        <a:spcAft>
                          <a:spcPts val="0"/>
                        </a:spcAft>
                        <a:buClr>
                          <a:srgbClr val="002060"/>
                        </a:buClr>
                        <a:buSzPts val="1600"/>
                        <a:buFont typeface="Arial"/>
                        <a:buNone/>
                      </a:pPr>
                      <a:r>
                        <a:rPr lang="en-US" sz="1600" u="none" cap="none" strike="noStrike">
                          <a:solidFill>
                            <a:srgbClr val="002060"/>
                          </a:solidFill>
                          <a:highlight>
                            <a:srgbClr val="00FFFF"/>
                          </a:highlight>
                        </a:rPr>
                        <a:t>4</a:t>
                      </a:r>
                      <a:endParaRPr sz="1600" u="none" cap="none" strike="noStrike">
                        <a:solidFill>
                          <a:srgbClr val="002060"/>
                        </a:solidFill>
                        <a:highlight>
                          <a:srgbClr val="00FFFF"/>
                        </a:highlight>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3</a:t>
                      </a:r>
                      <a:endParaRPr sz="1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2</a:t>
                      </a:r>
                      <a:endParaRPr sz="1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1</a:t>
                      </a:r>
                      <a:endParaRPr sz="1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0</a:t>
                      </a:r>
                      <a:endParaRPr sz="1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0</a:t>
                      </a:r>
                      <a:endParaRPr sz="1600" u="none" cap="none" strike="noStrike"/>
                    </a:p>
                  </a:txBody>
                  <a:tcPr marT="45725" marB="45725" marR="91450" marL="91450"/>
                </a:tc>
              </a:tr>
              <a:tr h="294475">
                <a:tc>
                  <a:txBody>
                    <a:bodyPr/>
                    <a:lstStyle/>
                    <a:p>
                      <a:pPr indent="0" lvl="0" marL="0" marR="0" rtl="0" algn="l">
                        <a:lnSpc>
                          <a:spcPct val="100000"/>
                        </a:lnSpc>
                        <a:spcBef>
                          <a:spcPts val="0"/>
                        </a:spcBef>
                        <a:spcAft>
                          <a:spcPts val="0"/>
                        </a:spcAft>
                        <a:buClr>
                          <a:srgbClr val="002060"/>
                        </a:buClr>
                        <a:buSzPts val="1600"/>
                        <a:buFont typeface="Arial"/>
                        <a:buNone/>
                      </a:pPr>
                      <a:r>
                        <a:rPr lang="en-US" sz="1600" u="none" cap="none" strike="noStrike">
                          <a:solidFill>
                            <a:srgbClr val="002060"/>
                          </a:solidFill>
                          <a:highlight>
                            <a:srgbClr val="00FFFF"/>
                          </a:highlight>
                        </a:rPr>
                        <a:t>4</a:t>
                      </a:r>
                      <a:endParaRPr sz="1600" u="none" cap="none" strike="noStrike"/>
                    </a:p>
                  </a:txBody>
                  <a:tcPr marT="45725" marB="45725" marR="91450" marL="91450"/>
                </a:tc>
                <a:tc>
                  <a:txBody>
                    <a:bodyPr/>
                    <a:lstStyle/>
                    <a:p>
                      <a:pPr indent="0" lvl="0" marL="0" marR="0" rtl="0" algn="l">
                        <a:lnSpc>
                          <a:spcPct val="100000"/>
                        </a:lnSpc>
                        <a:spcBef>
                          <a:spcPts val="0"/>
                        </a:spcBef>
                        <a:spcAft>
                          <a:spcPts val="0"/>
                        </a:spcAft>
                        <a:buClr>
                          <a:srgbClr val="FF0000"/>
                        </a:buClr>
                        <a:buSzPts val="1600"/>
                        <a:buFont typeface="Arial"/>
                        <a:buNone/>
                      </a:pPr>
                      <a:r>
                        <a:rPr lang="en-US" sz="1600" u="none" cap="none" strike="noStrike">
                          <a:solidFill>
                            <a:srgbClr val="FF0000"/>
                          </a:solidFill>
                          <a:highlight>
                            <a:srgbClr val="0000FF"/>
                          </a:highlight>
                        </a:rPr>
                        <a:t>5</a:t>
                      </a:r>
                      <a:endParaRPr sz="1600" u="none" cap="none" strike="noStrike">
                        <a:solidFill>
                          <a:srgbClr val="FF0000"/>
                        </a:solidFill>
                        <a:highlight>
                          <a:srgbClr val="0000FF"/>
                        </a:highlight>
                      </a:endParaRPr>
                    </a:p>
                  </a:txBody>
                  <a:tcPr marT="45725" marB="45725" marR="91450" marL="91450"/>
                </a:tc>
                <a:tc>
                  <a:txBody>
                    <a:bodyPr/>
                    <a:lstStyle/>
                    <a:p>
                      <a:pPr indent="0" lvl="0" marL="0" marR="0" rtl="0" algn="l">
                        <a:lnSpc>
                          <a:spcPct val="100000"/>
                        </a:lnSpc>
                        <a:spcBef>
                          <a:spcPts val="0"/>
                        </a:spcBef>
                        <a:spcAft>
                          <a:spcPts val="0"/>
                        </a:spcAft>
                        <a:buClr>
                          <a:srgbClr val="FF0000"/>
                        </a:buClr>
                        <a:buSzPts val="1600"/>
                        <a:buFont typeface="Arial"/>
                        <a:buNone/>
                      </a:pPr>
                      <a:r>
                        <a:rPr lang="en-US" sz="1600" u="none" cap="none" strike="noStrike">
                          <a:solidFill>
                            <a:srgbClr val="FF0000"/>
                          </a:solidFill>
                          <a:highlight>
                            <a:srgbClr val="0000FF"/>
                          </a:highlight>
                        </a:rPr>
                        <a:t>3</a:t>
                      </a:r>
                      <a:endParaRPr sz="1600" u="none" cap="none" strike="noStrike">
                        <a:solidFill>
                          <a:srgbClr val="FF0000"/>
                        </a:solidFill>
                        <a:highlight>
                          <a:srgbClr val="0000FF"/>
                        </a:highlight>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2</a:t>
                      </a:r>
                      <a:endParaRPr sz="1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1</a:t>
                      </a:r>
                      <a:endParaRPr sz="1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0</a:t>
                      </a:r>
                      <a:endParaRPr sz="1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1</a:t>
                      </a:r>
                      <a:endParaRPr sz="1600" u="none" cap="none" strike="noStrike"/>
                    </a:p>
                  </a:txBody>
                  <a:tcPr marT="45725" marB="45725" marR="91450" marL="91450"/>
                </a:tc>
              </a:tr>
              <a:tr h="294475">
                <a:tc>
                  <a:txBody>
                    <a:bodyPr/>
                    <a:lstStyle/>
                    <a:p>
                      <a:pPr indent="0" lvl="0" marL="0" marR="0" rtl="0" algn="l">
                        <a:lnSpc>
                          <a:spcPct val="100000"/>
                        </a:lnSpc>
                        <a:spcBef>
                          <a:spcPts val="0"/>
                        </a:spcBef>
                        <a:spcAft>
                          <a:spcPts val="0"/>
                        </a:spcAft>
                        <a:buClr>
                          <a:srgbClr val="002060"/>
                        </a:buClr>
                        <a:buSzPts val="1600"/>
                        <a:buFont typeface="Arial"/>
                        <a:buNone/>
                      </a:pPr>
                      <a:r>
                        <a:rPr lang="en-US" sz="1600" u="none" cap="none" strike="noStrike">
                          <a:solidFill>
                            <a:srgbClr val="002060"/>
                          </a:solidFill>
                          <a:highlight>
                            <a:srgbClr val="00FFFF"/>
                          </a:highlight>
                        </a:rPr>
                        <a:t>4</a:t>
                      </a:r>
                      <a:endParaRPr sz="1600" u="none" cap="none" strike="noStrike"/>
                    </a:p>
                  </a:txBody>
                  <a:tcPr marT="45725" marB="45725" marR="91450" marL="91450"/>
                </a:tc>
                <a:tc>
                  <a:txBody>
                    <a:bodyPr/>
                    <a:lstStyle/>
                    <a:p>
                      <a:pPr indent="0" lvl="0" marL="0" marR="0" rtl="0" algn="l">
                        <a:lnSpc>
                          <a:spcPct val="100000"/>
                        </a:lnSpc>
                        <a:spcBef>
                          <a:spcPts val="0"/>
                        </a:spcBef>
                        <a:spcAft>
                          <a:spcPts val="0"/>
                        </a:spcAft>
                        <a:buClr>
                          <a:srgbClr val="FF0000"/>
                        </a:buClr>
                        <a:buSzPts val="1600"/>
                        <a:buFont typeface="Arial"/>
                        <a:buNone/>
                      </a:pPr>
                      <a:r>
                        <a:rPr lang="en-US" sz="1600" u="none" cap="none" strike="noStrike">
                          <a:solidFill>
                            <a:srgbClr val="FF0000"/>
                          </a:solidFill>
                          <a:highlight>
                            <a:srgbClr val="0000FF"/>
                          </a:highlight>
                        </a:rPr>
                        <a:t>3</a:t>
                      </a:r>
                      <a:endParaRPr sz="1600" u="none" cap="none" strike="noStrike">
                        <a:solidFill>
                          <a:srgbClr val="FF0000"/>
                        </a:solidFill>
                        <a:highlight>
                          <a:srgbClr val="0000FF"/>
                        </a:highlight>
                      </a:endParaRPr>
                    </a:p>
                  </a:txBody>
                  <a:tcPr marT="45725" marB="45725" marR="91450" marL="91450"/>
                </a:tc>
                <a:tc>
                  <a:txBody>
                    <a:bodyPr/>
                    <a:lstStyle/>
                    <a:p>
                      <a:pPr indent="0" lvl="0" marL="0" marR="0" rtl="0" algn="l">
                        <a:lnSpc>
                          <a:spcPct val="100000"/>
                        </a:lnSpc>
                        <a:spcBef>
                          <a:spcPts val="0"/>
                        </a:spcBef>
                        <a:spcAft>
                          <a:spcPts val="0"/>
                        </a:spcAft>
                        <a:buClr>
                          <a:srgbClr val="8F8F8F"/>
                        </a:buClr>
                        <a:buSzPts val="1600"/>
                        <a:buFont typeface="Arial"/>
                        <a:buNone/>
                      </a:pPr>
                      <a:r>
                        <a:rPr lang="en-US" sz="1600" u="none" cap="none" strike="noStrike">
                          <a:solidFill>
                            <a:srgbClr val="8F8F8F"/>
                          </a:solidFill>
                          <a:highlight>
                            <a:srgbClr val="FF0000"/>
                          </a:highlight>
                        </a:rPr>
                        <a:t>5</a:t>
                      </a:r>
                      <a:endParaRPr sz="1600" u="none" cap="none" strike="noStrike">
                        <a:solidFill>
                          <a:srgbClr val="8F8F8F"/>
                        </a:solidFill>
                        <a:highlight>
                          <a:srgbClr val="FF0000"/>
                        </a:highlight>
                      </a:endParaRPr>
                    </a:p>
                  </a:txBody>
                  <a:tcPr marT="45725" marB="45725" marR="91450" marL="91450"/>
                </a:tc>
                <a:tc>
                  <a:txBody>
                    <a:bodyPr/>
                    <a:lstStyle/>
                    <a:p>
                      <a:pPr indent="0" lvl="0" marL="0" marR="0" rtl="0" algn="l">
                        <a:lnSpc>
                          <a:spcPct val="100000"/>
                        </a:lnSpc>
                        <a:spcBef>
                          <a:spcPts val="0"/>
                        </a:spcBef>
                        <a:spcAft>
                          <a:spcPts val="0"/>
                        </a:spcAft>
                        <a:buClr>
                          <a:srgbClr val="8F8F8F"/>
                        </a:buClr>
                        <a:buSzPts val="1600"/>
                        <a:buFont typeface="Arial"/>
                        <a:buNone/>
                      </a:pPr>
                      <a:r>
                        <a:rPr lang="en-US" sz="1600" u="none" cap="none" strike="noStrike">
                          <a:solidFill>
                            <a:srgbClr val="8F8F8F"/>
                          </a:solidFill>
                          <a:highlight>
                            <a:srgbClr val="FF0000"/>
                          </a:highlight>
                        </a:rPr>
                        <a:t>2</a:t>
                      </a:r>
                      <a:endParaRPr sz="1600" u="none" cap="none" strike="noStrike">
                        <a:solidFill>
                          <a:srgbClr val="8F8F8F"/>
                        </a:solidFill>
                        <a:highlight>
                          <a:srgbClr val="FF0000"/>
                        </a:highlight>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1</a:t>
                      </a:r>
                      <a:endParaRPr sz="1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0</a:t>
                      </a:r>
                      <a:endParaRPr sz="1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2</a:t>
                      </a:r>
                      <a:endParaRPr sz="1600" u="none" cap="none" strike="noStrike"/>
                    </a:p>
                  </a:txBody>
                  <a:tcPr marT="45725" marB="45725" marR="91450" marL="91450"/>
                </a:tc>
              </a:tr>
              <a:tr h="294475">
                <a:tc>
                  <a:txBody>
                    <a:bodyPr/>
                    <a:lstStyle/>
                    <a:p>
                      <a:pPr indent="0" lvl="0" marL="0" marR="0" rtl="0" algn="l">
                        <a:lnSpc>
                          <a:spcPct val="100000"/>
                        </a:lnSpc>
                        <a:spcBef>
                          <a:spcPts val="0"/>
                        </a:spcBef>
                        <a:spcAft>
                          <a:spcPts val="0"/>
                        </a:spcAft>
                        <a:buClr>
                          <a:srgbClr val="002060"/>
                        </a:buClr>
                        <a:buSzPts val="1600"/>
                        <a:buFont typeface="Arial"/>
                        <a:buNone/>
                      </a:pPr>
                      <a:r>
                        <a:rPr lang="en-US" sz="1600" u="none" cap="none" strike="noStrike">
                          <a:solidFill>
                            <a:srgbClr val="002060"/>
                          </a:solidFill>
                          <a:highlight>
                            <a:srgbClr val="00FFFF"/>
                          </a:highlight>
                        </a:rPr>
                        <a:t>4</a:t>
                      </a:r>
                      <a:endParaRPr sz="1600" u="none" cap="none" strike="noStrike"/>
                    </a:p>
                  </a:txBody>
                  <a:tcPr marT="45725" marB="45725" marR="91450" marL="91450"/>
                </a:tc>
                <a:tc>
                  <a:txBody>
                    <a:bodyPr/>
                    <a:lstStyle/>
                    <a:p>
                      <a:pPr indent="0" lvl="0" marL="0" marR="0" rtl="0" algn="l">
                        <a:lnSpc>
                          <a:spcPct val="100000"/>
                        </a:lnSpc>
                        <a:spcBef>
                          <a:spcPts val="0"/>
                        </a:spcBef>
                        <a:spcAft>
                          <a:spcPts val="0"/>
                        </a:spcAft>
                        <a:buClr>
                          <a:srgbClr val="FF0000"/>
                        </a:buClr>
                        <a:buSzPts val="1600"/>
                        <a:buFont typeface="Arial"/>
                        <a:buNone/>
                      </a:pPr>
                      <a:r>
                        <a:rPr lang="en-US" sz="1600" u="none" cap="none" strike="noStrike">
                          <a:solidFill>
                            <a:srgbClr val="FF0000"/>
                          </a:solidFill>
                          <a:highlight>
                            <a:srgbClr val="0000FF"/>
                          </a:highlight>
                        </a:rPr>
                        <a:t>3</a:t>
                      </a:r>
                      <a:endParaRPr sz="1600" u="none" cap="none" strike="noStrike">
                        <a:solidFill>
                          <a:srgbClr val="FF0000"/>
                        </a:solidFill>
                        <a:highlight>
                          <a:srgbClr val="0000FF"/>
                        </a:highlight>
                      </a:endParaRPr>
                    </a:p>
                  </a:txBody>
                  <a:tcPr marT="45725" marB="45725" marR="91450" marL="91450"/>
                </a:tc>
                <a:tc>
                  <a:txBody>
                    <a:bodyPr/>
                    <a:lstStyle/>
                    <a:p>
                      <a:pPr indent="0" lvl="0" marL="0" marR="0" rtl="0" algn="l">
                        <a:lnSpc>
                          <a:spcPct val="100000"/>
                        </a:lnSpc>
                        <a:spcBef>
                          <a:spcPts val="0"/>
                        </a:spcBef>
                        <a:spcAft>
                          <a:spcPts val="0"/>
                        </a:spcAft>
                        <a:buClr>
                          <a:srgbClr val="8F8F8F"/>
                        </a:buClr>
                        <a:buSzPts val="1600"/>
                        <a:buFont typeface="Arial"/>
                        <a:buNone/>
                      </a:pPr>
                      <a:r>
                        <a:rPr lang="en-US" sz="1600" u="none" cap="none" strike="noStrike">
                          <a:solidFill>
                            <a:srgbClr val="8F8F8F"/>
                          </a:solidFill>
                          <a:highlight>
                            <a:srgbClr val="FF0000"/>
                          </a:highlight>
                        </a:rPr>
                        <a:t>2</a:t>
                      </a:r>
                      <a:endParaRPr sz="1600" u="none" cap="none" strike="noStrike">
                        <a:solidFill>
                          <a:srgbClr val="8F8F8F"/>
                        </a:solidFill>
                        <a:highlight>
                          <a:srgbClr val="FF0000"/>
                        </a:highlight>
                      </a:endParaRPr>
                    </a:p>
                  </a:txBody>
                  <a:tcPr marT="45725" marB="45725" marR="91450" marL="91450"/>
                </a:tc>
                <a:tc>
                  <a:txBody>
                    <a:bodyPr/>
                    <a:lstStyle/>
                    <a:p>
                      <a:pPr indent="0" lvl="0" marL="0" marR="0" rtl="0" algn="l">
                        <a:lnSpc>
                          <a:spcPct val="100000"/>
                        </a:lnSpc>
                        <a:spcBef>
                          <a:spcPts val="0"/>
                        </a:spcBef>
                        <a:spcAft>
                          <a:spcPts val="0"/>
                        </a:spcAft>
                        <a:buClr>
                          <a:srgbClr val="595959"/>
                        </a:buClr>
                        <a:buSzPts val="1600"/>
                        <a:buFont typeface="Arial"/>
                        <a:buNone/>
                      </a:pPr>
                      <a:r>
                        <a:rPr lang="en-US" sz="1600" u="none" cap="none" strike="noStrike">
                          <a:solidFill>
                            <a:srgbClr val="595959"/>
                          </a:solidFill>
                          <a:highlight>
                            <a:srgbClr val="FF00FF"/>
                          </a:highlight>
                        </a:rPr>
                        <a:t>5</a:t>
                      </a:r>
                      <a:endParaRPr sz="1600" u="none" cap="none" strike="noStrike">
                        <a:solidFill>
                          <a:srgbClr val="595959"/>
                        </a:solidFill>
                        <a:highlight>
                          <a:srgbClr val="FF00FF"/>
                        </a:highlight>
                      </a:endParaRPr>
                    </a:p>
                  </a:txBody>
                  <a:tcPr marT="45725" marB="45725" marR="91450" marL="91450"/>
                </a:tc>
                <a:tc>
                  <a:txBody>
                    <a:bodyPr/>
                    <a:lstStyle/>
                    <a:p>
                      <a:pPr indent="0" lvl="0" marL="0" marR="0" rtl="0" algn="l">
                        <a:lnSpc>
                          <a:spcPct val="100000"/>
                        </a:lnSpc>
                        <a:spcBef>
                          <a:spcPts val="0"/>
                        </a:spcBef>
                        <a:spcAft>
                          <a:spcPts val="0"/>
                        </a:spcAft>
                        <a:buClr>
                          <a:srgbClr val="595959"/>
                        </a:buClr>
                        <a:buSzPts val="1600"/>
                        <a:buFont typeface="Arial"/>
                        <a:buNone/>
                      </a:pPr>
                      <a:r>
                        <a:rPr lang="en-US" sz="1600" u="none" cap="none" strike="noStrike">
                          <a:solidFill>
                            <a:srgbClr val="595959"/>
                          </a:solidFill>
                          <a:highlight>
                            <a:srgbClr val="FF00FF"/>
                          </a:highlight>
                        </a:rPr>
                        <a:t>1</a:t>
                      </a:r>
                      <a:endParaRPr sz="1600" u="none" cap="none" strike="noStrike">
                        <a:solidFill>
                          <a:srgbClr val="595959"/>
                        </a:solidFill>
                        <a:highlight>
                          <a:srgbClr val="FF00FF"/>
                        </a:highlight>
                      </a:endParaRPr>
                    </a:p>
                  </a:txBody>
                  <a:tcPr marT="45725" marB="45725" marR="91450" marL="91450"/>
                </a:tc>
                <a:tc>
                  <a:txBody>
                    <a:bodyPr/>
                    <a:lstStyle/>
                    <a:p>
                      <a:pPr indent="0" lvl="0" marL="0" marR="0" rtl="0" algn="l">
                        <a:lnSpc>
                          <a:spcPct val="100000"/>
                        </a:lnSpc>
                        <a:spcBef>
                          <a:spcPts val="0"/>
                        </a:spcBef>
                        <a:spcAft>
                          <a:spcPts val="0"/>
                        </a:spcAft>
                        <a:buClr>
                          <a:srgbClr val="595959"/>
                        </a:buClr>
                        <a:buSzPts val="1600"/>
                        <a:buFont typeface="Arial"/>
                        <a:buNone/>
                      </a:pPr>
                      <a:r>
                        <a:rPr lang="en-US" sz="1600" u="none" cap="none" strike="noStrike">
                          <a:solidFill>
                            <a:srgbClr val="595959"/>
                          </a:solidFill>
                        </a:rPr>
                        <a:t>0</a:t>
                      </a:r>
                      <a:endParaRPr sz="1600" u="none" cap="none" strike="noStrike">
                        <a:solidFill>
                          <a:srgbClr val="595959"/>
                        </a:solidFill>
                      </a:endParaRPr>
                    </a:p>
                  </a:txBody>
                  <a:tcPr marT="45725" marB="45725" marR="91450" marL="91450"/>
                </a:tc>
                <a:tc>
                  <a:txBody>
                    <a:bodyPr/>
                    <a:lstStyle/>
                    <a:p>
                      <a:pPr indent="0" lvl="0" marL="0" marR="0" rtl="0" algn="l">
                        <a:lnSpc>
                          <a:spcPct val="100000"/>
                        </a:lnSpc>
                        <a:spcBef>
                          <a:spcPts val="0"/>
                        </a:spcBef>
                        <a:spcAft>
                          <a:spcPts val="0"/>
                        </a:spcAft>
                        <a:buClr>
                          <a:srgbClr val="595959"/>
                        </a:buClr>
                        <a:buSzPts val="1600"/>
                        <a:buFont typeface="Arial"/>
                        <a:buNone/>
                      </a:pPr>
                      <a:r>
                        <a:rPr lang="en-US" sz="1600" u="none" cap="none" strike="noStrike">
                          <a:solidFill>
                            <a:srgbClr val="595959"/>
                          </a:solidFill>
                        </a:rPr>
                        <a:t>3</a:t>
                      </a:r>
                      <a:endParaRPr sz="1600" u="none" cap="none" strike="noStrike">
                        <a:solidFill>
                          <a:srgbClr val="595959"/>
                        </a:solidFill>
                      </a:endParaRPr>
                    </a:p>
                  </a:txBody>
                  <a:tcPr marT="45725" marB="45725" marR="91450" marL="91450"/>
                </a:tc>
              </a:tr>
              <a:tr h="294475">
                <a:tc>
                  <a:txBody>
                    <a:bodyPr/>
                    <a:lstStyle/>
                    <a:p>
                      <a:pPr indent="0" lvl="0" marL="0" marR="0" rtl="0" algn="l">
                        <a:lnSpc>
                          <a:spcPct val="100000"/>
                        </a:lnSpc>
                        <a:spcBef>
                          <a:spcPts val="0"/>
                        </a:spcBef>
                        <a:spcAft>
                          <a:spcPts val="0"/>
                        </a:spcAft>
                        <a:buClr>
                          <a:srgbClr val="002060"/>
                        </a:buClr>
                        <a:buSzPts val="1600"/>
                        <a:buFont typeface="Arial"/>
                        <a:buNone/>
                      </a:pPr>
                      <a:r>
                        <a:rPr lang="en-US" sz="1600" u="none" cap="none" strike="noStrike">
                          <a:solidFill>
                            <a:srgbClr val="002060"/>
                          </a:solidFill>
                          <a:highlight>
                            <a:srgbClr val="00FFFF"/>
                          </a:highlight>
                        </a:rPr>
                        <a:t>4</a:t>
                      </a:r>
                      <a:endParaRPr sz="1600" u="none" cap="none" strike="noStrike"/>
                    </a:p>
                  </a:txBody>
                  <a:tcPr marT="45725" marB="45725" marR="91450" marL="91450"/>
                </a:tc>
                <a:tc>
                  <a:txBody>
                    <a:bodyPr/>
                    <a:lstStyle/>
                    <a:p>
                      <a:pPr indent="0" lvl="0" marL="0" marR="0" rtl="0" algn="l">
                        <a:lnSpc>
                          <a:spcPct val="100000"/>
                        </a:lnSpc>
                        <a:spcBef>
                          <a:spcPts val="0"/>
                        </a:spcBef>
                        <a:spcAft>
                          <a:spcPts val="0"/>
                        </a:spcAft>
                        <a:buClr>
                          <a:srgbClr val="FF0000"/>
                        </a:buClr>
                        <a:buSzPts val="1600"/>
                        <a:buFont typeface="Arial"/>
                        <a:buNone/>
                      </a:pPr>
                      <a:r>
                        <a:rPr lang="en-US" sz="1600" u="none" cap="none" strike="noStrike">
                          <a:solidFill>
                            <a:srgbClr val="FF0000"/>
                          </a:solidFill>
                          <a:highlight>
                            <a:srgbClr val="0000FF"/>
                          </a:highlight>
                        </a:rPr>
                        <a:t>3</a:t>
                      </a:r>
                      <a:endParaRPr sz="1600" u="none" cap="none" strike="noStrike">
                        <a:solidFill>
                          <a:srgbClr val="FF0000"/>
                        </a:solidFill>
                        <a:highlight>
                          <a:srgbClr val="0000FF"/>
                        </a:highlight>
                      </a:endParaRPr>
                    </a:p>
                  </a:txBody>
                  <a:tcPr marT="45725" marB="45725" marR="91450" marL="91450"/>
                </a:tc>
                <a:tc>
                  <a:txBody>
                    <a:bodyPr/>
                    <a:lstStyle/>
                    <a:p>
                      <a:pPr indent="0" lvl="0" marL="0" marR="0" rtl="0" algn="l">
                        <a:lnSpc>
                          <a:spcPct val="100000"/>
                        </a:lnSpc>
                        <a:spcBef>
                          <a:spcPts val="0"/>
                        </a:spcBef>
                        <a:spcAft>
                          <a:spcPts val="0"/>
                        </a:spcAft>
                        <a:buClr>
                          <a:srgbClr val="8F8F8F"/>
                        </a:buClr>
                        <a:buSzPts val="1600"/>
                        <a:buFont typeface="Arial"/>
                        <a:buNone/>
                      </a:pPr>
                      <a:r>
                        <a:rPr lang="en-US" sz="1600" u="none" cap="none" strike="noStrike">
                          <a:solidFill>
                            <a:srgbClr val="8F8F8F"/>
                          </a:solidFill>
                          <a:highlight>
                            <a:srgbClr val="FF0000"/>
                          </a:highlight>
                        </a:rPr>
                        <a:t>2</a:t>
                      </a:r>
                      <a:endParaRPr sz="1600" u="none" cap="none" strike="noStrike">
                        <a:solidFill>
                          <a:srgbClr val="8F8F8F"/>
                        </a:solidFill>
                        <a:highlight>
                          <a:srgbClr val="FF0000"/>
                        </a:highlight>
                      </a:endParaRPr>
                    </a:p>
                  </a:txBody>
                  <a:tcPr marT="45725" marB="45725" marR="91450" marL="91450"/>
                </a:tc>
                <a:tc>
                  <a:txBody>
                    <a:bodyPr/>
                    <a:lstStyle/>
                    <a:p>
                      <a:pPr indent="0" lvl="0" marL="0" marR="0" rtl="0" algn="l">
                        <a:lnSpc>
                          <a:spcPct val="100000"/>
                        </a:lnSpc>
                        <a:spcBef>
                          <a:spcPts val="0"/>
                        </a:spcBef>
                        <a:spcAft>
                          <a:spcPts val="0"/>
                        </a:spcAft>
                        <a:buClr>
                          <a:srgbClr val="595959"/>
                        </a:buClr>
                        <a:buSzPts val="1600"/>
                        <a:buFont typeface="Arial"/>
                        <a:buNone/>
                      </a:pPr>
                      <a:r>
                        <a:rPr lang="en-US" sz="1600" u="none" cap="none" strike="noStrike">
                          <a:solidFill>
                            <a:srgbClr val="595959"/>
                          </a:solidFill>
                          <a:highlight>
                            <a:srgbClr val="FF00FF"/>
                          </a:highlight>
                        </a:rPr>
                        <a:t>1</a:t>
                      </a:r>
                      <a:endParaRPr sz="1600" u="none" cap="none" strike="noStrike">
                        <a:solidFill>
                          <a:srgbClr val="595959"/>
                        </a:solidFill>
                        <a:highlight>
                          <a:srgbClr val="FF00FF"/>
                        </a:highlight>
                      </a:endParaRPr>
                    </a:p>
                  </a:txBody>
                  <a:tcPr marT="45725" marB="45725" marR="91450" marL="91450"/>
                </a:tc>
                <a:tc>
                  <a:txBody>
                    <a:bodyPr/>
                    <a:lstStyle/>
                    <a:p>
                      <a:pPr indent="0" lvl="0" marL="0" marR="0" rtl="0" algn="l">
                        <a:lnSpc>
                          <a:spcPct val="100000"/>
                        </a:lnSpc>
                        <a:spcBef>
                          <a:spcPts val="0"/>
                        </a:spcBef>
                        <a:spcAft>
                          <a:spcPts val="0"/>
                        </a:spcAft>
                        <a:buClr>
                          <a:srgbClr val="595959"/>
                        </a:buClr>
                        <a:buSzPts val="1600"/>
                        <a:buFont typeface="Arial"/>
                        <a:buNone/>
                      </a:pPr>
                      <a:r>
                        <a:rPr lang="en-US" sz="1600" u="none" cap="none" strike="noStrike">
                          <a:solidFill>
                            <a:srgbClr val="595959"/>
                          </a:solidFill>
                          <a:highlight>
                            <a:srgbClr val="FF00FF"/>
                          </a:highlight>
                        </a:rPr>
                        <a:t>5</a:t>
                      </a:r>
                      <a:endParaRPr sz="1600" u="none" cap="none" strike="noStrike">
                        <a:solidFill>
                          <a:srgbClr val="595959"/>
                        </a:solidFill>
                        <a:highlight>
                          <a:srgbClr val="FF00FF"/>
                        </a:highlight>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solidFill>
                          <a:srgbClr val="595959"/>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solidFill>
                          <a:srgbClr val="595959"/>
                        </a:solidFill>
                      </a:endParaRPr>
                    </a:p>
                  </a:txBody>
                  <a:tcPr marT="45725" marB="45725" marR="91450" marL="91450"/>
                </a:tc>
              </a:tr>
              <a:tr h="294475">
                <a:tc>
                  <a:txBody>
                    <a:bodyPr/>
                    <a:lstStyle/>
                    <a:p>
                      <a:pPr indent="0" lvl="0" marL="0" marR="0" rtl="0" algn="l">
                        <a:lnSpc>
                          <a:spcPct val="100000"/>
                        </a:lnSpc>
                        <a:spcBef>
                          <a:spcPts val="0"/>
                        </a:spcBef>
                        <a:spcAft>
                          <a:spcPts val="0"/>
                        </a:spcAft>
                        <a:buClr>
                          <a:schemeClr val="dk1"/>
                        </a:buClr>
                        <a:buSzPts val="1600"/>
                        <a:buFont typeface="Arial"/>
                        <a:buNone/>
                      </a:pPr>
                      <a:r>
                        <a:rPr lang="en-US" sz="1600" u="none" cap="none" strike="noStrike">
                          <a:solidFill>
                            <a:schemeClr val="dk1"/>
                          </a:solidFill>
                          <a:highlight>
                            <a:srgbClr val="00FFFF"/>
                          </a:highlight>
                        </a:rPr>
                        <a:t>4</a:t>
                      </a:r>
                      <a:endParaRPr sz="1600" u="none" cap="none" strike="noStrike">
                        <a:solidFill>
                          <a:schemeClr val="dk1"/>
                        </a:solidFill>
                        <a:highlight>
                          <a:srgbClr val="00FFFF"/>
                        </a:highlight>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Arial"/>
                        <a:buNone/>
                      </a:pPr>
                      <a:r>
                        <a:rPr lang="en-US" sz="1600" u="none" cap="none" strike="noStrike">
                          <a:solidFill>
                            <a:schemeClr val="dk1"/>
                          </a:solidFill>
                          <a:highlight>
                            <a:srgbClr val="00FFFF"/>
                          </a:highlight>
                        </a:rPr>
                        <a:t>3</a:t>
                      </a:r>
                      <a:endParaRPr sz="1600" u="none" cap="none" strike="noStrike">
                        <a:solidFill>
                          <a:schemeClr val="dk1"/>
                        </a:solidFill>
                        <a:highlight>
                          <a:srgbClr val="00FFFF"/>
                        </a:highlight>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Arial"/>
                        <a:buNone/>
                      </a:pPr>
                      <a:r>
                        <a:rPr lang="en-US" sz="1600" u="none" cap="none" strike="noStrike">
                          <a:solidFill>
                            <a:schemeClr val="dk1"/>
                          </a:solidFill>
                        </a:rPr>
                        <a:t>2</a:t>
                      </a:r>
                      <a:endParaRPr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Arial"/>
                        <a:buNone/>
                      </a:pPr>
                      <a:r>
                        <a:rPr lang="en-US" sz="1600" u="none" cap="none" strike="noStrike">
                          <a:solidFill>
                            <a:schemeClr val="dk1"/>
                          </a:solidFill>
                        </a:rPr>
                        <a:t>1</a:t>
                      </a:r>
                      <a:endParaRPr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Arial"/>
                        <a:buNone/>
                      </a:pPr>
                      <a:r>
                        <a:rPr lang="en-US" sz="1600" u="none" cap="none" strike="noStrike">
                          <a:solidFill>
                            <a:schemeClr val="dk1"/>
                          </a:solidFill>
                        </a:rPr>
                        <a:t>5</a:t>
                      </a:r>
                      <a:endParaRPr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Arial"/>
                        <a:buNone/>
                      </a:pPr>
                      <a:r>
                        <a:rPr lang="en-US" sz="1600" u="none" cap="none" strike="noStrike">
                          <a:solidFill>
                            <a:schemeClr val="dk1"/>
                          </a:solidFill>
                        </a:rPr>
                        <a:t>1</a:t>
                      </a:r>
                      <a:endParaRPr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595959"/>
                        </a:buClr>
                        <a:buSzPts val="1600"/>
                        <a:buFont typeface="Arial"/>
                        <a:buNone/>
                      </a:pPr>
                      <a:r>
                        <a:rPr lang="en-US" sz="1600" u="none" cap="none" strike="noStrike">
                          <a:solidFill>
                            <a:srgbClr val="595959"/>
                          </a:solidFill>
                        </a:rPr>
                        <a:t>0</a:t>
                      </a:r>
                      <a:endParaRPr sz="1600" u="none" cap="none" strike="noStrike">
                        <a:solidFill>
                          <a:srgbClr val="595959"/>
                        </a:solidFill>
                      </a:endParaRPr>
                    </a:p>
                  </a:txBody>
                  <a:tcPr marT="45725" marB="45725" marR="91450" marL="91450"/>
                </a:tc>
              </a:tr>
              <a:tr h="294475">
                <a:tc>
                  <a:txBody>
                    <a:bodyPr/>
                    <a:lstStyle/>
                    <a:p>
                      <a:pPr indent="0" lvl="0" marL="0" marR="0" rtl="0" algn="l">
                        <a:lnSpc>
                          <a:spcPct val="100000"/>
                        </a:lnSpc>
                        <a:spcBef>
                          <a:spcPts val="0"/>
                        </a:spcBef>
                        <a:spcAft>
                          <a:spcPts val="0"/>
                        </a:spcAft>
                        <a:buClr>
                          <a:schemeClr val="dk1"/>
                        </a:buClr>
                        <a:buSzPts val="1600"/>
                        <a:buFont typeface="Arial"/>
                        <a:buNone/>
                      </a:pPr>
                      <a:r>
                        <a:rPr lang="en-US" sz="1600" u="none" cap="none" strike="noStrike">
                          <a:solidFill>
                            <a:schemeClr val="dk1"/>
                          </a:solidFill>
                          <a:highlight>
                            <a:srgbClr val="00FFFF"/>
                          </a:highlight>
                        </a:rPr>
                        <a:t>3</a:t>
                      </a:r>
                      <a:endParaRPr sz="1600" u="none" cap="none" strike="noStrike">
                        <a:solidFill>
                          <a:schemeClr val="dk1"/>
                        </a:solidFill>
                        <a:highlight>
                          <a:srgbClr val="00FFFF"/>
                        </a:highlight>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Arial"/>
                        <a:buNone/>
                      </a:pPr>
                      <a:r>
                        <a:rPr lang="en-US" sz="1600" u="none" cap="none" strike="noStrike">
                          <a:solidFill>
                            <a:schemeClr val="dk1"/>
                          </a:solidFill>
                          <a:highlight>
                            <a:srgbClr val="0000FF"/>
                          </a:highlight>
                        </a:rPr>
                        <a:t>4</a:t>
                      </a:r>
                      <a:endParaRPr sz="1600" u="none" cap="none" strike="noStrike">
                        <a:solidFill>
                          <a:schemeClr val="dk1"/>
                        </a:solidFill>
                        <a:highlight>
                          <a:srgbClr val="0000FF"/>
                        </a:highlight>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Arial"/>
                        <a:buNone/>
                      </a:pPr>
                      <a:r>
                        <a:rPr lang="en-US" sz="1600" u="none" cap="none" strike="noStrike">
                          <a:solidFill>
                            <a:schemeClr val="dk1"/>
                          </a:solidFill>
                          <a:highlight>
                            <a:srgbClr val="0000FF"/>
                          </a:highlight>
                        </a:rPr>
                        <a:t>2</a:t>
                      </a:r>
                      <a:endParaRPr sz="1600" u="none" cap="none" strike="noStrike">
                        <a:solidFill>
                          <a:schemeClr val="dk1"/>
                        </a:solidFill>
                        <a:highlight>
                          <a:srgbClr val="0000FF"/>
                        </a:highlight>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Arial"/>
                        <a:buNone/>
                      </a:pPr>
                      <a:r>
                        <a:rPr lang="en-US" sz="1600" u="none" cap="none" strike="noStrike">
                          <a:solidFill>
                            <a:schemeClr val="dk1"/>
                          </a:solidFill>
                        </a:rPr>
                        <a:t>1</a:t>
                      </a:r>
                      <a:endParaRPr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Arial"/>
                        <a:buNone/>
                      </a:pPr>
                      <a:r>
                        <a:rPr lang="en-US" sz="1600" u="none" cap="none" strike="noStrike">
                          <a:solidFill>
                            <a:schemeClr val="dk1"/>
                          </a:solidFill>
                        </a:rPr>
                        <a:t>5</a:t>
                      </a:r>
                      <a:endParaRPr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595959"/>
                        </a:buClr>
                        <a:buSzPts val="1600"/>
                        <a:buFont typeface="Arial"/>
                        <a:buNone/>
                      </a:pPr>
                      <a:r>
                        <a:rPr lang="en-US" sz="1600" u="none" cap="none" strike="noStrike">
                          <a:solidFill>
                            <a:srgbClr val="595959"/>
                          </a:solidFill>
                        </a:rPr>
                        <a:t>1</a:t>
                      </a:r>
                      <a:endParaRPr sz="1600" u="none" cap="none" strike="noStrike">
                        <a:solidFill>
                          <a:srgbClr val="595959"/>
                        </a:solidFill>
                      </a:endParaRPr>
                    </a:p>
                  </a:txBody>
                  <a:tcPr marT="45725" marB="45725" marR="91450" marL="91450"/>
                </a:tc>
                <a:tc>
                  <a:txBody>
                    <a:bodyPr/>
                    <a:lstStyle/>
                    <a:p>
                      <a:pPr indent="0" lvl="0" marL="0" marR="0" rtl="0" algn="l">
                        <a:lnSpc>
                          <a:spcPct val="100000"/>
                        </a:lnSpc>
                        <a:spcBef>
                          <a:spcPts val="0"/>
                        </a:spcBef>
                        <a:spcAft>
                          <a:spcPts val="0"/>
                        </a:spcAft>
                        <a:buClr>
                          <a:srgbClr val="595959"/>
                        </a:buClr>
                        <a:buSzPts val="1600"/>
                        <a:buFont typeface="Arial"/>
                        <a:buNone/>
                      </a:pPr>
                      <a:r>
                        <a:rPr lang="en-US" sz="1600" u="none" cap="none" strike="noStrike">
                          <a:solidFill>
                            <a:srgbClr val="595959"/>
                          </a:solidFill>
                        </a:rPr>
                        <a:t>1</a:t>
                      </a:r>
                      <a:endParaRPr sz="1600" u="none" cap="none" strike="noStrike">
                        <a:solidFill>
                          <a:srgbClr val="595959"/>
                        </a:solidFill>
                      </a:endParaRPr>
                    </a:p>
                  </a:txBody>
                  <a:tcPr marT="45725" marB="45725" marR="91450" marL="91450"/>
                </a:tc>
              </a:tr>
              <a:tr h="294475">
                <a:tc>
                  <a:txBody>
                    <a:bodyPr/>
                    <a:lstStyle/>
                    <a:p>
                      <a:pPr indent="0" lvl="0" marL="0" marR="0" rtl="0" algn="l">
                        <a:lnSpc>
                          <a:spcPct val="100000"/>
                        </a:lnSpc>
                        <a:spcBef>
                          <a:spcPts val="0"/>
                        </a:spcBef>
                        <a:spcAft>
                          <a:spcPts val="0"/>
                        </a:spcAft>
                        <a:buClr>
                          <a:schemeClr val="dk1"/>
                        </a:buClr>
                        <a:buSzPts val="1600"/>
                        <a:buFont typeface="Arial"/>
                        <a:buNone/>
                      </a:pPr>
                      <a:r>
                        <a:rPr lang="en-US" sz="1600" u="none" cap="none" strike="noStrike">
                          <a:solidFill>
                            <a:schemeClr val="dk1"/>
                          </a:solidFill>
                          <a:highlight>
                            <a:srgbClr val="00FFFF"/>
                          </a:highlight>
                        </a:rPr>
                        <a:t>3</a:t>
                      </a:r>
                      <a:endParaRPr sz="1600" u="none" cap="none" strike="noStrike">
                        <a:solidFill>
                          <a:schemeClr val="dk1"/>
                        </a:solidFill>
                        <a:highlight>
                          <a:srgbClr val="00FFFF"/>
                        </a:highlight>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Arial"/>
                        <a:buNone/>
                      </a:pPr>
                      <a:r>
                        <a:rPr lang="en-US" sz="1600" u="none" cap="none" strike="noStrike">
                          <a:solidFill>
                            <a:schemeClr val="dk1"/>
                          </a:solidFill>
                          <a:highlight>
                            <a:srgbClr val="0000FF"/>
                          </a:highlight>
                        </a:rPr>
                        <a:t>2</a:t>
                      </a:r>
                      <a:endParaRPr sz="1600" u="none" cap="none" strike="noStrike">
                        <a:solidFill>
                          <a:schemeClr val="dk1"/>
                        </a:solidFill>
                        <a:highlight>
                          <a:srgbClr val="0000FF"/>
                        </a:highlight>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Arial"/>
                        <a:buNone/>
                      </a:pPr>
                      <a:r>
                        <a:rPr lang="en-US" sz="1600" u="none" cap="none" strike="noStrike">
                          <a:solidFill>
                            <a:schemeClr val="dk1"/>
                          </a:solidFill>
                          <a:highlight>
                            <a:srgbClr val="FF0000"/>
                          </a:highlight>
                        </a:rPr>
                        <a:t>4</a:t>
                      </a:r>
                      <a:endParaRPr sz="1600" u="none" cap="none" strike="noStrike">
                        <a:solidFill>
                          <a:schemeClr val="dk1"/>
                        </a:solidFill>
                        <a:highlight>
                          <a:srgbClr val="FF0000"/>
                        </a:highlight>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Arial"/>
                        <a:buNone/>
                      </a:pPr>
                      <a:r>
                        <a:rPr lang="en-US" sz="1600" u="none" cap="none" strike="noStrike">
                          <a:solidFill>
                            <a:schemeClr val="dk1"/>
                          </a:solidFill>
                          <a:highlight>
                            <a:srgbClr val="FF0000"/>
                          </a:highlight>
                        </a:rPr>
                        <a:t>1</a:t>
                      </a:r>
                      <a:endParaRPr sz="1600" u="none" cap="none" strike="noStrike">
                        <a:solidFill>
                          <a:schemeClr val="dk1"/>
                        </a:solidFill>
                        <a:highlight>
                          <a:srgbClr val="FF0000"/>
                        </a:highlight>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Arial"/>
                        <a:buNone/>
                      </a:pPr>
                      <a:r>
                        <a:rPr lang="en-US" sz="1600" u="none" cap="none" strike="noStrike">
                          <a:solidFill>
                            <a:schemeClr val="dk1"/>
                          </a:solidFill>
                        </a:rPr>
                        <a:t>5</a:t>
                      </a:r>
                      <a:endParaRPr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595959"/>
                        </a:buClr>
                        <a:buSzPts val="1600"/>
                        <a:buFont typeface="Arial"/>
                        <a:buNone/>
                      </a:pPr>
                      <a:r>
                        <a:rPr lang="en-US" sz="1600" u="none" cap="none" strike="noStrike">
                          <a:solidFill>
                            <a:srgbClr val="595959"/>
                          </a:solidFill>
                        </a:rPr>
                        <a:t>1</a:t>
                      </a:r>
                      <a:endParaRPr sz="1600" u="none" cap="none" strike="noStrike">
                        <a:solidFill>
                          <a:srgbClr val="595959"/>
                        </a:solidFill>
                      </a:endParaRPr>
                    </a:p>
                  </a:txBody>
                  <a:tcPr marT="45725" marB="45725" marR="91450" marL="91450"/>
                </a:tc>
                <a:tc>
                  <a:txBody>
                    <a:bodyPr/>
                    <a:lstStyle/>
                    <a:p>
                      <a:pPr indent="0" lvl="0" marL="0" marR="0" rtl="0" algn="l">
                        <a:lnSpc>
                          <a:spcPct val="100000"/>
                        </a:lnSpc>
                        <a:spcBef>
                          <a:spcPts val="0"/>
                        </a:spcBef>
                        <a:spcAft>
                          <a:spcPts val="0"/>
                        </a:spcAft>
                        <a:buClr>
                          <a:srgbClr val="595959"/>
                        </a:buClr>
                        <a:buSzPts val="1600"/>
                        <a:buFont typeface="Arial"/>
                        <a:buNone/>
                      </a:pPr>
                      <a:r>
                        <a:rPr lang="en-US" sz="1600" u="none" cap="none" strike="noStrike">
                          <a:solidFill>
                            <a:srgbClr val="595959"/>
                          </a:solidFill>
                        </a:rPr>
                        <a:t>2</a:t>
                      </a:r>
                      <a:endParaRPr sz="1600" u="none" cap="none" strike="noStrike">
                        <a:solidFill>
                          <a:srgbClr val="595959"/>
                        </a:solidFill>
                      </a:endParaRPr>
                    </a:p>
                  </a:txBody>
                  <a:tcPr marT="45725" marB="45725" marR="91450" marL="91450"/>
                </a:tc>
              </a:tr>
              <a:tr h="294475">
                <a:tc>
                  <a:txBody>
                    <a:bodyPr/>
                    <a:lstStyle/>
                    <a:p>
                      <a:pPr indent="0" lvl="0" marL="0" marR="0" rtl="0" algn="l">
                        <a:lnSpc>
                          <a:spcPct val="100000"/>
                        </a:lnSpc>
                        <a:spcBef>
                          <a:spcPts val="0"/>
                        </a:spcBef>
                        <a:spcAft>
                          <a:spcPts val="0"/>
                        </a:spcAft>
                        <a:buClr>
                          <a:schemeClr val="dk1"/>
                        </a:buClr>
                        <a:buSzPts val="1600"/>
                        <a:buFont typeface="Arial"/>
                        <a:buNone/>
                      </a:pPr>
                      <a:r>
                        <a:rPr lang="en-US" sz="1600" u="none" cap="none" strike="noStrike">
                          <a:solidFill>
                            <a:schemeClr val="dk1"/>
                          </a:solidFill>
                          <a:highlight>
                            <a:srgbClr val="00FFFF"/>
                          </a:highlight>
                        </a:rPr>
                        <a:t>3</a:t>
                      </a:r>
                      <a:endParaRPr sz="1600" u="none" cap="none" strike="noStrike">
                        <a:solidFill>
                          <a:schemeClr val="dk1"/>
                        </a:solidFill>
                        <a:highlight>
                          <a:srgbClr val="00FFFF"/>
                        </a:highlight>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Arial"/>
                        <a:buNone/>
                      </a:pPr>
                      <a:r>
                        <a:rPr lang="en-US" sz="1600" u="none" cap="none" strike="noStrike">
                          <a:solidFill>
                            <a:schemeClr val="dk1"/>
                          </a:solidFill>
                          <a:highlight>
                            <a:srgbClr val="0000FF"/>
                          </a:highlight>
                        </a:rPr>
                        <a:t>2</a:t>
                      </a:r>
                      <a:endParaRPr sz="1600" u="none" cap="none" strike="noStrike">
                        <a:solidFill>
                          <a:schemeClr val="dk1"/>
                        </a:solidFill>
                        <a:highlight>
                          <a:srgbClr val="0000FF"/>
                        </a:highlight>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Arial"/>
                        <a:buNone/>
                      </a:pPr>
                      <a:r>
                        <a:rPr lang="en-US" sz="1600" u="none" cap="none" strike="noStrike">
                          <a:solidFill>
                            <a:schemeClr val="dk1"/>
                          </a:solidFill>
                          <a:highlight>
                            <a:srgbClr val="FF0000"/>
                          </a:highlight>
                        </a:rPr>
                        <a:t>1</a:t>
                      </a:r>
                      <a:endParaRPr sz="1600" u="none" cap="none" strike="noStrike">
                        <a:solidFill>
                          <a:schemeClr val="dk1"/>
                        </a:solidFill>
                        <a:highlight>
                          <a:srgbClr val="FF0000"/>
                        </a:highlight>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Arial"/>
                        <a:buNone/>
                      </a:pPr>
                      <a:r>
                        <a:rPr lang="en-US" sz="1600" u="none" cap="none" strike="noStrike">
                          <a:solidFill>
                            <a:schemeClr val="dk1"/>
                          </a:solidFill>
                          <a:highlight>
                            <a:srgbClr val="FF0000"/>
                          </a:highlight>
                        </a:rPr>
                        <a:t>4</a:t>
                      </a:r>
                      <a:endParaRPr sz="1600" u="none" cap="none" strike="noStrike">
                        <a:solidFill>
                          <a:schemeClr val="dk1"/>
                        </a:solidFill>
                        <a:highlight>
                          <a:srgbClr val="FF0000"/>
                        </a:highlight>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Arial"/>
                        <a:buNone/>
                      </a:pPr>
                      <a:r>
                        <a:rPr lang="en-US" sz="1600" u="none" cap="none" strike="noStrike">
                          <a:solidFill>
                            <a:schemeClr val="dk1"/>
                          </a:solidFill>
                        </a:rPr>
                        <a:t>5</a:t>
                      </a:r>
                      <a:endParaRPr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solidFill>
                          <a:srgbClr val="595959"/>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solidFill>
                          <a:srgbClr val="595959"/>
                        </a:solidFill>
                      </a:endParaRPr>
                    </a:p>
                  </a:txBody>
                  <a:tcPr marT="45725" marB="45725" marR="91450" marL="91450"/>
                </a:tc>
              </a:tr>
              <a:tr h="294475">
                <a:tc>
                  <a:txBody>
                    <a:bodyPr/>
                    <a:lstStyle/>
                    <a:p>
                      <a:pPr indent="0" lvl="0" marL="0" marR="0" rtl="0" algn="l">
                        <a:lnSpc>
                          <a:spcPct val="100000"/>
                        </a:lnSpc>
                        <a:spcBef>
                          <a:spcPts val="0"/>
                        </a:spcBef>
                        <a:spcAft>
                          <a:spcPts val="0"/>
                        </a:spcAft>
                        <a:buClr>
                          <a:schemeClr val="dk1"/>
                        </a:buClr>
                        <a:buSzPts val="1600"/>
                        <a:buFont typeface="Arial"/>
                        <a:buNone/>
                      </a:pPr>
                      <a:r>
                        <a:rPr lang="en-US" sz="1600" u="none" cap="none" strike="noStrike">
                          <a:solidFill>
                            <a:schemeClr val="dk1"/>
                          </a:solidFill>
                          <a:highlight>
                            <a:srgbClr val="00FFFF"/>
                          </a:highlight>
                        </a:rPr>
                        <a:t>3</a:t>
                      </a:r>
                      <a:endParaRPr sz="1600" u="none" cap="none" strike="noStrike">
                        <a:solidFill>
                          <a:schemeClr val="dk1"/>
                        </a:solidFill>
                        <a:highlight>
                          <a:srgbClr val="00FFFF"/>
                        </a:highlight>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Arial"/>
                        <a:buNone/>
                      </a:pPr>
                      <a:r>
                        <a:rPr lang="en-US" sz="1600" u="none" cap="none" strike="noStrike">
                          <a:solidFill>
                            <a:schemeClr val="dk1"/>
                          </a:solidFill>
                          <a:highlight>
                            <a:srgbClr val="00FFFF"/>
                          </a:highlight>
                        </a:rPr>
                        <a:t>2</a:t>
                      </a:r>
                      <a:endParaRPr sz="1600" u="none" cap="none" strike="noStrike">
                        <a:solidFill>
                          <a:schemeClr val="dk1"/>
                        </a:solidFill>
                        <a:highlight>
                          <a:srgbClr val="00FFFF"/>
                        </a:highlight>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Arial"/>
                        <a:buNone/>
                      </a:pPr>
                      <a:r>
                        <a:rPr lang="en-US" sz="1600" u="none" cap="none" strike="noStrike">
                          <a:solidFill>
                            <a:schemeClr val="dk1"/>
                          </a:solidFill>
                        </a:rPr>
                        <a:t>1</a:t>
                      </a:r>
                      <a:endParaRPr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Arial"/>
                        <a:buNone/>
                      </a:pPr>
                      <a:r>
                        <a:rPr lang="en-US" sz="1600" u="none" cap="none" strike="noStrike">
                          <a:solidFill>
                            <a:schemeClr val="dk1"/>
                          </a:solidFill>
                        </a:rPr>
                        <a:t>4</a:t>
                      </a:r>
                      <a:endParaRPr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Arial"/>
                        <a:buNone/>
                      </a:pPr>
                      <a:r>
                        <a:rPr lang="en-US" sz="1600" u="none" cap="none" strike="noStrike">
                          <a:solidFill>
                            <a:schemeClr val="dk1"/>
                          </a:solidFill>
                        </a:rPr>
                        <a:t>5</a:t>
                      </a:r>
                      <a:endParaRPr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595959"/>
                        </a:buClr>
                        <a:buSzPts val="1600"/>
                        <a:buFont typeface="Arial"/>
                        <a:buNone/>
                      </a:pPr>
                      <a:r>
                        <a:rPr lang="en-US" sz="1600" u="none" cap="none" strike="noStrike">
                          <a:solidFill>
                            <a:srgbClr val="595959"/>
                          </a:solidFill>
                        </a:rPr>
                        <a:t>2</a:t>
                      </a:r>
                      <a:endParaRPr sz="1600" u="none" cap="none" strike="noStrike">
                        <a:solidFill>
                          <a:srgbClr val="595959"/>
                        </a:solidFill>
                      </a:endParaRPr>
                    </a:p>
                  </a:txBody>
                  <a:tcPr marT="45725" marB="45725" marR="91450" marL="91450"/>
                </a:tc>
                <a:tc>
                  <a:txBody>
                    <a:bodyPr/>
                    <a:lstStyle/>
                    <a:p>
                      <a:pPr indent="0" lvl="0" marL="0" marR="0" rtl="0" algn="l">
                        <a:lnSpc>
                          <a:spcPct val="100000"/>
                        </a:lnSpc>
                        <a:spcBef>
                          <a:spcPts val="0"/>
                        </a:spcBef>
                        <a:spcAft>
                          <a:spcPts val="0"/>
                        </a:spcAft>
                        <a:buClr>
                          <a:srgbClr val="595959"/>
                        </a:buClr>
                        <a:buSzPts val="1600"/>
                        <a:buFont typeface="Arial"/>
                        <a:buNone/>
                      </a:pPr>
                      <a:r>
                        <a:rPr lang="en-US" sz="1600" u="none" cap="none" strike="noStrike">
                          <a:solidFill>
                            <a:srgbClr val="595959"/>
                          </a:solidFill>
                        </a:rPr>
                        <a:t>0</a:t>
                      </a:r>
                      <a:endParaRPr sz="1600" u="none" cap="none" strike="noStrike">
                        <a:solidFill>
                          <a:srgbClr val="595959"/>
                        </a:solidFill>
                      </a:endParaRPr>
                    </a:p>
                  </a:txBody>
                  <a:tcPr marT="45725" marB="45725" marR="91450" marL="91450"/>
                </a:tc>
              </a:tr>
              <a:tr h="294475">
                <a:tc>
                  <a:txBody>
                    <a:bodyPr/>
                    <a:lstStyle/>
                    <a:p>
                      <a:pPr indent="0" lvl="0" marL="0" marR="0" rtl="0" algn="l">
                        <a:lnSpc>
                          <a:spcPct val="100000"/>
                        </a:lnSpc>
                        <a:spcBef>
                          <a:spcPts val="0"/>
                        </a:spcBef>
                        <a:spcAft>
                          <a:spcPts val="0"/>
                        </a:spcAft>
                        <a:buClr>
                          <a:schemeClr val="dk1"/>
                        </a:buClr>
                        <a:buSzPts val="1600"/>
                        <a:buFont typeface="Arial"/>
                        <a:buNone/>
                      </a:pPr>
                      <a:r>
                        <a:rPr lang="en-US" sz="1600" u="none" cap="none" strike="noStrike">
                          <a:solidFill>
                            <a:schemeClr val="dk1"/>
                          </a:solidFill>
                          <a:highlight>
                            <a:srgbClr val="00FFFF"/>
                          </a:highlight>
                        </a:rPr>
                        <a:t>2</a:t>
                      </a:r>
                      <a:endParaRPr sz="1600" u="none" cap="none" strike="noStrike">
                        <a:solidFill>
                          <a:schemeClr val="dk1"/>
                        </a:solidFill>
                        <a:highlight>
                          <a:srgbClr val="00FFFF"/>
                        </a:highlight>
                      </a:endParaRPr>
                    </a:p>
                  </a:txBody>
                  <a:tcPr marT="45725" marB="45725" marR="91450" marL="91450"/>
                </a:tc>
                <a:tc>
                  <a:txBody>
                    <a:bodyPr/>
                    <a:lstStyle/>
                    <a:p>
                      <a:pPr indent="0" lvl="0" marL="0" marR="0" rtl="0" algn="l">
                        <a:lnSpc>
                          <a:spcPct val="100000"/>
                        </a:lnSpc>
                        <a:spcBef>
                          <a:spcPts val="0"/>
                        </a:spcBef>
                        <a:spcAft>
                          <a:spcPts val="0"/>
                        </a:spcAft>
                        <a:buClr>
                          <a:srgbClr val="FF0000"/>
                        </a:buClr>
                        <a:buSzPts val="1600"/>
                        <a:buFont typeface="Arial"/>
                        <a:buNone/>
                      </a:pPr>
                      <a:r>
                        <a:rPr lang="en-US" sz="1600" u="none" cap="none" strike="noStrike">
                          <a:solidFill>
                            <a:srgbClr val="FF0000"/>
                          </a:solidFill>
                          <a:highlight>
                            <a:srgbClr val="0000FF"/>
                          </a:highlight>
                        </a:rPr>
                        <a:t>3</a:t>
                      </a:r>
                      <a:endParaRPr sz="1600" u="none" cap="none" strike="noStrike">
                        <a:solidFill>
                          <a:srgbClr val="FF0000"/>
                        </a:solidFill>
                        <a:highlight>
                          <a:srgbClr val="0000FF"/>
                        </a:highlight>
                      </a:endParaRPr>
                    </a:p>
                  </a:txBody>
                  <a:tcPr marT="45725" marB="45725" marR="91450" marL="91450"/>
                </a:tc>
                <a:tc>
                  <a:txBody>
                    <a:bodyPr/>
                    <a:lstStyle/>
                    <a:p>
                      <a:pPr indent="0" lvl="0" marL="0" marR="0" rtl="0" algn="l">
                        <a:lnSpc>
                          <a:spcPct val="100000"/>
                        </a:lnSpc>
                        <a:spcBef>
                          <a:spcPts val="0"/>
                        </a:spcBef>
                        <a:spcAft>
                          <a:spcPts val="0"/>
                        </a:spcAft>
                        <a:buClr>
                          <a:srgbClr val="FF0000"/>
                        </a:buClr>
                        <a:buSzPts val="1600"/>
                        <a:buFont typeface="Arial"/>
                        <a:buNone/>
                      </a:pPr>
                      <a:r>
                        <a:rPr lang="en-US" sz="1600" u="none" cap="none" strike="noStrike">
                          <a:solidFill>
                            <a:srgbClr val="FF0000"/>
                          </a:solidFill>
                          <a:highlight>
                            <a:srgbClr val="0000FF"/>
                          </a:highlight>
                        </a:rPr>
                        <a:t>1</a:t>
                      </a:r>
                      <a:endParaRPr sz="1600" u="none" cap="none" strike="noStrike">
                        <a:solidFill>
                          <a:srgbClr val="FF0000"/>
                        </a:solidFill>
                        <a:highlight>
                          <a:srgbClr val="0000FF"/>
                        </a:highlight>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Arial"/>
                        <a:buNone/>
                      </a:pPr>
                      <a:r>
                        <a:rPr lang="en-US" sz="1600" u="none" cap="none" strike="noStrike">
                          <a:solidFill>
                            <a:schemeClr val="dk1"/>
                          </a:solidFill>
                        </a:rPr>
                        <a:t>4</a:t>
                      </a:r>
                      <a:endParaRPr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Arial"/>
                        <a:buNone/>
                      </a:pPr>
                      <a:r>
                        <a:rPr lang="en-US" sz="1600" u="none" cap="none" strike="noStrike">
                          <a:solidFill>
                            <a:schemeClr val="dk1"/>
                          </a:solidFill>
                        </a:rPr>
                        <a:t>5</a:t>
                      </a:r>
                      <a:endParaRPr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595959"/>
                        </a:buClr>
                        <a:buSzPts val="1600"/>
                        <a:buFont typeface="Arial"/>
                        <a:buNone/>
                      </a:pPr>
                      <a:r>
                        <a:rPr lang="en-US" sz="1600" u="none" cap="none" strike="noStrike">
                          <a:solidFill>
                            <a:srgbClr val="595959"/>
                          </a:solidFill>
                        </a:rPr>
                        <a:t>2</a:t>
                      </a:r>
                      <a:endParaRPr sz="1600" u="none" cap="none" strike="noStrike">
                        <a:solidFill>
                          <a:srgbClr val="595959"/>
                        </a:solidFill>
                      </a:endParaRPr>
                    </a:p>
                  </a:txBody>
                  <a:tcPr marT="45725" marB="45725" marR="91450" marL="91450"/>
                </a:tc>
                <a:tc>
                  <a:txBody>
                    <a:bodyPr/>
                    <a:lstStyle/>
                    <a:p>
                      <a:pPr indent="0" lvl="0" marL="0" marR="0" rtl="0" algn="l">
                        <a:lnSpc>
                          <a:spcPct val="100000"/>
                        </a:lnSpc>
                        <a:spcBef>
                          <a:spcPts val="0"/>
                        </a:spcBef>
                        <a:spcAft>
                          <a:spcPts val="0"/>
                        </a:spcAft>
                        <a:buClr>
                          <a:srgbClr val="595959"/>
                        </a:buClr>
                        <a:buSzPts val="1600"/>
                        <a:buFont typeface="Arial"/>
                        <a:buNone/>
                      </a:pPr>
                      <a:r>
                        <a:rPr lang="en-US" sz="1600" u="none" cap="none" strike="noStrike">
                          <a:solidFill>
                            <a:srgbClr val="595959"/>
                          </a:solidFill>
                        </a:rPr>
                        <a:t>1</a:t>
                      </a:r>
                      <a:endParaRPr sz="1600" u="none" cap="none" strike="noStrike">
                        <a:solidFill>
                          <a:srgbClr val="595959"/>
                        </a:solidFill>
                      </a:endParaRPr>
                    </a:p>
                  </a:txBody>
                  <a:tcPr marT="45725" marB="45725" marR="91450" marL="91450"/>
                </a:tc>
              </a:tr>
              <a:tr h="294475">
                <a:tc>
                  <a:txBody>
                    <a:bodyPr/>
                    <a:lstStyle/>
                    <a:p>
                      <a:pPr indent="0" lvl="0" marL="0" marR="0" rtl="0" algn="l">
                        <a:lnSpc>
                          <a:spcPct val="100000"/>
                        </a:lnSpc>
                        <a:spcBef>
                          <a:spcPts val="0"/>
                        </a:spcBef>
                        <a:spcAft>
                          <a:spcPts val="0"/>
                        </a:spcAft>
                        <a:buClr>
                          <a:schemeClr val="dk1"/>
                        </a:buClr>
                        <a:buSzPts val="1600"/>
                        <a:buFont typeface="Arial"/>
                        <a:buNone/>
                      </a:pPr>
                      <a:r>
                        <a:rPr lang="en-US" sz="1600" u="none" cap="none" strike="noStrike">
                          <a:solidFill>
                            <a:schemeClr val="dk1"/>
                          </a:solidFill>
                          <a:highlight>
                            <a:srgbClr val="00FFFF"/>
                          </a:highlight>
                        </a:rPr>
                        <a:t>2</a:t>
                      </a:r>
                      <a:endParaRPr sz="1600" u="none" cap="none" strike="noStrike">
                        <a:solidFill>
                          <a:schemeClr val="dk1"/>
                        </a:solidFill>
                        <a:highlight>
                          <a:srgbClr val="00FFFF"/>
                        </a:highlight>
                      </a:endParaRPr>
                    </a:p>
                  </a:txBody>
                  <a:tcPr marT="45725" marB="45725" marR="91450" marL="91450"/>
                </a:tc>
                <a:tc>
                  <a:txBody>
                    <a:bodyPr/>
                    <a:lstStyle/>
                    <a:p>
                      <a:pPr indent="0" lvl="0" marL="0" marR="0" rtl="0" algn="l">
                        <a:lnSpc>
                          <a:spcPct val="100000"/>
                        </a:lnSpc>
                        <a:spcBef>
                          <a:spcPts val="0"/>
                        </a:spcBef>
                        <a:spcAft>
                          <a:spcPts val="0"/>
                        </a:spcAft>
                        <a:buClr>
                          <a:srgbClr val="FF0000"/>
                        </a:buClr>
                        <a:buSzPts val="1600"/>
                        <a:buFont typeface="Arial"/>
                        <a:buNone/>
                      </a:pPr>
                      <a:r>
                        <a:rPr lang="en-US" sz="1600" u="none" cap="none" strike="noStrike">
                          <a:solidFill>
                            <a:srgbClr val="FF0000"/>
                          </a:solidFill>
                          <a:highlight>
                            <a:srgbClr val="0000FF"/>
                          </a:highlight>
                        </a:rPr>
                        <a:t>1</a:t>
                      </a:r>
                      <a:endParaRPr sz="1600" u="none" cap="none" strike="noStrike">
                        <a:solidFill>
                          <a:srgbClr val="FF0000"/>
                        </a:solidFill>
                        <a:highlight>
                          <a:srgbClr val="0000FF"/>
                        </a:highlight>
                      </a:endParaRPr>
                    </a:p>
                  </a:txBody>
                  <a:tcPr marT="45725" marB="45725" marR="91450" marL="91450"/>
                </a:tc>
                <a:tc>
                  <a:txBody>
                    <a:bodyPr/>
                    <a:lstStyle/>
                    <a:p>
                      <a:pPr indent="0" lvl="0" marL="0" marR="0" rtl="0" algn="l">
                        <a:lnSpc>
                          <a:spcPct val="100000"/>
                        </a:lnSpc>
                        <a:spcBef>
                          <a:spcPts val="0"/>
                        </a:spcBef>
                        <a:spcAft>
                          <a:spcPts val="0"/>
                        </a:spcAft>
                        <a:buClr>
                          <a:srgbClr val="FF0000"/>
                        </a:buClr>
                        <a:buSzPts val="1600"/>
                        <a:buFont typeface="Arial"/>
                        <a:buNone/>
                      </a:pPr>
                      <a:r>
                        <a:rPr lang="en-US" sz="1600" u="none" cap="none" strike="noStrike">
                          <a:solidFill>
                            <a:srgbClr val="FF0000"/>
                          </a:solidFill>
                          <a:highlight>
                            <a:srgbClr val="0000FF"/>
                          </a:highlight>
                        </a:rPr>
                        <a:t>3</a:t>
                      </a:r>
                      <a:endParaRPr sz="1600" u="none" cap="none" strike="noStrike">
                        <a:solidFill>
                          <a:srgbClr val="FF0000"/>
                        </a:solidFill>
                        <a:highlight>
                          <a:srgbClr val="0000FF"/>
                        </a:highlight>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Arial"/>
                        <a:buNone/>
                      </a:pPr>
                      <a:r>
                        <a:rPr lang="en-US" sz="1600" u="none" cap="none" strike="noStrike">
                          <a:solidFill>
                            <a:schemeClr val="dk1"/>
                          </a:solidFill>
                        </a:rPr>
                        <a:t>4</a:t>
                      </a:r>
                      <a:endParaRPr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Arial"/>
                        <a:buNone/>
                      </a:pPr>
                      <a:r>
                        <a:rPr lang="en-US" sz="1600" u="none" cap="none" strike="noStrike">
                          <a:solidFill>
                            <a:schemeClr val="dk1"/>
                          </a:solidFill>
                        </a:rPr>
                        <a:t>5</a:t>
                      </a:r>
                      <a:endParaRPr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solidFill>
                          <a:srgbClr val="595959"/>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solidFill>
                          <a:srgbClr val="595959"/>
                        </a:solidFill>
                      </a:endParaRPr>
                    </a:p>
                  </a:txBody>
                  <a:tcPr marT="45725" marB="45725" marR="91450" marL="91450"/>
                </a:tc>
              </a:tr>
              <a:tr h="294475">
                <a:tc>
                  <a:txBody>
                    <a:bodyPr/>
                    <a:lstStyle/>
                    <a:p>
                      <a:pPr indent="0" lvl="0" marL="0" marR="0" rtl="0" algn="l">
                        <a:lnSpc>
                          <a:spcPct val="100000"/>
                        </a:lnSpc>
                        <a:spcBef>
                          <a:spcPts val="0"/>
                        </a:spcBef>
                        <a:spcAft>
                          <a:spcPts val="0"/>
                        </a:spcAft>
                        <a:buClr>
                          <a:schemeClr val="dk1"/>
                        </a:buClr>
                        <a:buSzPts val="1600"/>
                        <a:buFont typeface="Arial"/>
                        <a:buNone/>
                      </a:pPr>
                      <a:r>
                        <a:rPr lang="en-US" sz="1600" u="none" cap="none" strike="noStrike">
                          <a:solidFill>
                            <a:schemeClr val="dk1"/>
                          </a:solidFill>
                          <a:highlight>
                            <a:srgbClr val="00FFFF"/>
                          </a:highlight>
                        </a:rPr>
                        <a:t>2</a:t>
                      </a:r>
                      <a:endParaRPr sz="1600" u="none" cap="none" strike="noStrike">
                        <a:solidFill>
                          <a:schemeClr val="dk1"/>
                        </a:solidFill>
                        <a:highlight>
                          <a:srgbClr val="00FFFF"/>
                        </a:highlight>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Arial"/>
                        <a:buNone/>
                      </a:pPr>
                      <a:r>
                        <a:rPr lang="en-US" sz="1600" u="none" cap="none" strike="noStrike">
                          <a:solidFill>
                            <a:schemeClr val="dk1"/>
                          </a:solidFill>
                          <a:highlight>
                            <a:srgbClr val="00FFFF"/>
                          </a:highlight>
                        </a:rPr>
                        <a:t>1</a:t>
                      </a:r>
                      <a:endParaRPr sz="1600" u="none" cap="none" strike="noStrike">
                        <a:solidFill>
                          <a:schemeClr val="dk1"/>
                        </a:solidFill>
                        <a:highlight>
                          <a:srgbClr val="00FFFF"/>
                        </a:highlight>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Arial"/>
                        <a:buNone/>
                      </a:pPr>
                      <a:r>
                        <a:rPr lang="en-US" sz="1600" u="none" cap="none" strike="noStrike">
                          <a:solidFill>
                            <a:schemeClr val="dk1"/>
                          </a:solidFill>
                        </a:rPr>
                        <a:t>3</a:t>
                      </a:r>
                      <a:endParaRPr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Arial"/>
                        <a:buNone/>
                      </a:pPr>
                      <a:r>
                        <a:rPr lang="en-US" sz="1600" u="none" cap="none" strike="noStrike">
                          <a:solidFill>
                            <a:schemeClr val="dk1"/>
                          </a:solidFill>
                        </a:rPr>
                        <a:t>4</a:t>
                      </a:r>
                      <a:endParaRPr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Arial"/>
                        <a:buNone/>
                      </a:pPr>
                      <a:r>
                        <a:rPr lang="en-US" sz="1600" u="none" cap="none" strike="noStrike">
                          <a:solidFill>
                            <a:schemeClr val="dk1"/>
                          </a:solidFill>
                        </a:rPr>
                        <a:t>5</a:t>
                      </a:r>
                      <a:endParaRPr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595959"/>
                        </a:buClr>
                        <a:buSzPts val="1600"/>
                        <a:buFont typeface="Arial"/>
                        <a:buNone/>
                      </a:pPr>
                      <a:r>
                        <a:rPr lang="en-US" sz="1600" u="none" cap="none" strike="noStrike">
                          <a:solidFill>
                            <a:srgbClr val="595959"/>
                          </a:solidFill>
                        </a:rPr>
                        <a:t>3</a:t>
                      </a:r>
                      <a:endParaRPr sz="1600" u="none" cap="none" strike="noStrike">
                        <a:solidFill>
                          <a:srgbClr val="595959"/>
                        </a:solidFill>
                      </a:endParaRPr>
                    </a:p>
                  </a:txBody>
                  <a:tcPr marT="45725" marB="45725" marR="91450" marL="91450"/>
                </a:tc>
                <a:tc>
                  <a:txBody>
                    <a:bodyPr/>
                    <a:lstStyle/>
                    <a:p>
                      <a:pPr indent="0" lvl="0" marL="0" marR="0" rtl="0" algn="l">
                        <a:lnSpc>
                          <a:spcPct val="100000"/>
                        </a:lnSpc>
                        <a:spcBef>
                          <a:spcPts val="0"/>
                        </a:spcBef>
                        <a:spcAft>
                          <a:spcPts val="0"/>
                        </a:spcAft>
                        <a:buClr>
                          <a:srgbClr val="595959"/>
                        </a:buClr>
                        <a:buSzPts val="1600"/>
                        <a:buFont typeface="Arial"/>
                        <a:buNone/>
                      </a:pPr>
                      <a:r>
                        <a:rPr lang="en-US" sz="1600" u="none" cap="none" strike="noStrike">
                          <a:solidFill>
                            <a:srgbClr val="595959"/>
                          </a:solidFill>
                        </a:rPr>
                        <a:t>0</a:t>
                      </a:r>
                      <a:endParaRPr sz="1600" u="none" cap="none" strike="noStrike">
                        <a:solidFill>
                          <a:srgbClr val="595959"/>
                        </a:solidFill>
                      </a:endParaRPr>
                    </a:p>
                  </a:txBody>
                  <a:tcPr marT="45725" marB="45725" marR="91450" marL="91450"/>
                </a:tc>
              </a:tr>
              <a:tr h="294475">
                <a:tc>
                  <a:txBody>
                    <a:bodyPr/>
                    <a:lstStyle/>
                    <a:p>
                      <a:pPr indent="0" lvl="0" marL="0" marR="0" rtl="0" algn="l">
                        <a:lnSpc>
                          <a:spcPct val="100000"/>
                        </a:lnSpc>
                        <a:spcBef>
                          <a:spcPts val="0"/>
                        </a:spcBef>
                        <a:spcAft>
                          <a:spcPts val="0"/>
                        </a:spcAft>
                        <a:buClr>
                          <a:schemeClr val="dk1"/>
                        </a:buClr>
                        <a:buSzPts val="1600"/>
                        <a:buFont typeface="Arial"/>
                        <a:buNone/>
                      </a:pPr>
                      <a:r>
                        <a:rPr lang="en-US" sz="1600" u="none" cap="none" strike="noStrike">
                          <a:solidFill>
                            <a:schemeClr val="dk1"/>
                          </a:solidFill>
                          <a:highlight>
                            <a:srgbClr val="00FFFF"/>
                          </a:highlight>
                        </a:rPr>
                        <a:t>1</a:t>
                      </a:r>
                      <a:endParaRPr sz="1600" u="none" cap="none" strike="noStrike">
                        <a:solidFill>
                          <a:schemeClr val="dk1"/>
                        </a:solidFill>
                        <a:highlight>
                          <a:srgbClr val="00FFFF"/>
                        </a:highlight>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Arial"/>
                        <a:buNone/>
                      </a:pPr>
                      <a:r>
                        <a:rPr lang="en-US" sz="1600" u="none" cap="none" strike="noStrike">
                          <a:solidFill>
                            <a:schemeClr val="dk1"/>
                          </a:solidFill>
                          <a:highlight>
                            <a:srgbClr val="00FFFF"/>
                          </a:highlight>
                        </a:rPr>
                        <a:t>2</a:t>
                      </a:r>
                      <a:endParaRPr sz="1600" u="none" cap="none" strike="noStrike">
                        <a:solidFill>
                          <a:schemeClr val="dk1"/>
                        </a:solidFill>
                        <a:highlight>
                          <a:srgbClr val="00FFFF"/>
                        </a:highlight>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Arial"/>
                        <a:buNone/>
                      </a:pPr>
                      <a:r>
                        <a:rPr lang="en-US" sz="1600" u="none" cap="none" strike="noStrike">
                          <a:solidFill>
                            <a:schemeClr val="dk1"/>
                          </a:solidFill>
                        </a:rPr>
                        <a:t>3</a:t>
                      </a:r>
                      <a:endParaRPr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Arial"/>
                        <a:buNone/>
                      </a:pPr>
                      <a:r>
                        <a:rPr lang="en-US" sz="1600" u="none" cap="none" strike="noStrike">
                          <a:solidFill>
                            <a:schemeClr val="dk1"/>
                          </a:solidFill>
                        </a:rPr>
                        <a:t>4</a:t>
                      </a:r>
                      <a:endParaRPr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Arial"/>
                        <a:buNone/>
                      </a:pPr>
                      <a:r>
                        <a:rPr lang="en-US" sz="1600" u="none" cap="none" strike="noStrike">
                          <a:solidFill>
                            <a:schemeClr val="dk1"/>
                          </a:solidFill>
                        </a:rPr>
                        <a:t>5</a:t>
                      </a:r>
                      <a:endParaRPr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595959"/>
                        </a:buClr>
                        <a:buSzPts val="1600"/>
                        <a:buFont typeface="Arial"/>
                        <a:buNone/>
                      </a:pPr>
                      <a:r>
                        <a:rPr lang="en-US" sz="1600" u="none" cap="none" strike="noStrike">
                          <a:solidFill>
                            <a:srgbClr val="595959"/>
                          </a:solidFill>
                        </a:rPr>
                        <a:t>3</a:t>
                      </a:r>
                      <a:endParaRPr sz="1600" u="none" cap="none" strike="noStrike">
                        <a:solidFill>
                          <a:srgbClr val="595959"/>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solidFill>
                          <a:srgbClr val="595959"/>
                        </a:solidFill>
                      </a:endParaRPr>
                    </a:p>
                  </a:txBody>
                  <a:tcPr marT="45725" marB="45725" marR="91450" marL="91450"/>
                </a:tc>
              </a:tr>
            </a:tbl>
          </a:graphicData>
        </a:graphic>
      </p:graphicFrame>
      <p:sp>
        <p:nvSpPr>
          <p:cNvPr id="383" name="Google Shape;383;p8"/>
          <p:cNvSpPr txBox="1"/>
          <p:nvPr/>
        </p:nvSpPr>
        <p:spPr>
          <a:xfrm>
            <a:off x="6696959" y="3104380"/>
            <a:ext cx="659876" cy="52322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N=5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i&lt;n-1</a:t>
            </a:r>
            <a:endParaRPr b="1" i="0" sz="1400" u="none" cap="none" strike="noStrike">
              <a:solidFill>
                <a:srgbClr val="000000"/>
              </a:solidFill>
              <a:latin typeface="Arial"/>
              <a:ea typeface="Arial"/>
              <a:cs typeface="Arial"/>
              <a:sym typeface="Arial"/>
            </a:endParaRPr>
          </a:p>
        </p:txBody>
      </p:sp>
      <p:sp>
        <p:nvSpPr>
          <p:cNvPr id="384" name="Google Shape;384;p8"/>
          <p:cNvSpPr txBox="1"/>
          <p:nvPr/>
        </p:nvSpPr>
        <p:spPr>
          <a:xfrm>
            <a:off x="5448694" y="4168218"/>
            <a:ext cx="2780906" cy="738664"/>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j&lt;n-1-I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i==3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J varies between  0 to 1</a:t>
            </a:r>
            <a:endParaRPr b="1" i="0" sz="1400" u="none" cap="none" strike="noStrike">
              <a:solidFill>
                <a:srgbClr val="000000"/>
              </a:solidFill>
              <a:latin typeface="Arial"/>
              <a:ea typeface="Arial"/>
              <a:cs typeface="Arial"/>
              <a:sym typeface="Arial"/>
            </a:endParaRPr>
          </a:p>
        </p:txBody>
      </p:sp>
      <p:sp>
        <p:nvSpPr>
          <p:cNvPr id="385" name="Google Shape;385;p8"/>
          <p:cNvSpPr txBox="1"/>
          <p:nvPr/>
        </p:nvSpPr>
        <p:spPr>
          <a:xfrm>
            <a:off x="6731524" y="4991294"/>
            <a:ext cx="1117076" cy="52322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Consolas"/>
              <a:buNone/>
            </a:pPr>
            <a:r>
              <a:rPr b="0" i="0" lang="en-US" sz="1400" u="none" cap="none" strike="noStrike">
                <a:solidFill>
                  <a:srgbClr val="000000"/>
                </a:solidFill>
                <a:latin typeface="Consolas"/>
                <a:ea typeface="Consolas"/>
                <a:cs typeface="Consolas"/>
                <a:sym typeface="Consolas"/>
              </a:rPr>
              <a:t>(arr[j] &gt; arr[j+1])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0" name="Shape 900"/>
        <p:cNvGrpSpPr/>
        <p:nvPr/>
      </p:nvGrpSpPr>
      <p:grpSpPr>
        <a:xfrm>
          <a:off x="0" y="0"/>
          <a:ext cx="0" cy="0"/>
          <a:chOff x="0" y="0"/>
          <a:chExt cx="0" cy="0"/>
        </a:xfrm>
      </p:grpSpPr>
      <p:sp>
        <p:nvSpPr>
          <p:cNvPr id="901" name="Google Shape;901;p80"/>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a:p>
        </p:txBody>
      </p:sp>
      <p:sp>
        <p:nvSpPr>
          <p:cNvPr id="902" name="Google Shape;902;p80"/>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200"/>
              <a:buNone/>
            </a:pPr>
            <a:r>
              <a:rPr lang="en-US" sz="1350">
                <a:solidFill>
                  <a:srgbClr val="3A3A3A"/>
                </a:solidFill>
                <a:highlight>
                  <a:srgbClr val="FCF0EF"/>
                </a:highlight>
                <a:latin typeface="Roboto"/>
                <a:ea typeface="Roboto"/>
                <a:cs typeface="Roboto"/>
                <a:sym typeface="Roboto"/>
              </a:rPr>
              <a:t>Consider a hash table of size seven, with starting index zero, and a hash function (7x+3) mod 4. Assuming the hash table is initially empty, which of the following is the contents of the table when the sequence 1, 3, 8, 10 is inserted into the table using closed hashing ? Here “___” denotes an empty location in the table.</a:t>
            </a:r>
            <a:endParaRPr sz="1350">
              <a:solidFill>
                <a:srgbClr val="3A3A3A"/>
              </a:solidFill>
              <a:highlight>
                <a:srgbClr val="FCF0EF"/>
              </a:highlight>
              <a:latin typeface="Roboto"/>
              <a:ea typeface="Roboto"/>
              <a:cs typeface="Roboto"/>
              <a:sym typeface="Roboto"/>
            </a:endParaRPr>
          </a:p>
          <a:p>
            <a:pPr indent="0" lvl="0" marL="0" rtl="0" algn="l">
              <a:lnSpc>
                <a:spcPct val="115000"/>
              </a:lnSpc>
              <a:spcBef>
                <a:spcPts val="0"/>
              </a:spcBef>
              <a:spcAft>
                <a:spcPts val="0"/>
              </a:spcAft>
              <a:buSzPts val="2200"/>
              <a:buNone/>
            </a:pPr>
            <a:r>
              <a:rPr b="1" lang="en-US" sz="1350">
                <a:solidFill>
                  <a:srgbClr val="3A3A3A"/>
                </a:solidFill>
                <a:highlight>
                  <a:srgbClr val="E7F5FE"/>
                </a:highlight>
                <a:latin typeface="Roboto"/>
                <a:ea typeface="Roboto"/>
                <a:cs typeface="Roboto"/>
                <a:sym typeface="Roboto"/>
              </a:rPr>
              <a:t>i ➥ </a:t>
            </a:r>
            <a:r>
              <a:rPr lang="en-US" sz="1350">
                <a:solidFill>
                  <a:srgbClr val="3A3A3A"/>
                </a:solidFill>
                <a:highlight>
                  <a:srgbClr val="E7F5FE"/>
                </a:highlight>
                <a:latin typeface="Roboto"/>
                <a:ea typeface="Roboto"/>
                <a:cs typeface="Roboto"/>
                <a:sym typeface="Roboto"/>
              </a:rPr>
              <a:t>3, 10, 1, 8,__ ,____,___,</a:t>
            </a:r>
            <a:endParaRPr sz="1350">
              <a:solidFill>
                <a:srgbClr val="3A3A3A"/>
              </a:solidFill>
              <a:highlight>
                <a:srgbClr val="E7F5FE"/>
              </a:highlight>
              <a:latin typeface="Roboto"/>
              <a:ea typeface="Roboto"/>
              <a:cs typeface="Roboto"/>
              <a:sym typeface="Roboto"/>
            </a:endParaRPr>
          </a:p>
          <a:p>
            <a:pPr indent="0" lvl="0" marL="0" rtl="0" algn="l">
              <a:lnSpc>
                <a:spcPct val="115000"/>
              </a:lnSpc>
              <a:spcBef>
                <a:spcPts val="0"/>
              </a:spcBef>
              <a:spcAft>
                <a:spcPts val="0"/>
              </a:spcAft>
              <a:buSzPts val="2200"/>
              <a:buNone/>
            </a:pPr>
            <a:r>
              <a:rPr b="1" lang="en-US" sz="1350">
                <a:solidFill>
                  <a:srgbClr val="3A3A3A"/>
                </a:solidFill>
                <a:highlight>
                  <a:srgbClr val="E7F5FE"/>
                </a:highlight>
                <a:latin typeface="Roboto"/>
                <a:ea typeface="Roboto"/>
                <a:cs typeface="Roboto"/>
                <a:sym typeface="Roboto"/>
              </a:rPr>
              <a:t>ii ➥ </a:t>
            </a:r>
            <a:r>
              <a:rPr lang="en-US" sz="1350">
                <a:solidFill>
                  <a:srgbClr val="3A3A3A"/>
                </a:solidFill>
                <a:highlight>
                  <a:srgbClr val="E7F5FE"/>
                </a:highlight>
                <a:latin typeface="Roboto"/>
                <a:ea typeface="Roboto"/>
                <a:cs typeface="Roboto"/>
                <a:sym typeface="Roboto"/>
              </a:rPr>
              <a:t>1, 3, 8, 10,___,___,___.</a:t>
            </a:r>
            <a:endParaRPr sz="1350">
              <a:solidFill>
                <a:srgbClr val="3A3A3A"/>
              </a:solidFill>
              <a:highlight>
                <a:srgbClr val="E7F5FE"/>
              </a:highlight>
              <a:latin typeface="Roboto"/>
              <a:ea typeface="Roboto"/>
              <a:cs typeface="Roboto"/>
              <a:sym typeface="Roboto"/>
            </a:endParaRPr>
          </a:p>
          <a:p>
            <a:pPr indent="0" lvl="0" marL="0" rtl="0" algn="l">
              <a:lnSpc>
                <a:spcPct val="115000"/>
              </a:lnSpc>
              <a:spcBef>
                <a:spcPts val="0"/>
              </a:spcBef>
              <a:spcAft>
                <a:spcPts val="0"/>
              </a:spcAft>
              <a:buSzPts val="2200"/>
              <a:buNone/>
            </a:pPr>
            <a:r>
              <a:rPr b="1" lang="en-US" sz="1350">
                <a:solidFill>
                  <a:srgbClr val="3A3A3A"/>
                </a:solidFill>
                <a:highlight>
                  <a:srgbClr val="E7F5FE"/>
                </a:highlight>
                <a:latin typeface="Roboto"/>
                <a:ea typeface="Roboto"/>
                <a:cs typeface="Roboto"/>
                <a:sym typeface="Roboto"/>
              </a:rPr>
              <a:t>iii ➥ </a:t>
            </a:r>
            <a:r>
              <a:rPr lang="en-US" sz="1350">
                <a:solidFill>
                  <a:srgbClr val="3A3A3A"/>
                </a:solidFill>
                <a:highlight>
                  <a:srgbClr val="E7F5FE"/>
                </a:highlight>
                <a:latin typeface="Roboto"/>
                <a:ea typeface="Roboto"/>
                <a:cs typeface="Roboto"/>
                <a:sym typeface="Roboto"/>
              </a:rPr>
              <a:t>1,___,3,___, 8,,10</a:t>
            </a:r>
            <a:endParaRPr sz="1350">
              <a:solidFill>
                <a:srgbClr val="3A3A3A"/>
              </a:solidFill>
              <a:highlight>
                <a:srgbClr val="E7F5FE"/>
              </a:highlight>
              <a:latin typeface="Roboto"/>
              <a:ea typeface="Roboto"/>
              <a:cs typeface="Roboto"/>
              <a:sym typeface="Roboto"/>
            </a:endParaRPr>
          </a:p>
          <a:p>
            <a:pPr indent="0" lvl="0" marL="0" rtl="0" algn="l">
              <a:lnSpc>
                <a:spcPct val="115000"/>
              </a:lnSpc>
              <a:spcBef>
                <a:spcPts val="0"/>
              </a:spcBef>
              <a:spcAft>
                <a:spcPts val="0"/>
              </a:spcAft>
              <a:buSzPts val="2200"/>
              <a:buNone/>
            </a:pPr>
            <a:r>
              <a:rPr b="1" lang="en-US" sz="1350">
                <a:solidFill>
                  <a:srgbClr val="3A3A3A"/>
                </a:solidFill>
                <a:highlight>
                  <a:srgbClr val="E7F5FE"/>
                </a:highlight>
                <a:latin typeface="Roboto"/>
                <a:ea typeface="Roboto"/>
                <a:cs typeface="Roboto"/>
                <a:sym typeface="Roboto"/>
              </a:rPr>
              <a:t>iv ➥</a:t>
            </a:r>
            <a:r>
              <a:rPr lang="en-US" sz="1350">
                <a:solidFill>
                  <a:srgbClr val="3A3A3A"/>
                </a:solidFill>
                <a:highlight>
                  <a:srgbClr val="E7F5FE"/>
                </a:highlight>
                <a:latin typeface="Roboto"/>
                <a:ea typeface="Roboto"/>
                <a:cs typeface="Roboto"/>
                <a:sym typeface="Roboto"/>
              </a:rPr>
              <a:t> 3,10,___</a:t>
            </a:r>
            <a:r>
              <a:rPr b="1" i="1" lang="en-US" sz="1350">
                <a:solidFill>
                  <a:srgbClr val="3A3A3A"/>
                </a:solidFill>
                <a:highlight>
                  <a:srgbClr val="E7F5FE"/>
                </a:highlight>
                <a:latin typeface="Roboto"/>
                <a:ea typeface="Roboto"/>
                <a:cs typeface="Roboto"/>
                <a:sym typeface="Roboto"/>
              </a:rPr>
              <a:t>,</a:t>
            </a:r>
            <a:r>
              <a:rPr lang="en-US" sz="1350">
                <a:solidFill>
                  <a:srgbClr val="3A3A3A"/>
                </a:solidFill>
                <a:highlight>
                  <a:srgbClr val="E7F5FE"/>
                </a:highlight>
                <a:latin typeface="Roboto"/>
                <a:ea typeface="Roboto"/>
                <a:cs typeface="Roboto"/>
                <a:sym typeface="Roboto"/>
              </a:rPr>
              <a:t>___, 8,___</a:t>
            </a:r>
            <a:r>
              <a:rPr b="1" i="1" lang="en-US" sz="1350">
                <a:solidFill>
                  <a:srgbClr val="3A3A3A"/>
                </a:solidFill>
                <a:highlight>
                  <a:srgbClr val="E7F5FE"/>
                </a:highlight>
                <a:latin typeface="Roboto"/>
                <a:ea typeface="Roboto"/>
                <a:cs typeface="Roboto"/>
                <a:sym typeface="Roboto"/>
              </a:rPr>
              <a:t>,</a:t>
            </a:r>
            <a:r>
              <a:rPr lang="en-US" sz="1350">
                <a:solidFill>
                  <a:srgbClr val="3A3A3A"/>
                </a:solidFill>
                <a:highlight>
                  <a:srgbClr val="E7F5FE"/>
                </a:highlight>
                <a:latin typeface="Roboto"/>
                <a:ea typeface="Roboto"/>
                <a:cs typeface="Roboto"/>
                <a:sym typeface="Roboto"/>
              </a:rPr>
              <a:t>___.</a:t>
            </a:r>
            <a:endParaRPr sz="1350">
              <a:solidFill>
                <a:srgbClr val="3A3A3A"/>
              </a:solidFill>
              <a:highlight>
                <a:srgbClr val="E7F5FE"/>
              </a:highlight>
              <a:latin typeface="Roboto"/>
              <a:ea typeface="Roboto"/>
              <a:cs typeface="Roboto"/>
              <a:sym typeface="Roboto"/>
            </a:endParaRPr>
          </a:p>
          <a:p>
            <a:pPr indent="0" lvl="0" marL="0" rtl="0" algn="l">
              <a:lnSpc>
                <a:spcPct val="115000"/>
              </a:lnSpc>
              <a:spcBef>
                <a:spcPts val="0"/>
              </a:spcBef>
              <a:spcAft>
                <a:spcPts val="0"/>
              </a:spcAft>
              <a:buSzPts val="2200"/>
              <a:buNone/>
            </a:pPr>
            <a:r>
              <a:t/>
            </a:r>
            <a:endParaRPr sz="1350">
              <a:solidFill>
                <a:srgbClr val="3A3A3A"/>
              </a:solidFill>
              <a:highlight>
                <a:srgbClr val="E7F5FE"/>
              </a:highlight>
              <a:latin typeface="Roboto"/>
              <a:ea typeface="Roboto"/>
              <a:cs typeface="Roboto"/>
              <a:sym typeface="Roboto"/>
            </a:endParaRPr>
          </a:p>
          <a:p>
            <a:pPr indent="0" lvl="0" marL="0" rtl="0" algn="l">
              <a:lnSpc>
                <a:spcPct val="115000"/>
              </a:lnSpc>
              <a:spcBef>
                <a:spcPts val="0"/>
              </a:spcBef>
              <a:spcAft>
                <a:spcPts val="0"/>
              </a:spcAft>
              <a:buSzPts val="2200"/>
              <a:buNone/>
            </a:pPr>
            <a:r>
              <a:t/>
            </a:r>
            <a:endParaRPr sz="1350">
              <a:solidFill>
                <a:srgbClr val="3A3A3A"/>
              </a:solidFill>
              <a:highlight>
                <a:srgbClr val="E7F5FE"/>
              </a:highlight>
              <a:latin typeface="Roboto"/>
              <a:ea typeface="Roboto"/>
              <a:cs typeface="Roboto"/>
              <a:sym typeface="Roboto"/>
            </a:endParaRPr>
          </a:p>
          <a:p>
            <a:pPr indent="0" lvl="0" marL="0" rtl="0" algn="l">
              <a:lnSpc>
                <a:spcPct val="115000"/>
              </a:lnSpc>
              <a:spcBef>
                <a:spcPts val="0"/>
              </a:spcBef>
              <a:spcAft>
                <a:spcPts val="0"/>
              </a:spcAft>
              <a:buSzPts val="2200"/>
              <a:buNone/>
            </a:pPr>
            <a:r>
              <a:rPr lang="en-US" sz="1350">
                <a:solidFill>
                  <a:srgbClr val="3A3A3A"/>
                </a:solidFill>
                <a:highlight>
                  <a:srgbClr val="E7F5FE"/>
                </a:highlight>
                <a:latin typeface="Roboto"/>
                <a:ea typeface="Roboto"/>
                <a:cs typeface="Roboto"/>
                <a:sym typeface="Roboto"/>
              </a:rPr>
              <a:t>option--1</a:t>
            </a:r>
            <a:endParaRPr sz="1350">
              <a:solidFill>
                <a:srgbClr val="3A3A3A"/>
              </a:solidFill>
              <a:highlight>
                <a:srgbClr val="E7F5FE"/>
              </a:highlight>
              <a:latin typeface="Roboto"/>
              <a:ea typeface="Roboto"/>
              <a:cs typeface="Roboto"/>
              <a:sym typeface="Roboto"/>
            </a:endParaRPr>
          </a:p>
          <a:p>
            <a:pPr indent="0" lvl="0" marL="0" rtl="0" algn="l">
              <a:lnSpc>
                <a:spcPct val="115000"/>
              </a:lnSpc>
              <a:spcBef>
                <a:spcPts val="0"/>
              </a:spcBef>
              <a:spcAft>
                <a:spcPts val="0"/>
              </a:spcAft>
              <a:buSzPts val="2200"/>
              <a:buNone/>
            </a:pPr>
            <a:r>
              <a:t/>
            </a:r>
            <a:endParaRPr sz="1350">
              <a:solidFill>
                <a:srgbClr val="3A3A3A"/>
              </a:solidFill>
              <a:highlight>
                <a:srgbClr val="FCF0EF"/>
              </a:highlight>
              <a:latin typeface="Roboto"/>
              <a:ea typeface="Roboto"/>
              <a:cs typeface="Roboto"/>
              <a:sym typeface="Roboto"/>
            </a:endParaRPr>
          </a:p>
          <a:p>
            <a:pPr indent="0" lvl="0" marL="0" rtl="0" algn="l">
              <a:lnSpc>
                <a:spcPct val="100000"/>
              </a:lnSpc>
              <a:spcBef>
                <a:spcPts val="0"/>
              </a:spcBef>
              <a:spcAft>
                <a:spcPts val="0"/>
              </a:spcAft>
              <a:buSzPts val="2200"/>
              <a:buNone/>
            </a:pPr>
            <a:r>
              <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6" name="Shape 906"/>
        <p:cNvGrpSpPr/>
        <p:nvPr/>
      </p:nvGrpSpPr>
      <p:grpSpPr>
        <a:xfrm>
          <a:off x="0" y="0"/>
          <a:ext cx="0" cy="0"/>
          <a:chOff x="0" y="0"/>
          <a:chExt cx="0" cy="0"/>
        </a:xfrm>
      </p:grpSpPr>
      <p:sp>
        <p:nvSpPr>
          <p:cNvPr id="907" name="Google Shape;907;p8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a:p>
        </p:txBody>
      </p:sp>
      <p:sp>
        <p:nvSpPr>
          <p:cNvPr id="908" name="Google Shape;908;p8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200"/>
              <a:buNone/>
            </a:pPr>
            <a:r>
              <a:rPr lang="en-US" sz="1350">
                <a:solidFill>
                  <a:srgbClr val="3A3A3A"/>
                </a:solidFill>
                <a:highlight>
                  <a:srgbClr val="FCF0EF"/>
                </a:highlight>
                <a:latin typeface="Roboto"/>
                <a:ea typeface="Roboto"/>
                <a:cs typeface="Roboto"/>
                <a:sym typeface="Roboto"/>
              </a:rPr>
              <a:t>The hash function used in double hashing is of the form:</a:t>
            </a:r>
            <a:endParaRPr sz="1350">
              <a:solidFill>
                <a:srgbClr val="3A3A3A"/>
              </a:solidFill>
              <a:highlight>
                <a:srgbClr val="FCF0EF"/>
              </a:highlight>
              <a:latin typeface="Roboto"/>
              <a:ea typeface="Roboto"/>
              <a:cs typeface="Roboto"/>
              <a:sym typeface="Roboto"/>
            </a:endParaRPr>
          </a:p>
          <a:p>
            <a:pPr indent="0" lvl="0" marL="0" rtl="0" algn="l">
              <a:lnSpc>
                <a:spcPct val="115000"/>
              </a:lnSpc>
              <a:spcBef>
                <a:spcPts val="0"/>
              </a:spcBef>
              <a:spcAft>
                <a:spcPts val="0"/>
              </a:spcAft>
              <a:buSzPts val="2200"/>
              <a:buNone/>
            </a:pPr>
            <a:r>
              <a:t/>
            </a:r>
            <a:endParaRPr sz="1350">
              <a:solidFill>
                <a:srgbClr val="3A3A3A"/>
              </a:solidFill>
              <a:highlight>
                <a:srgbClr val="FCF0EF"/>
              </a:highlight>
              <a:latin typeface="Roboto"/>
              <a:ea typeface="Roboto"/>
              <a:cs typeface="Roboto"/>
              <a:sym typeface="Roboto"/>
            </a:endParaRPr>
          </a:p>
          <a:p>
            <a:pPr indent="0" lvl="0" marL="0" rtl="0" algn="l">
              <a:lnSpc>
                <a:spcPct val="115000"/>
              </a:lnSpc>
              <a:spcBef>
                <a:spcPts val="0"/>
              </a:spcBef>
              <a:spcAft>
                <a:spcPts val="0"/>
              </a:spcAft>
              <a:buSzPts val="2200"/>
              <a:buNone/>
            </a:pPr>
            <a:r>
              <a:rPr b="1" lang="en-US" sz="1350">
                <a:solidFill>
                  <a:srgbClr val="3A3A3A"/>
                </a:solidFill>
                <a:highlight>
                  <a:srgbClr val="E7F5FE"/>
                </a:highlight>
                <a:latin typeface="Roboto"/>
                <a:ea typeface="Roboto"/>
                <a:cs typeface="Roboto"/>
                <a:sym typeface="Roboto"/>
              </a:rPr>
              <a:t>i ➥ </a:t>
            </a:r>
            <a:r>
              <a:rPr lang="en-US" sz="1350">
                <a:solidFill>
                  <a:srgbClr val="3A3A3A"/>
                </a:solidFill>
                <a:highlight>
                  <a:srgbClr val="E7F5FE"/>
                </a:highlight>
                <a:latin typeface="Roboto"/>
                <a:ea typeface="Roboto"/>
                <a:cs typeface="Roboto"/>
                <a:sym typeface="Roboto"/>
              </a:rPr>
              <a:t>h (k, i) = (h</a:t>
            </a:r>
            <a:r>
              <a:rPr lang="en-US" sz="1000">
                <a:solidFill>
                  <a:srgbClr val="3A3A3A"/>
                </a:solidFill>
                <a:highlight>
                  <a:srgbClr val="E7F5FE"/>
                </a:highlight>
                <a:latin typeface="Roboto"/>
                <a:ea typeface="Roboto"/>
                <a:cs typeface="Roboto"/>
                <a:sym typeface="Roboto"/>
              </a:rPr>
              <a:t>1</a:t>
            </a:r>
            <a:r>
              <a:rPr lang="en-US" sz="1350">
                <a:solidFill>
                  <a:srgbClr val="3A3A3A"/>
                </a:solidFill>
                <a:highlight>
                  <a:srgbClr val="E7F5FE"/>
                </a:highlight>
                <a:latin typeface="Roboto"/>
                <a:ea typeface="Roboto"/>
                <a:cs typeface="Roboto"/>
                <a:sym typeface="Roboto"/>
              </a:rPr>
              <a:t> (k) + h</a:t>
            </a:r>
            <a:r>
              <a:rPr lang="en-US" sz="1000">
                <a:solidFill>
                  <a:srgbClr val="3A3A3A"/>
                </a:solidFill>
                <a:highlight>
                  <a:srgbClr val="E7F5FE"/>
                </a:highlight>
                <a:latin typeface="Roboto"/>
                <a:ea typeface="Roboto"/>
                <a:cs typeface="Roboto"/>
                <a:sym typeface="Roboto"/>
              </a:rPr>
              <a:t>2</a:t>
            </a:r>
            <a:r>
              <a:rPr lang="en-US" sz="1350">
                <a:solidFill>
                  <a:srgbClr val="3A3A3A"/>
                </a:solidFill>
                <a:highlight>
                  <a:srgbClr val="E7F5FE"/>
                </a:highlight>
                <a:latin typeface="Roboto"/>
                <a:ea typeface="Roboto"/>
                <a:cs typeface="Roboto"/>
                <a:sym typeface="Roboto"/>
              </a:rPr>
              <a:t> (k)</a:t>
            </a:r>
            <a:endParaRPr sz="1350">
              <a:solidFill>
                <a:srgbClr val="3A3A3A"/>
              </a:solidFill>
              <a:highlight>
                <a:srgbClr val="E7F5FE"/>
              </a:highlight>
              <a:latin typeface="Roboto"/>
              <a:ea typeface="Roboto"/>
              <a:cs typeface="Roboto"/>
              <a:sym typeface="Roboto"/>
            </a:endParaRPr>
          </a:p>
          <a:p>
            <a:pPr indent="0" lvl="0" marL="0" rtl="0" algn="l">
              <a:lnSpc>
                <a:spcPct val="115000"/>
              </a:lnSpc>
              <a:spcBef>
                <a:spcPts val="0"/>
              </a:spcBef>
              <a:spcAft>
                <a:spcPts val="0"/>
              </a:spcAft>
              <a:buSzPts val="2200"/>
              <a:buNone/>
            </a:pPr>
            <a:r>
              <a:rPr b="1" lang="en-US" sz="1350">
                <a:solidFill>
                  <a:srgbClr val="3A3A3A"/>
                </a:solidFill>
                <a:highlight>
                  <a:srgbClr val="E7F5FE"/>
                </a:highlight>
                <a:latin typeface="Roboto"/>
                <a:ea typeface="Roboto"/>
                <a:cs typeface="Roboto"/>
                <a:sym typeface="Roboto"/>
              </a:rPr>
              <a:t>ii ➥ </a:t>
            </a:r>
            <a:r>
              <a:rPr lang="en-US" sz="1350">
                <a:solidFill>
                  <a:srgbClr val="3A3A3A"/>
                </a:solidFill>
                <a:highlight>
                  <a:srgbClr val="E7F5FE"/>
                </a:highlight>
                <a:latin typeface="Roboto"/>
                <a:ea typeface="Roboto"/>
                <a:cs typeface="Roboto"/>
                <a:sym typeface="Roboto"/>
              </a:rPr>
              <a:t>h (k, i) = ( h</a:t>
            </a:r>
            <a:r>
              <a:rPr lang="en-US" sz="1000">
                <a:solidFill>
                  <a:srgbClr val="3A3A3A"/>
                </a:solidFill>
                <a:highlight>
                  <a:srgbClr val="E7F5FE"/>
                </a:highlight>
                <a:latin typeface="Roboto"/>
                <a:ea typeface="Roboto"/>
                <a:cs typeface="Roboto"/>
                <a:sym typeface="Roboto"/>
              </a:rPr>
              <a:t>1</a:t>
            </a:r>
            <a:r>
              <a:rPr lang="en-US" sz="1350">
                <a:solidFill>
                  <a:srgbClr val="3A3A3A"/>
                </a:solidFill>
                <a:highlight>
                  <a:srgbClr val="E7F5FE"/>
                </a:highlight>
                <a:latin typeface="Roboto"/>
                <a:ea typeface="Roboto"/>
                <a:cs typeface="Roboto"/>
                <a:sym typeface="Roboto"/>
              </a:rPr>
              <a:t>(k) + h</a:t>
            </a:r>
            <a:r>
              <a:rPr lang="en-US" sz="1000">
                <a:solidFill>
                  <a:srgbClr val="3A3A3A"/>
                </a:solidFill>
                <a:highlight>
                  <a:srgbClr val="E7F5FE"/>
                </a:highlight>
                <a:latin typeface="Roboto"/>
                <a:ea typeface="Roboto"/>
                <a:cs typeface="Roboto"/>
                <a:sym typeface="Roboto"/>
              </a:rPr>
              <a:t>2</a:t>
            </a:r>
            <a:r>
              <a:rPr lang="en-US" sz="1350">
                <a:solidFill>
                  <a:srgbClr val="3A3A3A"/>
                </a:solidFill>
                <a:highlight>
                  <a:srgbClr val="E7F5FE"/>
                </a:highlight>
                <a:latin typeface="Roboto"/>
                <a:ea typeface="Roboto"/>
                <a:cs typeface="Roboto"/>
                <a:sym typeface="Roboto"/>
              </a:rPr>
              <a:t> (k) – i) mod m</a:t>
            </a:r>
            <a:endParaRPr sz="1350">
              <a:solidFill>
                <a:srgbClr val="3A3A3A"/>
              </a:solidFill>
              <a:highlight>
                <a:srgbClr val="E7F5FE"/>
              </a:highlight>
              <a:latin typeface="Roboto"/>
              <a:ea typeface="Roboto"/>
              <a:cs typeface="Roboto"/>
              <a:sym typeface="Roboto"/>
            </a:endParaRPr>
          </a:p>
          <a:p>
            <a:pPr indent="0" lvl="0" marL="0" rtl="0" algn="l">
              <a:lnSpc>
                <a:spcPct val="115000"/>
              </a:lnSpc>
              <a:spcBef>
                <a:spcPts val="0"/>
              </a:spcBef>
              <a:spcAft>
                <a:spcPts val="0"/>
              </a:spcAft>
              <a:buSzPts val="2200"/>
              <a:buNone/>
            </a:pPr>
            <a:r>
              <a:rPr b="1" lang="en-US" sz="1350">
                <a:solidFill>
                  <a:srgbClr val="3A3A3A"/>
                </a:solidFill>
                <a:highlight>
                  <a:srgbClr val="E7F5FE"/>
                </a:highlight>
                <a:latin typeface="Roboto"/>
                <a:ea typeface="Roboto"/>
                <a:cs typeface="Roboto"/>
                <a:sym typeface="Roboto"/>
              </a:rPr>
              <a:t>iii ➥ </a:t>
            </a:r>
            <a:r>
              <a:rPr lang="en-US" sz="1350">
                <a:solidFill>
                  <a:srgbClr val="3A3A3A"/>
                </a:solidFill>
                <a:highlight>
                  <a:srgbClr val="E7F5FE"/>
                </a:highlight>
                <a:latin typeface="Roboto"/>
                <a:ea typeface="Roboto"/>
                <a:cs typeface="Roboto"/>
                <a:sym typeface="Roboto"/>
              </a:rPr>
              <a:t>h (k, i) = ( h</a:t>
            </a:r>
            <a:r>
              <a:rPr lang="en-US" sz="1000">
                <a:solidFill>
                  <a:srgbClr val="3A3A3A"/>
                </a:solidFill>
                <a:highlight>
                  <a:srgbClr val="E7F5FE"/>
                </a:highlight>
                <a:latin typeface="Roboto"/>
                <a:ea typeface="Roboto"/>
                <a:cs typeface="Roboto"/>
                <a:sym typeface="Roboto"/>
              </a:rPr>
              <a:t>1</a:t>
            </a:r>
            <a:r>
              <a:rPr lang="en-US" sz="1350">
                <a:solidFill>
                  <a:srgbClr val="3A3A3A"/>
                </a:solidFill>
                <a:highlight>
                  <a:srgbClr val="E7F5FE"/>
                </a:highlight>
                <a:latin typeface="Roboto"/>
                <a:ea typeface="Roboto"/>
                <a:cs typeface="Roboto"/>
                <a:sym typeface="Roboto"/>
              </a:rPr>
              <a:t>(k) + i h</a:t>
            </a:r>
            <a:r>
              <a:rPr lang="en-US" sz="1000">
                <a:solidFill>
                  <a:srgbClr val="3A3A3A"/>
                </a:solidFill>
                <a:highlight>
                  <a:srgbClr val="E7F5FE"/>
                </a:highlight>
                <a:latin typeface="Roboto"/>
                <a:ea typeface="Roboto"/>
                <a:cs typeface="Roboto"/>
                <a:sym typeface="Roboto"/>
              </a:rPr>
              <a:t>2</a:t>
            </a:r>
            <a:r>
              <a:rPr lang="en-US" sz="1350">
                <a:solidFill>
                  <a:srgbClr val="3A3A3A"/>
                </a:solidFill>
                <a:highlight>
                  <a:srgbClr val="E7F5FE"/>
                </a:highlight>
                <a:latin typeface="Roboto"/>
                <a:ea typeface="Roboto"/>
                <a:cs typeface="Roboto"/>
                <a:sym typeface="Roboto"/>
              </a:rPr>
              <a:t> (k)) mod m</a:t>
            </a:r>
            <a:endParaRPr sz="1350">
              <a:solidFill>
                <a:srgbClr val="3A3A3A"/>
              </a:solidFill>
              <a:highlight>
                <a:srgbClr val="E7F5FE"/>
              </a:highlight>
              <a:latin typeface="Roboto"/>
              <a:ea typeface="Roboto"/>
              <a:cs typeface="Roboto"/>
              <a:sym typeface="Roboto"/>
            </a:endParaRPr>
          </a:p>
          <a:p>
            <a:pPr indent="0" lvl="0" marL="0" rtl="0" algn="l">
              <a:lnSpc>
                <a:spcPct val="115000"/>
              </a:lnSpc>
              <a:spcBef>
                <a:spcPts val="0"/>
              </a:spcBef>
              <a:spcAft>
                <a:spcPts val="0"/>
              </a:spcAft>
              <a:buSzPts val="2200"/>
              <a:buNone/>
            </a:pPr>
            <a:r>
              <a:rPr b="1" lang="en-US" sz="1350">
                <a:solidFill>
                  <a:srgbClr val="3A3A3A"/>
                </a:solidFill>
                <a:highlight>
                  <a:srgbClr val="E7F5FE"/>
                </a:highlight>
                <a:latin typeface="Roboto"/>
                <a:ea typeface="Roboto"/>
                <a:cs typeface="Roboto"/>
                <a:sym typeface="Roboto"/>
              </a:rPr>
              <a:t>iv ➥</a:t>
            </a:r>
            <a:r>
              <a:rPr lang="en-US" sz="1350">
                <a:solidFill>
                  <a:srgbClr val="3A3A3A"/>
                </a:solidFill>
                <a:highlight>
                  <a:srgbClr val="E7F5FE"/>
                </a:highlight>
                <a:latin typeface="Roboto"/>
                <a:ea typeface="Roboto"/>
                <a:cs typeface="Roboto"/>
                <a:sym typeface="Roboto"/>
              </a:rPr>
              <a:t> h (k, i) = ( h</a:t>
            </a:r>
            <a:r>
              <a:rPr lang="en-US" sz="1000">
                <a:solidFill>
                  <a:srgbClr val="3A3A3A"/>
                </a:solidFill>
                <a:highlight>
                  <a:srgbClr val="E7F5FE"/>
                </a:highlight>
                <a:latin typeface="Roboto"/>
                <a:ea typeface="Roboto"/>
                <a:cs typeface="Roboto"/>
                <a:sym typeface="Roboto"/>
              </a:rPr>
              <a:t>1</a:t>
            </a:r>
            <a:r>
              <a:rPr lang="en-US" sz="1350">
                <a:solidFill>
                  <a:srgbClr val="3A3A3A"/>
                </a:solidFill>
                <a:highlight>
                  <a:srgbClr val="E7F5FE"/>
                </a:highlight>
                <a:latin typeface="Roboto"/>
                <a:ea typeface="Roboto"/>
                <a:cs typeface="Roboto"/>
                <a:sym typeface="Roboto"/>
              </a:rPr>
              <a:t>(k) – i h</a:t>
            </a:r>
            <a:r>
              <a:rPr lang="en-US" sz="1000">
                <a:solidFill>
                  <a:srgbClr val="3A3A3A"/>
                </a:solidFill>
                <a:highlight>
                  <a:srgbClr val="E7F5FE"/>
                </a:highlight>
                <a:latin typeface="Roboto"/>
                <a:ea typeface="Roboto"/>
                <a:cs typeface="Roboto"/>
                <a:sym typeface="Roboto"/>
              </a:rPr>
              <a:t>2</a:t>
            </a:r>
            <a:r>
              <a:rPr lang="en-US" sz="1350">
                <a:solidFill>
                  <a:srgbClr val="3A3A3A"/>
                </a:solidFill>
                <a:highlight>
                  <a:srgbClr val="E7F5FE"/>
                </a:highlight>
                <a:latin typeface="Roboto"/>
                <a:ea typeface="Roboto"/>
                <a:cs typeface="Roboto"/>
                <a:sym typeface="Roboto"/>
              </a:rPr>
              <a:t> (k)) mod m</a:t>
            </a:r>
            <a:endParaRPr sz="1350">
              <a:solidFill>
                <a:srgbClr val="3A3A3A"/>
              </a:solidFill>
              <a:highlight>
                <a:srgbClr val="E7F5FE"/>
              </a:highlight>
              <a:latin typeface="Roboto"/>
              <a:ea typeface="Roboto"/>
              <a:cs typeface="Roboto"/>
              <a:sym typeface="Roboto"/>
            </a:endParaRPr>
          </a:p>
          <a:p>
            <a:pPr indent="0" lvl="0" marL="0" rtl="0" algn="l">
              <a:lnSpc>
                <a:spcPct val="115000"/>
              </a:lnSpc>
              <a:spcBef>
                <a:spcPts val="0"/>
              </a:spcBef>
              <a:spcAft>
                <a:spcPts val="0"/>
              </a:spcAft>
              <a:buSzPts val="2200"/>
              <a:buNone/>
            </a:pPr>
            <a:r>
              <a:t/>
            </a:r>
            <a:endParaRPr sz="1350">
              <a:solidFill>
                <a:srgbClr val="3A3A3A"/>
              </a:solidFill>
              <a:highlight>
                <a:srgbClr val="E7F5FE"/>
              </a:highlight>
              <a:latin typeface="Roboto"/>
              <a:ea typeface="Roboto"/>
              <a:cs typeface="Roboto"/>
              <a:sym typeface="Roboto"/>
            </a:endParaRPr>
          </a:p>
          <a:p>
            <a:pPr indent="0" lvl="0" marL="0" rtl="0" algn="l">
              <a:lnSpc>
                <a:spcPct val="115000"/>
              </a:lnSpc>
              <a:spcBef>
                <a:spcPts val="0"/>
              </a:spcBef>
              <a:spcAft>
                <a:spcPts val="0"/>
              </a:spcAft>
              <a:buSzPts val="2200"/>
              <a:buNone/>
            </a:pPr>
            <a:r>
              <a:t/>
            </a:r>
            <a:endParaRPr sz="1350">
              <a:solidFill>
                <a:srgbClr val="3A3A3A"/>
              </a:solidFill>
              <a:highlight>
                <a:srgbClr val="E7F5FE"/>
              </a:highlight>
              <a:latin typeface="Roboto"/>
              <a:ea typeface="Roboto"/>
              <a:cs typeface="Roboto"/>
              <a:sym typeface="Roboto"/>
            </a:endParaRPr>
          </a:p>
          <a:p>
            <a:pPr indent="0" lvl="0" marL="0" rtl="0" algn="l">
              <a:lnSpc>
                <a:spcPct val="115000"/>
              </a:lnSpc>
              <a:spcBef>
                <a:spcPts val="0"/>
              </a:spcBef>
              <a:spcAft>
                <a:spcPts val="0"/>
              </a:spcAft>
              <a:buSzPts val="2200"/>
              <a:buNone/>
            </a:pPr>
            <a:r>
              <a:rPr lang="en-US" sz="1350">
                <a:solidFill>
                  <a:srgbClr val="3A3A3A"/>
                </a:solidFill>
                <a:highlight>
                  <a:srgbClr val="E7F5FE"/>
                </a:highlight>
                <a:latin typeface="Roboto"/>
                <a:ea typeface="Roboto"/>
                <a:cs typeface="Roboto"/>
                <a:sym typeface="Roboto"/>
              </a:rPr>
              <a:t>Option C</a:t>
            </a:r>
            <a:endParaRPr sz="1350">
              <a:solidFill>
                <a:srgbClr val="3A3A3A"/>
              </a:solidFill>
              <a:highlight>
                <a:srgbClr val="E7F5FE"/>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350">
              <a:solidFill>
                <a:srgbClr val="3A3A3A"/>
              </a:solidFill>
              <a:highlight>
                <a:srgbClr val="E7F5FE"/>
              </a:highlight>
              <a:latin typeface="Roboto"/>
              <a:ea typeface="Roboto"/>
              <a:cs typeface="Roboto"/>
              <a:sym typeface="Roboto"/>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2" name="Shape 912"/>
        <p:cNvGrpSpPr/>
        <p:nvPr/>
      </p:nvGrpSpPr>
      <p:grpSpPr>
        <a:xfrm>
          <a:off x="0" y="0"/>
          <a:ext cx="0" cy="0"/>
          <a:chOff x="0" y="0"/>
          <a:chExt cx="0" cy="0"/>
        </a:xfrm>
      </p:grpSpPr>
      <p:sp>
        <p:nvSpPr>
          <p:cNvPr id="913" name="Google Shape;913;p82"/>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a:p>
        </p:txBody>
      </p:sp>
      <p:sp>
        <p:nvSpPr>
          <p:cNvPr id="914" name="Google Shape;914;p82"/>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US" sz="1750">
                <a:solidFill>
                  <a:srgbClr val="3A3A3A"/>
                </a:solidFill>
                <a:highlight>
                  <a:srgbClr val="FCF0EF"/>
                </a:highlight>
                <a:latin typeface="Roboto"/>
                <a:ea typeface="Roboto"/>
                <a:cs typeface="Roboto"/>
                <a:sym typeface="Roboto"/>
              </a:rPr>
              <a:t>Consider the hash table of size 11 that uses open addressing with linear probing. Let h(k) = k mod 11 be the hash function. A sequence of records with keys 43, 36, 92, 87, 11, 47, 11, 13, 14 is inserted into an initially empty hash table. The bins of which are indexed from 0 to 10. What is the index of the bin into which the last record is inserted?</a:t>
            </a:r>
            <a:endParaRPr sz="1750">
              <a:solidFill>
                <a:srgbClr val="3A3A3A"/>
              </a:solidFill>
              <a:highlight>
                <a:srgbClr val="FCF0EF"/>
              </a:highlight>
              <a:latin typeface="Roboto"/>
              <a:ea typeface="Roboto"/>
              <a:cs typeface="Roboto"/>
              <a:sym typeface="Roboto"/>
            </a:endParaRPr>
          </a:p>
          <a:p>
            <a:pPr indent="0" lvl="0" marL="0" rtl="0" algn="l">
              <a:lnSpc>
                <a:spcPct val="100000"/>
              </a:lnSpc>
              <a:spcBef>
                <a:spcPts val="0"/>
              </a:spcBef>
              <a:spcAft>
                <a:spcPts val="0"/>
              </a:spcAft>
              <a:buSzPts val="2200"/>
              <a:buNone/>
            </a:pPr>
            <a:r>
              <a:t/>
            </a:r>
            <a:endParaRPr sz="1750">
              <a:solidFill>
                <a:srgbClr val="3A3A3A"/>
              </a:solidFill>
              <a:highlight>
                <a:srgbClr val="FCF0EF"/>
              </a:highlight>
              <a:latin typeface="Roboto"/>
              <a:ea typeface="Roboto"/>
              <a:cs typeface="Roboto"/>
              <a:sym typeface="Roboto"/>
            </a:endParaRPr>
          </a:p>
          <a:p>
            <a:pPr indent="0" lvl="0" marL="0" rtl="0" algn="l">
              <a:lnSpc>
                <a:spcPct val="100000"/>
              </a:lnSpc>
              <a:spcBef>
                <a:spcPts val="0"/>
              </a:spcBef>
              <a:spcAft>
                <a:spcPts val="0"/>
              </a:spcAft>
              <a:buSzPts val="2200"/>
              <a:buNone/>
            </a:pPr>
            <a:r>
              <a:rPr lang="en-US" sz="1750">
                <a:solidFill>
                  <a:srgbClr val="3A3A3A"/>
                </a:solidFill>
                <a:highlight>
                  <a:srgbClr val="FCF0EF"/>
                </a:highlight>
                <a:latin typeface="Roboto"/>
                <a:ea typeface="Roboto"/>
                <a:cs typeface="Roboto"/>
                <a:sym typeface="Roboto"/>
              </a:rPr>
              <a:t>7</a:t>
            </a:r>
            <a:endParaRPr sz="1750">
              <a:solidFill>
                <a:srgbClr val="3A3A3A"/>
              </a:solidFill>
              <a:highlight>
                <a:srgbClr val="FCF0EF"/>
              </a:highlight>
              <a:latin typeface="Roboto"/>
              <a:ea typeface="Roboto"/>
              <a:cs typeface="Roboto"/>
              <a:sym typeface="Roboto"/>
            </a:endParaRPr>
          </a:p>
          <a:p>
            <a:pPr indent="0" lvl="0" marL="0" rtl="0" algn="l">
              <a:lnSpc>
                <a:spcPct val="100000"/>
              </a:lnSpc>
              <a:spcBef>
                <a:spcPts val="0"/>
              </a:spcBef>
              <a:spcAft>
                <a:spcPts val="0"/>
              </a:spcAft>
              <a:buSzPts val="2200"/>
              <a:buNone/>
            </a:pPr>
            <a:r>
              <a:t/>
            </a:r>
            <a:endParaRPr sz="1750">
              <a:solidFill>
                <a:srgbClr val="3A3A3A"/>
              </a:solidFill>
              <a:highlight>
                <a:srgbClr val="FCF0EF"/>
              </a:highlight>
              <a:latin typeface="Roboto"/>
              <a:ea typeface="Roboto"/>
              <a:cs typeface="Roboto"/>
              <a:sym typeface="Roboto"/>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8" name="Shape 918"/>
        <p:cNvGrpSpPr/>
        <p:nvPr/>
      </p:nvGrpSpPr>
      <p:grpSpPr>
        <a:xfrm>
          <a:off x="0" y="0"/>
          <a:ext cx="0" cy="0"/>
          <a:chOff x="0" y="0"/>
          <a:chExt cx="0" cy="0"/>
        </a:xfrm>
      </p:grpSpPr>
      <p:sp>
        <p:nvSpPr>
          <p:cNvPr id="919" name="Google Shape;919;p83"/>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a:p>
        </p:txBody>
      </p:sp>
      <p:sp>
        <p:nvSpPr>
          <p:cNvPr id="920" name="Google Shape;920;p83"/>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US" sz="2350">
                <a:solidFill>
                  <a:srgbClr val="3A3A3A"/>
                </a:solidFill>
                <a:highlight>
                  <a:srgbClr val="FCF0EF"/>
                </a:highlight>
                <a:latin typeface="Roboto"/>
                <a:ea typeface="Roboto"/>
                <a:cs typeface="Roboto"/>
                <a:sym typeface="Roboto"/>
              </a:rPr>
              <a:t>A hash function h defined h(key)=key mod 7, with linear probing, is used to insert the keys 44, 45, 79, 55, 91, 18, 63 into a table indexed from 0 to 6. What will be the location of key 18 ?</a:t>
            </a:r>
            <a:endParaRPr sz="2350">
              <a:solidFill>
                <a:srgbClr val="3A3A3A"/>
              </a:solidFill>
              <a:highlight>
                <a:srgbClr val="FCF0EF"/>
              </a:highlight>
              <a:latin typeface="Roboto"/>
              <a:ea typeface="Roboto"/>
              <a:cs typeface="Roboto"/>
              <a:sym typeface="Roboto"/>
            </a:endParaRPr>
          </a:p>
          <a:p>
            <a:pPr indent="0" lvl="0" marL="0" rtl="0" algn="l">
              <a:lnSpc>
                <a:spcPct val="100000"/>
              </a:lnSpc>
              <a:spcBef>
                <a:spcPts val="0"/>
              </a:spcBef>
              <a:spcAft>
                <a:spcPts val="0"/>
              </a:spcAft>
              <a:buSzPts val="2200"/>
              <a:buNone/>
            </a:pPr>
            <a:r>
              <a:t/>
            </a:r>
            <a:endParaRPr sz="2350">
              <a:solidFill>
                <a:srgbClr val="3A3A3A"/>
              </a:solidFill>
              <a:highlight>
                <a:srgbClr val="FCF0EF"/>
              </a:highlight>
              <a:latin typeface="Roboto"/>
              <a:ea typeface="Roboto"/>
              <a:cs typeface="Roboto"/>
              <a:sym typeface="Roboto"/>
            </a:endParaRPr>
          </a:p>
          <a:p>
            <a:pPr indent="0" lvl="0" marL="0" rtl="0" algn="l">
              <a:lnSpc>
                <a:spcPct val="100000"/>
              </a:lnSpc>
              <a:spcBef>
                <a:spcPts val="0"/>
              </a:spcBef>
              <a:spcAft>
                <a:spcPts val="0"/>
              </a:spcAft>
              <a:buSzPts val="2200"/>
              <a:buNone/>
            </a:pPr>
            <a:r>
              <a:rPr lang="en-US" sz="2350">
                <a:solidFill>
                  <a:srgbClr val="3A3A3A"/>
                </a:solidFill>
                <a:highlight>
                  <a:srgbClr val="FCF0EF"/>
                </a:highlight>
                <a:latin typeface="Roboto"/>
                <a:ea typeface="Roboto"/>
                <a:cs typeface="Roboto"/>
                <a:sym typeface="Roboto"/>
              </a:rPr>
              <a:t>5</a:t>
            </a:r>
            <a:endParaRPr sz="2350">
              <a:solidFill>
                <a:srgbClr val="3A3A3A"/>
              </a:solidFill>
              <a:highlight>
                <a:srgbClr val="FCF0EF"/>
              </a:highlight>
              <a:latin typeface="Roboto"/>
              <a:ea typeface="Roboto"/>
              <a:cs typeface="Roboto"/>
              <a:sym typeface="Roboto"/>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4" name="Shape 924"/>
        <p:cNvGrpSpPr/>
        <p:nvPr/>
      </p:nvGrpSpPr>
      <p:grpSpPr>
        <a:xfrm>
          <a:off x="0" y="0"/>
          <a:ext cx="0" cy="0"/>
          <a:chOff x="0" y="0"/>
          <a:chExt cx="0" cy="0"/>
        </a:xfrm>
      </p:grpSpPr>
      <p:sp>
        <p:nvSpPr>
          <p:cNvPr id="925" name="Google Shape;925;p84"/>
          <p:cNvSpPr txBox="1"/>
          <p:nvPr>
            <p:ph type="title"/>
          </p:nvPr>
        </p:nvSpPr>
        <p:spPr>
          <a:xfrm>
            <a:off x="306150" y="262292"/>
            <a:ext cx="8520600" cy="7635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Clr>
                <a:schemeClr val="dk1"/>
              </a:buClr>
              <a:buSzPts val="1100"/>
              <a:buFont typeface="Arial"/>
              <a:buNone/>
            </a:pPr>
            <a:r>
              <a:rPr b="0" lang="en-US">
                <a:solidFill>
                  <a:schemeClr val="dk1"/>
                </a:solidFill>
                <a:latin typeface="Times New Roman"/>
                <a:ea typeface="Times New Roman"/>
                <a:cs typeface="Times New Roman"/>
                <a:sym typeface="Times New Roman"/>
              </a:rPr>
              <a:t>Linear Search/ Search Algorithm (sequential search)</a:t>
            </a:r>
            <a:endParaRPr/>
          </a:p>
        </p:txBody>
      </p:sp>
      <p:sp>
        <p:nvSpPr>
          <p:cNvPr id="926" name="Google Shape;926;p84"/>
          <p:cNvSpPr txBox="1"/>
          <p:nvPr>
            <p:ph idx="1" type="body"/>
          </p:nvPr>
        </p:nvSpPr>
        <p:spPr>
          <a:xfrm>
            <a:off x="306150" y="766500"/>
            <a:ext cx="8520600" cy="529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US" sz="2800">
                <a:latin typeface="Times New Roman"/>
                <a:ea typeface="Times New Roman"/>
                <a:cs typeface="Times New Roman"/>
                <a:sym typeface="Times New Roman"/>
              </a:rPr>
              <a:t>LA - linear array with N elts; Algorithm to find an element with a value of ITEM, and return its position </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US" sz="2800">
                <a:latin typeface="Times New Roman"/>
                <a:ea typeface="Times New Roman"/>
                <a:cs typeface="Times New Roman"/>
                <a:sym typeface="Times New Roman"/>
              </a:rPr>
              <a:t>1. Start</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US" sz="2800">
                <a:latin typeface="Times New Roman"/>
                <a:ea typeface="Times New Roman"/>
                <a:cs typeface="Times New Roman"/>
                <a:sym typeface="Times New Roman"/>
              </a:rPr>
              <a:t>2. Set J = 0</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US" sz="2800">
                <a:latin typeface="Times New Roman"/>
                <a:ea typeface="Times New Roman"/>
                <a:cs typeface="Times New Roman"/>
                <a:sym typeface="Times New Roman"/>
              </a:rPr>
              <a:t>3. Repeat steps 4 and 5 while J &lt; N</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US" sz="2800">
                <a:latin typeface="Times New Roman"/>
                <a:ea typeface="Times New Roman"/>
                <a:cs typeface="Times New Roman"/>
                <a:sym typeface="Times New Roman"/>
              </a:rPr>
              <a:t>4. IF LA[J] is equal ITEM THEN GOTO STEP 6</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US" sz="2800">
                <a:latin typeface="Times New Roman"/>
                <a:ea typeface="Times New Roman"/>
                <a:cs typeface="Times New Roman"/>
                <a:sym typeface="Times New Roman"/>
              </a:rPr>
              <a:t>5. Set J = J +1</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US" sz="2800">
                <a:latin typeface="Times New Roman"/>
                <a:ea typeface="Times New Roman"/>
                <a:cs typeface="Times New Roman"/>
                <a:sym typeface="Times New Roman"/>
              </a:rPr>
              <a:t>6. PRINT J, ITEM</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US" sz="2800">
                <a:latin typeface="Times New Roman"/>
                <a:ea typeface="Times New Roman"/>
                <a:cs typeface="Times New Roman"/>
                <a:sym typeface="Times New Roman"/>
              </a:rPr>
              <a:t>7. Stop</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SzPts val="2200"/>
              <a:buNone/>
            </a:pPr>
            <a:r>
              <a:t/>
            </a:r>
            <a:endParaRPr sz="2800">
              <a:latin typeface="Times New Roman"/>
              <a:ea typeface="Times New Roman"/>
              <a:cs typeface="Times New Roman"/>
              <a:sym typeface="Times New Roman"/>
            </a:endParaRPr>
          </a:p>
        </p:txBody>
      </p:sp>
      <p:sp>
        <p:nvSpPr>
          <p:cNvPr id="927" name="Google Shape;927;p84"/>
          <p:cNvSpPr txBox="1"/>
          <p:nvPr>
            <p:ph idx="12" type="sldNum"/>
          </p:nvPr>
        </p:nvSpPr>
        <p:spPr>
          <a:xfrm>
            <a:off x="8604208" y="5906447"/>
            <a:ext cx="548700" cy="52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chemeClr val="dk2"/>
              </a:buClr>
              <a:buSzPts val="1000"/>
              <a:buFont typeface="Arial"/>
              <a:buNone/>
            </a:pPr>
            <a:fld id="{00000000-1234-1234-1234-123412341234}" type="slidenum">
              <a:rPr lang="en-US"/>
              <a:t>‹#›</a:t>
            </a:fld>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sp>
        <p:nvSpPr>
          <p:cNvPr id="932" name="Google Shape;932;p85"/>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 </a:t>
            </a:r>
            <a:endParaRPr/>
          </a:p>
        </p:txBody>
      </p:sp>
      <p:sp>
        <p:nvSpPr>
          <p:cNvPr id="933" name="Google Shape;933;p85"/>
          <p:cNvSpPr txBox="1"/>
          <p:nvPr>
            <p:ph idx="1" type="body"/>
          </p:nvPr>
        </p:nvSpPr>
        <p:spPr>
          <a:xfrm>
            <a:off x="306150" y="1165683"/>
            <a:ext cx="8520600" cy="455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US" sz="2800">
                <a:latin typeface="Times New Roman"/>
                <a:ea typeface="Times New Roman"/>
                <a:cs typeface="Times New Roman"/>
                <a:sym typeface="Times New Roman"/>
              </a:rPr>
              <a:t>The original array elements are : (searching for 5)</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US" sz="2800">
                <a:latin typeface="Times New Roman"/>
                <a:ea typeface="Times New Roman"/>
                <a:cs typeface="Times New Roman"/>
                <a:sym typeface="Times New Roman"/>
              </a:rPr>
              <a:t>LA[0] = 1</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US" sz="2800">
                <a:latin typeface="Times New Roman"/>
                <a:ea typeface="Times New Roman"/>
                <a:cs typeface="Times New Roman"/>
                <a:sym typeface="Times New Roman"/>
              </a:rPr>
              <a:t>LA[1] = 3</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US" sz="2800">
                <a:latin typeface="Times New Roman"/>
                <a:ea typeface="Times New Roman"/>
                <a:cs typeface="Times New Roman"/>
                <a:sym typeface="Times New Roman"/>
              </a:rPr>
              <a:t>LA[2] = 5 </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US" sz="2800">
                <a:latin typeface="Times New Roman"/>
                <a:ea typeface="Times New Roman"/>
                <a:cs typeface="Times New Roman"/>
                <a:sym typeface="Times New Roman"/>
              </a:rPr>
              <a:t>LA[3] = 7</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US" sz="2800">
                <a:latin typeface="Times New Roman"/>
                <a:ea typeface="Times New Roman"/>
                <a:cs typeface="Times New Roman"/>
                <a:sym typeface="Times New Roman"/>
              </a:rPr>
              <a:t>LA[4] = 8</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US" sz="2800">
                <a:latin typeface="Times New Roman"/>
                <a:ea typeface="Times New Roman"/>
                <a:cs typeface="Times New Roman"/>
                <a:sym typeface="Times New Roman"/>
              </a:rPr>
              <a:t>Found element 5 at position 3</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SzPts val="2200"/>
              <a:buNone/>
            </a:pPr>
            <a:r>
              <a:t/>
            </a:r>
            <a:endParaRPr sz="2800">
              <a:latin typeface="Times New Roman"/>
              <a:ea typeface="Times New Roman"/>
              <a:cs typeface="Times New Roman"/>
              <a:sym typeface="Times New Roman"/>
            </a:endParaRPr>
          </a:p>
        </p:txBody>
      </p:sp>
      <p:sp>
        <p:nvSpPr>
          <p:cNvPr id="934" name="Google Shape;934;p85"/>
          <p:cNvSpPr txBox="1"/>
          <p:nvPr>
            <p:ph idx="12" type="sldNum"/>
          </p:nvPr>
        </p:nvSpPr>
        <p:spPr>
          <a:xfrm>
            <a:off x="8604208" y="5906447"/>
            <a:ext cx="548700" cy="52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chemeClr val="dk2"/>
              </a:buClr>
              <a:buSzPts val="1000"/>
              <a:buFont typeface="Arial"/>
              <a:buNone/>
            </a:pPr>
            <a:fld id="{00000000-1234-1234-1234-123412341234}" type="slidenum">
              <a:rPr lang="en-US"/>
              <a:t>‹#›</a:t>
            </a:fld>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8" name="Shape 938"/>
        <p:cNvGrpSpPr/>
        <p:nvPr/>
      </p:nvGrpSpPr>
      <p:grpSpPr>
        <a:xfrm>
          <a:off x="0" y="0"/>
          <a:ext cx="0" cy="0"/>
          <a:chOff x="0" y="0"/>
          <a:chExt cx="0" cy="0"/>
        </a:xfrm>
      </p:grpSpPr>
      <p:sp>
        <p:nvSpPr>
          <p:cNvPr id="939" name="Google Shape;939;p86"/>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 </a:t>
            </a:r>
            <a:endParaRPr/>
          </a:p>
        </p:txBody>
      </p:sp>
      <p:sp>
        <p:nvSpPr>
          <p:cNvPr id="940" name="Google Shape;940;p86"/>
          <p:cNvSpPr txBox="1"/>
          <p:nvPr>
            <p:ph idx="1" type="body"/>
          </p:nvPr>
        </p:nvSpPr>
        <p:spPr>
          <a:xfrm>
            <a:off x="306150" y="1165683"/>
            <a:ext cx="8520600" cy="455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US" sz="2800">
                <a:latin typeface="Times New Roman"/>
                <a:ea typeface="Times New Roman"/>
                <a:cs typeface="Times New Roman"/>
                <a:sym typeface="Times New Roman"/>
              </a:rPr>
              <a:t>How many comparisons will happen in the following code (next slide) , for </a:t>
            </a:r>
            <a:r>
              <a:rPr b="1" lang="en-US" sz="2800">
                <a:latin typeface="Times New Roman"/>
                <a:ea typeface="Times New Roman"/>
                <a:cs typeface="Times New Roman"/>
                <a:sym typeface="Times New Roman"/>
              </a:rPr>
              <a:t>worst case</a:t>
            </a:r>
            <a:r>
              <a:rPr lang="en-US" sz="2800">
                <a:latin typeface="Times New Roman"/>
                <a:ea typeface="Times New Roman"/>
                <a:cs typeface="Times New Roman"/>
                <a:sym typeface="Times New Roman"/>
              </a:rPr>
              <a:t>, for  an array of N elements?</a:t>
            </a:r>
            <a:endParaRPr sz="2800">
              <a:latin typeface="Times New Roman"/>
              <a:ea typeface="Times New Roman"/>
              <a:cs typeface="Times New Roman"/>
              <a:sym typeface="Times New Roman"/>
            </a:endParaRPr>
          </a:p>
        </p:txBody>
      </p:sp>
      <p:sp>
        <p:nvSpPr>
          <p:cNvPr id="941" name="Google Shape;941;p86"/>
          <p:cNvSpPr txBox="1"/>
          <p:nvPr>
            <p:ph idx="12" type="sldNum"/>
          </p:nvPr>
        </p:nvSpPr>
        <p:spPr>
          <a:xfrm>
            <a:off x="8604208" y="5906447"/>
            <a:ext cx="548700" cy="52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chemeClr val="dk2"/>
              </a:buClr>
              <a:buSzPts val="1000"/>
              <a:buFont typeface="Arial"/>
              <a:buNone/>
            </a:pPr>
            <a:fld id="{00000000-1234-1234-1234-123412341234}" type="slidenum">
              <a:rPr lang="en-US"/>
              <a:t>‹#›</a:t>
            </a:fld>
            <a:endParaRPr/>
          </a:p>
        </p:txBody>
      </p:sp>
      <p:sp>
        <p:nvSpPr>
          <p:cNvPr id="942" name="Google Shape;942;p86"/>
          <p:cNvSpPr txBox="1"/>
          <p:nvPr/>
        </p:nvSpPr>
        <p:spPr>
          <a:xfrm>
            <a:off x="1808480" y="2875280"/>
            <a:ext cx="4754880"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Number of element comparisons----------n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Number of index comparisons-----n+1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Total comparisons-----2N+1</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6" name="Shape 946"/>
        <p:cNvGrpSpPr/>
        <p:nvPr/>
      </p:nvGrpSpPr>
      <p:grpSpPr>
        <a:xfrm>
          <a:off x="0" y="0"/>
          <a:ext cx="0" cy="0"/>
          <a:chOff x="0" y="0"/>
          <a:chExt cx="0" cy="0"/>
        </a:xfrm>
      </p:grpSpPr>
      <p:sp>
        <p:nvSpPr>
          <p:cNvPr id="947" name="Google Shape;947;p87"/>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 </a:t>
            </a:r>
            <a:endParaRPr/>
          </a:p>
        </p:txBody>
      </p:sp>
      <p:sp>
        <p:nvSpPr>
          <p:cNvPr id="948" name="Google Shape;948;p87"/>
          <p:cNvSpPr txBox="1"/>
          <p:nvPr>
            <p:ph idx="1" type="body"/>
          </p:nvPr>
        </p:nvSpPr>
        <p:spPr>
          <a:xfrm>
            <a:off x="0" y="464325"/>
            <a:ext cx="9231900" cy="59712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Clr>
                <a:schemeClr val="dk1"/>
              </a:buClr>
              <a:buSzPts val="1100"/>
              <a:buFont typeface="Arial"/>
              <a:buNone/>
            </a:pPr>
            <a:r>
              <a:rPr lang="en-US" sz="2800">
                <a:highlight>
                  <a:srgbClr val="00FFFF"/>
                </a:highlight>
                <a:latin typeface="Times New Roman"/>
                <a:ea typeface="Times New Roman"/>
                <a:cs typeface="Times New Roman"/>
                <a:sym typeface="Times New Roman"/>
              </a:rPr>
              <a:t>//linear search function</a:t>
            </a:r>
            <a:r>
              <a:rPr lang="en-US" sz="2800">
                <a:latin typeface="Times New Roman"/>
                <a:ea typeface="Times New Roman"/>
                <a:cs typeface="Times New Roman"/>
                <a:sym typeface="Times New Roman"/>
              </a:rPr>
              <a:t>	</a:t>
            </a:r>
            <a:endParaRPr sz="2800">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rPr lang="en-US" sz="2800">
                <a:latin typeface="Times New Roman"/>
                <a:ea typeface="Times New Roman"/>
                <a:cs typeface="Times New Roman"/>
                <a:sym typeface="Times New Roman"/>
              </a:rPr>
              <a:t>int linearSearch(int array[],int target, int size){	</a:t>
            </a:r>
            <a:endParaRPr sz="2800">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rPr lang="en-US" sz="2800">
                <a:latin typeface="Times New Roman"/>
                <a:ea typeface="Times New Roman"/>
                <a:cs typeface="Times New Roman"/>
                <a:sym typeface="Times New Roman"/>
              </a:rPr>
              <a:t>	int position=0;</a:t>
            </a:r>
            <a:endParaRPr sz="2800">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rPr lang="en-US" sz="2800">
                <a:latin typeface="Times New Roman"/>
                <a:ea typeface="Times New Roman"/>
                <a:cs typeface="Times New Roman"/>
                <a:sym typeface="Times New Roman"/>
              </a:rPr>
              <a:t>	while(</a:t>
            </a:r>
            <a:r>
              <a:rPr lang="en-US" sz="2800">
                <a:highlight>
                  <a:srgbClr val="9FC5E8"/>
                </a:highlight>
                <a:latin typeface="Times New Roman"/>
                <a:ea typeface="Times New Roman"/>
                <a:cs typeface="Times New Roman"/>
                <a:sym typeface="Times New Roman"/>
              </a:rPr>
              <a:t>array[position]!=target</a:t>
            </a:r>
            <a:r>
              <a:rPr lang="en-US" sz="2800">
                <a:latin typeface="Times New Roman"/>
                <a:ea typeface="Times New Roman"/>
                <a:cs typeface="Times New Roman"/>
                <a:sym typeface="Times New Roman"/>
              </a:rPr>
              <a:t>){</a:t>
            </a:r>
            <a:endParaRPr sz="2800">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rPr lang="en-US" sz="2800">
                <a:latin typeface="Times New Roman"/>
                <a:ea typeface="Times New Roman"/>
                <a:cs typeface="Times New Roman"/>
                <a:sym typeface="Times New Roman"/>
              </a:rPr>
              <a:t>		if(</a:t>
            </a:r>
            <a:r>
              <a:rPr lang="en-US" sz="2800">
                <a:highlight>
                  <a:srgbClr val="A4C2F4"/>
                </a:highlight>
                <a:latin typeface="Times New Roman"/>
                <a:ea typeface="Times New Roman"/>
                <a:cs typeface="Times New Roman"/>
                <a:sym typeface="Times New Roman"/>
              </a:rPr>
              <a:t>position==size</a:t>
            </a:r>
            <a:r>
              <a:rPr lang="en-US" sz="2800">
                <a:latin typeface="Times New Roman"/>
                <a:ea typeface="Times New Roman"/>
                <a:cs typeface="Times New Roman"/>
                <a:sym typeface="Times New Roman"/>
              </a:rPr>
              <a:t>)</a:t>
            </a:r>
            <a:endParaRPr sz="2800">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rPr lang="en-US" sz="2800">
                <a:latin typeface="Times New Roman"/>
                <a:ea typeface="Times New Roman"/>
                <a:cs typeface="Times New Roman"/>
                <a:sym typeface="Times New Roman"/>
              </a:rPr>
              <a:t>			return -1;</a:t>
            </a:r>
            <a:endParaRPr sz="2800">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rPr lang="en-US" sz="2800">
                <a:latin typeface="Times New Roman"/>
                <a:ea typeface="Times New Roman"/>
                <a:cs typeface="Times New Roman"/>
                <a:sym typeface="Times New Roman"/>
              </a:rPr>
              <a:t>		else  position++;}</a:t>
            </a:r>
            <a:endParaRPr sz="2800">
              <a:latin typeface="Times New Roman"/>
              <a:ea typeface="Times New Roman"/>
              <a:cs typeface="Times New Roman"/>
              <a:sym typeface="Times New Roman"/>
            </a:endParaRPr>
          </a:p>
          <a:p>
            <a:pPr indent="0" lvl="0" marL="0" rtl="0" algn="just">
              <a:lnSpc>
                <a:spcPct val="100000"/>
              </a:lnSpc>
              <a:spcBef>
                <a:spcPts val="0"/>
              </a:spcBef>
              <a:spcAft>
                <a:spcPts val="0"/>
              </a:spcAft>
              <a:buSzPts val="2200"/>
              <a:buNone/>
            </a:pPr>
            <a:r>
              <a:rPr lang="en-US" sz="2800">
                <a:latin typeface="Times New Roman"/>
                <a:ea typeface="Times New Roman"/>
                <a:cs typeface="Times New Roman"/>
                <a:sym typeface="Times New Roman"/>
              </a:rPr>
              <a:t>return position;  }</a:t>
            </a:r>
            <a:endParaRPr sz="2800">
              <a:latin typeface="Times New Roman"/>
              <a:ea typeface="Times New Roman"/>
              <a:cs typeface="Times New Roman"/>
              <a:sym typeface="Times New Roman"/>
            </a:endParaRPr>
          </a:p>
          <a:p>
            <a:pPr indent="0" lvl="0" marL="0" rtl="0" algn="just">
              <a:lnSpc>
                <a:spcPct val="50000"/>
              </a:lnSpc>
              <a:spcBef>
                <a:spcPts val="0"/>
              </a:spcBef>
              <a:spcAft>
                <a:spcPts val="0"/>
              </a:spcAft>
              <a:buSzPts val="2200"/>
              <a:buNone/>
            </a:pPr>
            <a:r>
              <a:t/>
            </a:r>
            <a:endParaRPr sz="2800">
              <a:latin typeface="Times New Roman"/>
              <a:ea typeface="Times New Roman"/>
              <a:cs typeface="Times New Roman"/>
              <a:sym typeface="Times New Roman"/>
            </a:endParaRPr>
          </a:p>
          <a:p>
            <a:pPr indent="0" lvl="0" marL="0" rtl="0" algn="just">
              <a:lnSpc>
                <a:spcPct val="100000"/>
              </a:lnSpc>
              <a:spcBef>
                <a:spcPts val="0"/>
              </a:spcBef>
              <a:spcAft>
                <a:spcPts val="0"/>
              </a:spcAft>
              <a:buSzPts val="2200"/>
              <a:buNone/>
            </a:pPr>
            <a:r>
              <a:rPr lang="en-US" sz="2800">
                <a:solidFill>
                  <a:schemeClr val="dk1"/>
                </a:solidFill>
                <a:highlight>
                  <a:srgbClr val="00FFFF"/>
                </a:highlight>
                <a:latin typeface="Times New Roman"/>
                <a:ea typeface="Times New Roman"/>
                <a:cs typeface="Times New Roman"/>
                <a:sym typeface="Times New Roman"/>
              </a:rPr>
              <a:t>// code snippet of main()</a:t>
            </a:r>
            <a:endParaRPr sz="2800">
              <a:solidFill>
                <a:schemeClr val="dk1"/>
              </a:solidFill>
              <a:highlight>
                <a:srgbClr val="00FFFF"/>
              </a:highlight>
              <a:latin typeface="Times New Roman"/>
              <a:ea typeface="Times New Roman"/>
              <a:cs typeface="Times New Roman"/>
              <a:sym typeface="Times New Roman"/>
            </a:endParaRPr>
          </a:p>
          <a:p>
            <a:pPr indent="0" lvl="0" marL="0" rtl="0" algn="just">
              <a:lnSpc>
                <a:spcPct val="100000"/>
              </a:lnSpc>
              <a:spcBef>
                <a:spcPts val="0"/>
              </a:spcBef>
              <a:spcAft>
                <a:spcPts val="0"/>
              </a:spcAft>
              <a:buSzPts val="2200"/>
              <a:buNone/>
            </a:pPr>
            <a:r>
              <a:rPr lang="en-US" sz="2800">
                <a:solidFill>
                  <a:schemeClr val="dk1"/>
                </a:solidFill>
                <a:latin typeface="Times New Roman"/>
                <a:ea typeface="Times New Roman"/>
                <a:cs typeface="Times New Roman"/>
                <a:sym typeface="Times New Roman"/>
              </a:rPr>
              <a:t>int p=linearSearch(arr,t,s);</a:t>
            </a:r>
            <a:endParaRPr sz="28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SzPts val="2200"/>
              <a:buNone/>
            </a:pPr>
            <a:r>
              <a:rPr lang="en-US" sz="2800">
                <a:solidFill>
                  <a:schemeClr val="dk1"/>
                </a:solidFill>
                <a:latin typeface="Times New Roman"/>
                <a:ea typeface="Times New Roman"/>
                <a:cs typeface="Times New Roman"/>
                <a:sym typeface="Times New Roman"/>
              </a:rPr>
              <a:t>       if  (</a:t>
            </a:r>
            <a:r>
              <a:rPr lang="en-US" sz="2800">
                <a:solidFill>
                  <a:schemeClr val="dk1"/>
                </a:solidFill>
                <a:highlight>
                  <a:srgbClr val="A4C2F4"/>
                </a:highlight>
                <a:latin typeface="Times New Roman"/>
                <a:ea typeface="Times New Roman"/>
                <a:cs typeface="Times New Roman"/>
                <a:sym typeface="Times New Roman"/>
              </a:rPr>
              <a:t>p==-1</a:t>
            </a:r>
            <a:r>
              <a:rPr lang="en-US" sz="2800">
                <a:solidFill>
                  <a:schemeClr val="dk1"/>
                </a:solidFill>
                <a:latin typeface="Times New Roman"/>
                <a:ea typeface="Times New Roman"/>
                <a:cs typeface="Times New Roman"/>
                <a:sym typeface="Times New Roman"/>
              </a:rPr>
              <a:t>)</a:t>
            </a:r>
            <a:endParaRPr sz="28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SzPts val="2200"/>
              <a:buNone/>
            </a:pPr>
            <a:r>
              <a:rPr lang="en-US" sz="2800">
                <a:solidFill>
                  <a:schemeClr val="dk1"/>
                </a:solidFill>
                <a:latin typeface="Times New Roman"/>
                <a:ea typeface="Times New Roman"/>
                <a:cs typeface="Times New Roman"/>
                <a:sym typeface="Times New Roman"/>
              </a:rPr>
              <a:t>	       printf("%d is not in the array",t);</a:t>
            </a:r>
            <a:endParaRPr sz="28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SzPts val="2200"/>
              <a:buNone/>
            </a:pPr>
            <a:r>
              <a:rPr lang="en-US" sz="2800">
                <a:solidFill>
                  <a:schemeClr val="dk1"/>
                </a:solidFill>
                <a:latin typeface="Times New Roman"/>
                <a:ea typeface="Times New Roman"/>
                <a:cs typeface="Times New Roman"/>
                <a:sym typeface="Times New Roman"/>
              </a:rPr>
              <a:t>	else printf("%d is found at %d position",t,p);</a:t>
            </a:r>
            <a:endParaRPr sz="28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t/>
            </a:r>
            <a:endParaRPr sz="2800">
              <a:latin typeface="Times New Roman"/>
              <a:ea typeface="Times New Roman"/>
              <a:cs typeface="Times New Roman"/>
              <a:sym typeface="Times New Roman"/>
            </a:endParaRPr>
          </a:p>
          <a:p>
            <a:pPr indent="0" lvl="0" marL="0" rtl="0" algn="just">
              <a:lnSpc>
                <a:spcPct val="100000"/>
              </a:lnSpc>
              <a:spcBef>
                <a:spcPts val="0"/>
              </a:spcBef>
              <a:spcAft>
                <a:spcPts val="0"/>
              </a:spcAft>
              <a:buSzPts val="2200"/>
              <a:buNone/>
            </a:pPr>
            <a:r>
              <a:t/>
            </a:r>
            <a:endParaRPr sz="2800">
              <a:latin typeface="Times New Roman"/>
              <a:ea typeface="Times New Roman"/>
              <a:cs typeface="Times New Roman"/>
              <a:sym typeface="Times New Roman"/>
            </a:endParaRPr>
          </a:p>
          <a:p>
            <a:pPr indent="0" lvl="0" marL="0" rtl="0" algn="just">
              <a:lnSpc>
                <a:spcPct val="100000"/>
              </a:lnSpc>
              <a:spcBef>
                <a:spcPts val="0"/>
              </a:spcBef>
              <a:spcAft>
                <a:spcPts val="0"/>
              </a:spcAft>
              <a:buSzPts val="2200"/>
              <a:buNone/>
            </a:pPr>
            <a:r>
              <a:t/>
            </a:r>
            <a:endParaRPr sz="2800">
              <a:latin typeface="Times New Roman"/>
              <a:ea typeface="Times New Roman"/>
              <a:cs typeface="Times New Roman"/>
              <a:sym typeface="Times New Roman"/>
            </a:endParaRPr>
          </a:p>
          <a:p>
            <a:pPr indent="0" lvl="0" marL="0" rtl="0" algn="just">
              <a:lnSpc>
                <a:spcPct val="100000"/>
              </a:lnSpc>
              <a:spcBef>
                <a:spcPts val="0"/>
              </a:spcBef>
              <a:spcAft>
                <a:spcPts val="0"/>
              </a:spcAft>
              <a:buSzPts val="2200"/>
              <a:buNone/>
            </a:pPr>
            <a:r>
              <a:t/>
            </a:r>
            <a:endParaRPr sz="2800">
              <a:latin typeface="Times New Roman"/>
              <a:ea typeface="Times New Roman"/>
              <a:cs typeface="Times New Roman"/>
              <a:sym typeface="Times New Roman"/>
            </a:endParaRPr>
          </a:p>
        </p:txBody>
      </p:sp>
      <p:sp>
        <p:nvSpPr>
          <p:cNvPr id="949" name="Google Shape;949;p87"/>
          <p:cNvSpPr txBox="1"/>
          <p:nvPr>
            <p:ph idx="12" type="sldNum"/>
          </p:nvPr>
        </p:nvSpPr>
        <p:spPr>
          <a:xfrm>
            <a:off x="8604208" y="5906447"/>
            <a:ext cx="548700" cy="52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chemeClr val="dk2"/>
              </a:buClr>
              <a:buSzPts val="1000"/>
              <a:buFont typeface="Arial"/>
              <a:buNone/>
            </a:pPr>
            <a:fld id="{00000000-1234-1234-1234-123412341234}" type="slidenum">
              <a:rPr lang="en-US"/>
              <a:t>‹#›</a:t>
            </a:fld>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3" name="Shape 953"/>
        <p:cNvGrpSpPr/>
        <p:nvPr/>
      </p:nvGrpSpPr>
      <p:grpSpPr>
        <a:xfrm>
          <a:off x="0" y="0"/>
          <a:ext cx="0" cy="0"/>
          <a:chOff x="0" y="0"/>
          <a:chExt cx="0" cy="0"/>
        </a:xfrm>
      </p:grpSpPr>
      <p:sp>
        <p:nvSpPr>
          <p:cNvPr id="954" name="Google Shape;954;p88"/>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 </a:t>
            </a:r>
            <a:endParaRPr/>
          </a:p>
        </p:txBody>
      </p:sp>
      <p:sp>
        <p:nvSpPr>
          <p:cNvPr id="955" name="Google Shape;955;p88"/>
          <p:cNvSpPr txBox="1"/>
          <p:nvPr>
            <p:ph idx="1" type="body"/>
          </p:nvPr>
        </p:nvSpPr>
        <p:spPr>
          <a:xfrm>
            <a:off x="200550" y="258050"/>
            <a:ext cx="8626200" cy="58089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2200"/>
              <a:buNone/>
            </a:pPr>
            <a:r>
              <a:rPr lang="en-US" sz="2800">
                <a:latin typeface="Times New Roman"/>
                <a:ea typeface="Times New Roman"/>
                <a:cs typeface="Times New Roman"/>
                <a:sym typeface="Times New Roman"/>
              </a:rPr>
              <a:t>Sentinel Search:</a:t>
            </a:r>
            <a:endParaRPr sz="2800">
              <a:latin typeface="Times New Roman"/>
              <a:ea typeface="Times New Roman"/>
              <a:cs typeface="Times New Roman"/>
              <a:sym typeface="Times New Roman"/>
            </a:endParaRPr>
          </a:p>
          <a:p>
            <a:pPr indent="0" lvl="0" marL="0" rtl="0" algn="just">
              <a:lnSpc>
                <a:spcPct val="100000"/>
              </a:lnSpc>
              <a:spcBef>
                <a:spcPts val="0"/>
              </a:spcBef>
              <a:spcAft>
                <a:spcPts val="0"/>
              </a:spcAft>
              <a:buSzPts val="2200"/>
              <a:buNone/>
            </a:pPr>
            <a:r>
              <a:rPr lang="en-US" sz="2800">
                <a:highlight>
                  <a:srgbClr val="FFFF00"/>
                </a:highlight>
                <a:latin typeface="Times New Roman"/>
                <a:ea typeface="Times New Roman"/>
                <a:cs typeface="Times New Roman"/>
                <a:sym typeface="Times New Roman"/>
              </a:rPr>
              <a:t>Can we reduce the number of comparisons linear search</a:t>
            </a:r>
            <a:endParaRPr sz="2800">
              <a:highlight>
                <a:srgbClr val="FFFF00"/>
              </a:highlight>
              <a:latin typeface="Times New Roman"/>
              <a:ea typeface="Times New Roman"/>
              <a:cs typeface="Times New Roman"/>
              <a:sym typeface="Times New Roman"/>
            </a:endParaRPr>
          </a:p>
          <a:p>
            <a:pPr indent="0" lvl="0" marL="0" rtl="0" algn="just">
              <a:lnSpc>
                <a:spcPct val="100000"/>
              </a:lnSpc>
              <a:spcBef>
                <a:spcPts val="0"/>
              </a:spcBef>
              <a:spcAft>
                <a:spcPts val="0"/>
              </a:spcAft>
              <a:buSzPts val="2200"/>
              <a:buNone/>
            </a:pPr>
            <a:r>
              <a:t/>
            </a:r>
            <a:endParaRPr sz="2800">
              <a:latin typeface="Times New Roman"/>
              <a:ea typeface="Times New Roman"/>
              <a:cs typeface="Times New Roman"/>
              <a:sym typeface="Times New Roman"/>
            </a:endParaRPr>
          </a:p>
          <a:p>
            <a:pPr indent="0" lvl="0" marL="0" rtl="0" algn="just">
              <a:lnSpc>
                <a:spcPct val="100000"/>
              </a:lnSpc>
              <a:spcBef>
                <a:spcPts val="0"/>
              </a:spcBef>
              <a:spcAft>
                <a:spcPts val="0"/>
              </a:spcAft>
              <a:buSzPts val="2200"/>
              <a:buNone/>
            </a:pPr>
            <a:r>
              <a:rPr lang="en-US" sz="2800">
                <a:latin typeface="Times New Roman"/>
                <a:ea typeface="Times New Roman"/>
                <a:cs typeface="Times New Roman"/>
                <a:sym typeface="Times New Roman"/>
              </a:rPr>
              <a:t>HOW???</a:t>
            </a:r>
            <a:endParaRPr/>
          </a:p>
          <a:p>
            <a:pPr indent="0" lvl="0" marL="0" rtl="0" algn="just">
              <a:lnSpc>
                <a:spcPct val="100000"/>
              </a:lnSpc>
              <a:spcBef>
                <a:spcPts val="0"/>
              </a:spcBef>
              <a:spcAft>
                <a:spcPts val="0"/>
              </a:spcAft>
              <a:buSzPts val="2200"/>
              <a:buNone/>
            </a:pPr>
            <a:r>
              <a:rPr lang="en-US" sz="2800">
                <a:latin typeface="Times New Roman"/>
                <a:ea typeface="Times New Roman"/>
                <a:cs typeface="Times New Roman"/>
                <a:sym typeface="Times New Roman"/>
              </a:rPr>
              <a:t>//last element of the array is replaced with the element to be searched </a:t>
            </a:r>
            <a:endParaRPr sz="2800">
              <a:latin typeface="Times New Roman"/>
              <a:ea typeface="Times New Roman"/>
              <a:cs typeface="Times New Roman"/>
              <a:sym typeface="Times New Roman"/>
            </a:endParaRPr>
          </a:p>
          <a:p>
            <a:pPr indent="0" lvl="0" marL="0" rtl="0" algn="just">
              <a:lnSpc>
                <a:spcPct val="100000"/>
              </a:lnSpc>
              <a:spcBef>
                <a:spcPts val="0"/>
              </a:spcBef>
              <a:spcAft>
                <a:spcPts val="0"/>
              </a:spcAft>
              <a:buSzPts val="2200"/>
              <a:buNone/>
            </a:pPr>
            <a:r>
              <a:rPr lang="en-US" sz="2800">
                <a:latin typeface="Times New Roman"/>
                <a:ea typeface="Times New Roman"/>
                <a:cs typeface="Times New Roman"/>
                <a:sym typeface="Times New Roman"/>
              </a:rPr>
              <a:t>//The number of comparisons in the worst case here will be   </a:t>
            </a:r>
            <a:endParaRPr sz="2800">
              <a:latin typeface="Times New Roman"/>
              <a:ea typeface="Times New Roman"/>
              <a:cs typeface="Times New Roman"/>
              <a:sym typeface="Times New Roman"/>
            </a:endParaRPr>
          </a:p>
          <a:p>
            <a:pPr indent="0" lvl="0" marL="0" rtl="0" algn="just">
              <a:lnSpc>
                <a:spcPct val="100000"/>
              </a:lnSpc>
              <a:spcBef>
                <a:spcPts val="0"/>
              </a:spcBef>
              <a:spcAft>
                <a:spcPts val="0"/>
              </a:spcAft>
              <a:buSzPts val="2200"/>
              <a:buNone/>
            </a:pPr>
            <a:r>
              <a:rPr lang="en-US" sz="2800">
                <a:latin typeface="Times New Roman"/>
                <a:ea typeface="Times New Roman"/>
                <a:cs typeface="Times New Roman"/>
                <a:sym typeface="Times New Roman"/>
              </a:rPr>
              <a:t>(N +2).</a:t>
            </a:r>
            <a:endParaRPr/>
          </a:p>
          <a:p>
            <a:pPr indent="0" lvl="0" marL="0" rtl="0" algn="just">
              <a:lnSpc>
                <a:spcPct val="100000"/>
              </a:lnSpc>
              <a:spcBef>
                <a:spcPts val="0"/>
              </a:spcBef>
              <a:spcAft>
                <a:spcPts val="0"/>
              </a:spcAft>
              <a:buSzPts val="2200"/>
              <a:buNone/>
            </a:pPr>
            <a:r>
              <a:t/>
            </a:r>
            <a:endParaRPr sz="2800">
              <a:latin typeface="Times New Roman"/>
              <a:ea typeface="Times New Roman"/>
              <a:cs typeface="Times New Roman"/>
              <a:sym typeface="Times New Roman"/>
            </a:endParaRPr>
          </a:p>
          <a:p>
            <a:pPr indent="0" lvl="0" marL="0" rtl="0" algn="just">
              <a:lnSpc>
                <a:spcPct val="100000"/>
              </a:lnSpc>
              <a:spcBef>
                <a:spcPts val="0"/>
              </a:spcBef>
              <a:spcAft>
                <a:spcPts val="0"/>
              </a:spcAft>
              <a:buSzPts val="2200"/>
              <a:buNone/>
            </a:pPr>
            <a:r>
              <a:rPr lang="en-US" sz="2800">
                <a:highlight>
                  <a:srgbClr val="FFFF00"/>
                </a:highlight>
                <a:latin typeface="Times New Roman"/>
                <a:ea typeface="Times New Roman"/>
                <a:cs typeface="Times New Roman"/>
                <a:sym typeface="Times New Roman"/>
              </a:rPr>
              <a:t>(N+2)&lt;(2N+1)</a:t>
            </a:r>
            <a:endParaRPr/>
          </a:p>
          <a:p>
            <a:pPr indent="0" lvl="0" marL="0" rtl="0" algn="just">
              <a:lnSpc>
                <a:spcPct val="100000"/>
              </a:lnSpc>
              <a:spcBef>
                <a:spcPts val="0"/>
              </a:spcBef>
              <a:spcAft>
                <a:spcPts val="0"/>
              </a:spcAft>
              <a:buSzPts val="2200"/>
              <a:buNone/>
            </a:pPr>
            <a:r>
              <a:t/>
            </a:r>
            <a:endParaRPr sz="2800">
              <a:latin typeface="Times New Roman"/>
              <a:ea typeface="Times New Roman"/>
              <a:cs typeface="Times New Roman"/>
              <a:sym typeface="Times New Roman"/>
            </a:endParaRPr>
          </a:p>
          <a:p>
            <a:pPr indent="0" lvl="0" marL="0" rtl="0" algn="just">
              <a:lnSpc>
                <a:spcPct val="100000"/>
              </a:lnSpc>
              <a:spcBef>
                <a:spcPts val="0"/>
              </a:spcBef>
              <a:spcAft>
                <a:spcPts val="0"/>
              </a:spcAft>
              <a:buSzPts val="2200"/>
              <a:buNone/>
            </a:pPr>
            <a:r>
              <a:t/>
            </a:r>
            <a:endParaRPr sz="2800">
              <a:latin typeface="Times New Roman"/>
              <a:ea typeface="Times New Roman"/>
              <a:cs typeface="Times New Roman"/>
              <a:sym typeface="Times New Roman"/>
            </a:endParaRPr>
          </a:p>
          <a:p>
            <a:pPr indent="0" lvl="0" marL="0" rtl="0" algn="just">
              <a:lnSpc>
                <a:spcPct val="100000"/>
              </a:lnSpc>
              <a:spcBef>
                <a:spcPts val="0"/>
              </a:spcBef>
              <a:spcAft>
                <a:spcPts val="0"/>
              </a:spcAft>
              <a:buSzPts val="2200"/>
              <a:buNone/>
            </a:pPr>
            <a:r>
              <a:t/>
            </a:r>
            <a:endParaRPr sz="2800">
              <a:latin typeface="Times New Roman"/>
              <a:ea typeface="Times New Roman"/>
              <a:cs typeface="Times New Roman"/>
              <a:sym typeface="Times New Roman"/>
            </a:endParaRPr>
          </a:p>
        </p:txBody>
      </p:sp>
      <p:sp>
        <p:nvSpPr>
          <p:cNvPr id="956" name="Google Shape;956;p88"/>
          <p:cNvSpPr txBox="1"/>
          <p:nvPr>
            <p:ph idx="12" type="sldNum"/>
          </p:nvPr>
        </p:nvSpPr>
        <p:spPr>
          <a:xfrm>
            <a:off x="8604208" y="5906447"/>
            <a:ext cx="548700" cy="52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chemeClr val="dk2"/>
              </a:buClr>
              <a:buSzPts val="1000"/>
              <a:buFont typeface="Arial"/>
              <a:buNone/>
            </a:pPr>
            <a:fld id="{00000000-1234-1234-1234-123412341234}" type="slidenum">
              <a:rPr lang="en-US"/>
              <a:t>‹#›</a:t>
            </a:fld>
            <a:endParaRPr/>
          </a:p>
        </p:txBody>
      </p:sp>
      <p:sp>
        <p:nvSpPr>
          <p:cNvPr id="957" name="Google Shape;957;p88"/>
          <p:cNvSpPr txBox="1"/>
          <p:nvPr/>
        </p:nvSpPr>
        <p:spPr>
          <a:xfrm>
            <a:off x="3527275" y="3735600"/>
            <a:ext cx="4712700" cy="205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Archivo Narrow"/>
              <a:ea typeface="Archivo Narrow"/>
              <a:cs typeface="Archivo Narrow"/>
              <a:sym typeface="Archivo Narrow"/>
            </a:endParaRPr>
          </a:p>
        </p:txBody>
      </p:sp>
      <p:sp>
        <p:nvSpPr>
          <p:cNvPr id="958" name="Google Shape;958;p88"/>
          <p:cNvSpPr txBox="1"/>
          <p:nvPr/>
        </p:nvSpPr>
        <p:spPr>
          <a:xfrm>
            <a:off x="4018275" y="3735615"/>
            <a:ext cx="4755000" cy="2247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SENTINEL SEARCH ANALYSIS</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Number of element comparisons----------N+1 (as one element inserted)</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Number of index comparisons-----1</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Total comparisons-----N+2</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5"/>
                                        </p:tgtEl>
                                        <p:attrNameLst>
                                          <p:attrName>style.visibility</p:attrName>
                                        </p:attrNameLst>
                                      </p:cBhvr>
                                      <p:to>
                                        <p:strVal val="visible"/>
                                      </p:to>
                                    </p:set>
                                    <p:animEffect filter="fade" transition="in">
                                      <p:cBhvr>
                                        <p:cTn dur="1000"/>
                                        <p:tgtEl>
                                          <p:spTgt spid="9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5">
                                            <p:txEl>
                                              <p:pRg end="0" st="0"/>
                                            </p:txEl>
                                          </p:spTgt>
                                        </p:tgtEl>
                                        <p:attrNameLst>
                                          <p:attrName>style.visibility</p:attrName>
                                        </p:attrNameLst>
                                      </p:cBhvr>
                                      <p:to>
                                        <p:strVal val="visible"/>
                                      </p:to>
                                    </p:set>
                                    <p:animEffect filter="fade" transition="in">
                                      <p:cBhvr>
                                        <p:cTn dur="1000"/>
                                        <p:tgtEl>
                                          <p:spTgt spid="95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5">
                                            <p:txEl>
                                              <p:pRg end="1" st="1"/>
                                            </p:txEl>
                                          </p:spTgt>
                                        </p:tgtEl>
                                        <p:attrNameLst>
                                          <p:attrName>style.visibility</p:attrName>
                                        </p:attrNameLst>
                                      </p:cBhvr>
                                      <p:to>
                                        <p:strVal val="visible"/>
                                      </p:to>
                                    </p:set>
                                    <p:animEffect filter="fade" transition="in">
                                      <p:cBhvr>
                                        <p:cTn dur="1000"/>
                                        <p:tgtEl>
                                          <p:spTgt spid="95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5">
                                            <p:txEl>
                                              <p:pRg end="2" st="2"/>
                                            </p:txEl>
                                          </p:spTgt>
                                        </p:tgtEl>
                                        <p:attrNameLst>
                                          <p:attrName>style.visibility</p:attrName>
                                        </p:attrNameLst>
                                      </p:cBhvr>
                                      <p:to>
                                        <p:strVal val="visible"/>
                                      </p:to>
                                    </p:set>
                                    <p:animEffect filter="fade" transition="in">
                                      <p:cBhvr>
                                        <p:cTn dur="1000"/>
                                        <p:tgtEl>
                                          <p:spTgt spid="95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5">
                                            <p:txEl>
                                              <p:pRg end="3" st="3"/>
                                            </p:txEl>
                                          </p:spTgt>
                                        </p:tgtEl>
                                        <p:attrNameLst>
                                          <p:attrName>style.visibility</p:attrName>
                                        </p:attrNameLst>
                                      </p:cBhvr>
                                      <p:to>
                                        <p:strVal val="visible"/>
                                      </p:to>
                                    </p:set>
                                    <p:animEffect filter="fade" transition="in">
                                      <p:cBhvr>
                                        <p:cTn dur="1000"/>
                                        <p:tgtEl>
                                          <p:spTgt spid="95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5">
                                            <p:txEl>
                                              <p:pRg end="4" st="4"/>
                                            </p:txEl>
                                          </p:spTgt>
                                        </p:tgtEl>
                                        <p:attrNameLst>
                                          <p:attrName>style.visibility</p:attrName>
                                        </p:attrNameLst>
                                      </p:cBhvr>
                                      <p:to>
                                        <p:strVal val="visible"/>
                                      </p:to>
                                    </p:set>
                                    <p:animEffect filter="fade" transition="in">
                                      <p:cBhvr>
                                        <p:cTn dur="1000"/>
                                        <p:tgtEl>
                                          <p:spTgt spid="95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5">
                                            <p:txEl>
                                              <p:pRg end="5" st="5"/>
                                            </p:txEl>
                                          </p:spTgt>
                                        </p:tgtEl>
                                        <p:attrNameLst>
                                          <p:attrName>style.visibility</p:attrName>
                                        </p:attrNameLst>
                                      </p:cBhvr>
                                      <p:to>
                                        <p:strVal val="visible"/>
                                      </p:to>
                                    </p:set>
                                    <p:animEffect filter="fade" transition="in">
                                      <p:cBhvr>
                                        <p:cTn dur="1000"/>
                                        <p:tgtEl>
                                          <p:spTgt spid="95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5">
                                            <p:txEl>
                                              <p:pRg end="6" st="6"/>
                                            </p:txEl>
                                          </p:spTgt>
                                        </p:tgtEl>
                                        <p:attrNameLst>
                                          <p:attrName>style.visibility</p:attrName>
                                        </p:attrNameLst>
                                      </p:cBhvr>
                                      <p:to>
                                        <p:strVal val="visible"/>
                                      </p:to>
                                    </p:set>
                                    <p:animEffect filter="fade" transition="in">
                                      <p:cBhvr>
                                        <p:cTn dur="1000"/>
                                        <p:tgtEl>
                                          <p:spTgt spid="95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5">
                                            <p:txEl>
                                              <p:pRg end="7" st="7"/>
                                            </p:txEl>
                                          </p:spTgt>
                                        </p:tgtEl>
                                        <p:attrNameLst>
                                          <p:attrName>style.visibility</p:attrName>
                                        </p:attrNameLst>
                                      </p:cBhvr>
                                      <p:to>
                                        <p:strVal val="visible"/>
                                      </p:to>
                                    </p:set>
                                    <p:animEffect filter="fade" transition="in">
                                      <p:cBhvr>
                                        <p:cTn dur="1000"/>
                                        <p:tgtEl>
                                          <p:spTgt spid="95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5">
                                            <p:txEl>
                                              <p:pRg end="8" st="8"/>
                                            </p:txEl>
                                          </p:spTgt>
                                        </p:tgtEl>
                                        <p:attrNameLst>
                                          <p:attrName>style.visibility</p:attrName>
                                        </p:attrNameLst>
                                      </p:cBhvr>
                                      <p:to>
                                        <p:strVal val="visible"/>
                                      </p:to>
                                    </p:set>
                                    <p:animEffect filter="fade" transition="in">
                                      <p:cBhvr>
                                        <p:cTn dur="1000"/>
                                        <p:tgtEl>
                                          <p:spTgt spid="95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5">
                                            <p:txEl>
                                              <p:pRg end="9" st="9"/>
                                            </p:txEl>
                                          </p:spTgt>
                                        </p:tgtEl>
                                        <p:attrNameLst>
                                          <p:attrName>style.visibility</p:attrName>
                                        </p:attrNameLst>
                                      </p:cBhvr>
                                      <p:to>
                                        <p:strVal val="visible"/>
                                      </p:to>
                                    </p:set>
                                    <p:animEffect filter="fade" transition="in">
                                      <p:cBhvr>
                                        <p:cTn dur="1000"/>
                                        <p:tgtEl>
                                          <p:spTgt spid="955">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5">
                                            <p:txEl>
                                              <p:pRg end="10" st="10"/>
                                            </p:txEl>
                                          </p:spTgt>
                                        </p:tgtEl>
                                        <p:attrNameLst>
                                          <p:attrName>style.visibility</p:attrName>
                                        </p:attrNameLst>
                                      </p:cBhvr>
                                      <p:to>
                                        <p:strVal val="visible"/>
                                      </p:to>
                                    </p:set>
                                    <p:animEffect filter="fade" transition="in">
                                      <p:cBhvr>
                                        <p:cTn dur="1000"/>
                                        <p:tgtEl>
                                          <p:spTgt spid="955">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5">
                                            <p:txEl>
                                              <p:pRg end="11" st="11"/>
                                            </p:txEl>
                                          </p:spTgt>
                                        </p:tgtEl>
                                        <p:attrNameLst>
                                          <p:attrName>style.visibility</p:attrName>
                                        </p:attrNameLst>
                                      </p:cBhvr>
                                      <p:to>
                                        <p:strVal val="visible"/>
                                      </p:to>
                                    </p:set>
                                    <p:animEffect filter="fade" transition="in">
                                      <p:cBhvr>
                                        <p:cTn dur="1000"/>
                                        <p:tgtEl>
                                          <p:spTgt spid="955">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2" name="Shape 962"/>
        <p:cNvGrpSpPr/>
        <p:nvPr/>
      </p:nvGrpSpPr>
      <p:grpSpPr>
        <a:xfrm>
          <a:off x="0" y="0"/>
          <a:ext cx="0" cy="0"/>
          <a:chOff x="0" y="0"/>
          <a:chExt cx="0" cy="0"/>
        </a:xfrm>
      </p:grpSpPr>
      <p:sp>
        <p:nvSpPr>
          <p:cNvPr id="963" name="Google Shape;963;p89"/>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t/>
            </a:r>
            <a:endParaRPr/>
          </a:p>
        </p:txBody>
      </p:sp>
      <p:sp>
        <p:nvSpPr>
          <p:cNvPr id="964" name="Google Shape;964;p89"/>
          <p:cNvSpPr txBox="1"/>
          <p:nvPr>
            <p:ph idx="1" type="body"/>
          </p:nvPr>
        </p:nvSpPr>
        <p:spPr>
          <a:xfrm>
            <a:off x="306150" y="2120367"/>
            <a:ext cx="3514010" cy="3600516"/>
          </a:xfrm>
          <a:prstGeom prst="rect">
            <a:avLst/>
          </a:prstGeom>
          <a:noFill/>
          <a:ln>
            <a:noFill/>
          </a:ln>
        </p:spPr>
        <p:txBody>
          <a:bodyPr anchorCtr="0" anchor="t" bIns="91425" lIns="91425" spcFirstLastPara="1" rIns="91425" wrap="square" tIns="91425">
            <a:noAutofit/>
          </a:bodyPr>
          <a:lstStyle/>
          <a:p>
            <a:pPr indent="0" lvl="0" marL="88900" rtl="0" algn="l">
              <a:lnSpc>
                <a:spcPct val="100000"/>
              </a:lnSpc>
              <a:spcBef>
                <a:spcPts val="0"/>
              </a:spcBef>
              <a:spcAft>
                <a:spcPts val="0"/>
              </a:spcAft>
              <a:buSzPts val="2200"/>
              <a:buNone/>
            </a:pPr>
            <a:r>
              <a:rPr lang="en-US" sz="2000"/>
              <a:t>// linear search</a:t>
            </a:r>
            <a:endParaRPr/>
          </a:p>
          <a:p>
            <a:pPr indent="0" lvl="0" marL="88900" rtl="0" algn="l">
              <a:lnSpc>
                <a:spcPct val="100000"/>
              </a:lnSpc>
              <a:spcBef>
                <a:spcPts val="0"/>
              </a:spcBef>
              <a:spcAft>
                <a:spcPts val="0"/>
              </a:spcAft>
              <a:buSzPts val="2200"/>
              <a:buNone/>
            </a:pPr>
            <a:r>
              <a:rPr lang="en-US" sz="2000"/>
              <a:t>    for (int i = 0; i &lt; length; i++) {</a:t>
            </a:r>
            <a:endParaRPr/>
          </a:p>
          <a:p>
            <a:pPr indent="0" lvl="0" marL="88900" rtl="0" algn="l">
              <a:lnSpc>
                <a:spcPct val="100000"/>
              </a:lnSpc>
              <a:spcBef>
                <a:spcPts val="0"/>
              </a:spcBef>
              <a:spcAft>
                <a:spcPts val="0"/>
              </a:spcAft>
              <a:buSzPts val="2200"/>
              <a:buNone/>
            </a:pPr>
            <a:r>
              <a:rPr lang="en-US" sz="2000"/>
              <a:t>        if (array[i] == elementToSearch) {</a:t>
            </a:r>
            <a:endParaRPr/>
          </a:p>
          <a:p>
            <a:pPr indent="0" lvl="0" marL="88900" rtl="0" algn="l">
              <a:lnSpc>
                <a:spcPct val="100000"/>
              </a:lnSpc>
              <a:spcBef>
                <a:spcPts val="0"/>
              </a:spcBef>
              <a:spcAft>
                <a:spcPts val="0"/>
              </a:spcAft>
              <a:buSzPts val="2200"/>
              <a:buNone/>
            </a:pPr>
            <a:r>
              <a:rPr lang="en-US" sz="2000"/>
              <a:t>            return i; </a:t>
            </a:r>
            <a:endParaRPr/>
          </a:p>
          <a:p>
            <a:pPr indent="0" lvl="0" marL="88900" rtl="0" algn="l">
              <a:lnSpc>
                <a:spcPct val="100000"/>
              </a:lnSpc>
              <a:spcBef>
                <a:spcPts val="0"/>
              </a:spcBef>
              <a:spcAft>
                <a:spcPts val="0"/>
              </a:spcAft>
              <a:buSzPts val="2200"/>
              <a:buNone/>
            </a:pPr>
            <a:r>
              <a:rPr lang="en-US" sz="2000"/>
              <a:t>        }</a:t>
            </a:r>
            <a:endParaRPr/>
          </a:p>
          <a:p>
            <a:pPr indent="0" lvl="0" marL="88900" rtl="0" algn="l">
              <a:lnSpc>
                <a:spcPct val="100000"/>
              </a:lnSpc>
              <a:spcBef>
                <a:spcPts val="0"/>
              </a:spcBef>
              <a:spcAft>
                <a:spcPts val="0"/>
              </a:spcAft>
              <a:buSzPts val="2200"/>
              <a:buNone/>
            </a:pPr>
            <a:r>
              <a:rPr lang="en-US" sz="2000"/>
              <a:t>    }</a:t>
            </a:r>
            <a:endParaRPr/>
          </a:p>
          <a:p>
            <a:pPr indent="0" lvl="0" marL="88900" rtl="0" algn="l">
              <a:lnSpc>
                <a:spcPct val="100000"/>
              </a:lnSpc>
              <a:spcBef>
                <a:spcPts val="0"/>
              </a:spcBef>
              <a:spcAft>
                <a:spcPts val="0"/>
              </a:spcAft>
              <a:buSzPts val="2200"/>
              <a:buNone/>
            </a:pPr>
            <a:r>
              <a:rPr lang="en-US" sz="2000"/>
              <a:t>    return -1;</a:t>
            </a:r>
            <a:endParaRPr/>
          </a:p>
          <a:p>
            <a:pPr indent="0" lvl="0" marL="88900" rtl="0" algn="l">
              <a:lnSpc>
                <a:spcPct val="100000"/>
              </a:lnSpc>
              <a:spcBef>
                <a:spcPts val="0"/>
              </a:spcBef>
              <a:spcAft>
                <a:spcPts val="0"/>
              </a:spcAft>
              <a:buSzPts val="2200"/>
              <a:buNone/>
            </a:pPr>
            <a:r>
              <a:t/>
            </a:r>
            <a:endParaRPr/>
          </a:p>
        </p:txBody>
      </p:sp>
      <p:sp>
        <p:nvSpPr>
          <p:cNvPr id="965" name="Google Shape;965;p89"/>
          <p:cNvSpPr txBox="1"/>
          <p:nvPr>
            <p:ph idx="12" type="sldNum"/>
          </p:nvPr>
        </p:nvSpPr>
        <p:spPr>
          <a:xfrm>
            <a:off x="8604208" y="5906447"/>
            <a:ext cx="548700" cy="52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966" name="Google Shape;966;p89"/>
          <p:cNvSpPr txBox="1"/>
          <p:nvPr/>
        </p:nvSpPr>
        <p:spPr>
          <a:xfrm>
            <a:off x="5110480" y="2125954"/>
            <a:ext cx="3768000" cy="3109200"/>
          </a:xfrm>
          <a:prstGeom prst="rect">
            <a:avLst/>
          </a:prstGeom>
          <a:noFill/>
          <a:ln cap="flat" cmpd="sng" w="5715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sentinel search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i=0;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Array[n]=elementTosearch;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while (array[i] != elementToSearch)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if( (i &lt; N-1)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printf(" Item Found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else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printf( " Item Not Found“);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9"/>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rPr lang="en-US"/>
              <a:t>Characteristics of Bubble Sort:</a:t>
            </a:r>
            <a:endParaRPr/>
          </a:p>
        </p:txBody>
      </p:sp>
      <p:sp>
        <p:nvSpPr>
          <p:cNvPr id="391" name="Google Shape;391;p9"/>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Clr>
                <a:srgbClr val="000000"/>
              </a:buClr>
              <a:buSzPts val="2200"/>
              <a:buChar char="●"/>
            </a:pPr>
            <a:r>
              <a:rPr lang="en-US"/>
              <a:t>Large values are always sorted first.</a:t>
            </a:r>
            <a:endParaRPr/>
          </a:p>
          <a:p>
            <a:pPr indent="-368300" lvl="0" marL="457200" rtl="0" algn="l">
              <a:lnSpc>
                <a:spcPct val="100000"/>
              </a:lnSpc>
              <a:spcBef>
                <a:spcPts val="0"/>
              </a:spcBef>
              <a:spcAft>
                <a:spcPts val="0"/>
              </a:spcAft>
              <a:buClr>
                <a:srgbClr val="000000"/>
              </a:buClr>
              <a:buSzPts val="2200"/>
              <a:buChar char="●"/>
            </a:pPr>
            <a:r>
              <a:rPr lang="en-US"/>
              <a:t>It only takes one iteration to detect that a collection is already sorted.</a:t>
            </a:r>
            <a:endParaRPr/>
          </a:p>
          <a:p>
            <a:pPr indent="-368300" lvl="0" marL="457200" rtl="0" algn="l">
              <a:lnSpc>
                <a:spcPct val="100000"/>
              </a:lnSpc>
              <a:spcBef>
                <a:spcPts val="0"/>
              </a:spcBef>
              <a:spcAft>
                <a:spcPts val="0"/>
              </a:spcAft>
              <a:buClr>
                <a:srgbClr val="000000"/>
              </a:buClr>
              <a:buSzPts val="2200"/>
              <a:buChar char="●"/>
            </a:pPr>
            <a:r>
              <a:rPr lang="en-US"/>
              <a:t>The best time complexity for Bubble Sort is O(n). The average and worst time complexity is O(n²).</a:t>
            </a:r>
            <a:endParaRPr/>
          </a:p>
          <a:p>
            <a:pPr indent="-368300" lvl="0" marL="457200" rtl="0" algn="l">
              <a:lnSpc>
                <a:spcPct val="100000"/>
              </a:lnSpc>
              <a:spcBef>
                <a:spcPts val="0"/>
              </a:spcBef>
              <a:spcAft>
                <a:spcPts val="0"/>
              </a:spcAft>
              <a:buClr>
                <a:srgbClr val="000000"/>
              </a:buClr>
              <a:buSzPts val="2200"/>
              <a:buChar char="●"/>
            </a:pPr>
            <a:r>
              <a:rPr lang="en-US"/>
              <a:t>The space complexity for Bubble Sort is O(1), because only single additional memory space is required.</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0" name="Shape 970"/>
        <p:cNvGrpSpPr/>
        <p:nvPr/>
      </p:nvGrpSpPr>
      <p:grpSpPr>
        <a:xfrm>
          <a:off x="0" y="0"/>
          <a:ext cx="0" cy="0"/>
          <a:chOff x="0" y="0"/>
          <a:chExt cx="0" cy="0"/>
        </a:xfrm>
      </p:grpSpPr>
      <p:sp>
        <p:nvSpPr>
          <p:cNvPr id="971" name="Google Shape;971;p90"/>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 </a:t>
            </a:r>
            <a:endParaRPr/>
          </a:p>
        </p:txBody>
      </p:sp>
      <p:sp>
        <p:nvSpPr>
          <p:cNvPr id="972" name="Google Shape;972;p90"/>
          <p:cNvSpPr txBox="1"/>
          <p:nvPr>
            <p:ph idx="1" type="body"/>
          </p:nvPr>
        </p:nvSpPr>
        <p:spPr>
          <a:xfrm>
            <a:off x="200550" y="697550"/>
            <a:ext cx="8626200" cy="53694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2200"/>
              <a:buNone/>
            </a:pPr>
            <a:r>
              <a:rPr lang="en-US" sz="2800">
                <a:latin typeface="Times New Roman"/>
                <a:ea typeface="Times New Roman"/>
                <a:cs typeface="Times New Roman"/>
                <a:sym typeface="Times New Roman"/>
              </a:rPr>
              <a:t>Example:</a:t>
            </a:r>
            <a:endParaRPr sz="2800">
              <a:latin typeface="Times New Roman"/>
              <a:ea typeface="Times New Roman"/>
              <a:cs typeface="Times New Roman"/>
              <a:sym typeface="Times New Roman"/>
            </a:endParaRPr>
          </a:p>
          <a:p>
            <a:pPr indent="0" lvl="0" marL="0" rtl="0" algn="just">
              <a:lnSpc>
                <a:spcPct val="100000"/>
              </a:lnSpc>
              <a:spcBef>
                <a:spcPts val="0"/>
              </a:spcBef>
              <a:spcAft>
                <a:spcPts val="0"/>
              </a:spcAft>
              <a:buSzPts val="2200"/>
              <a:buNone/>
            </a:pPr>
            <a:r>
              <a:t/>
            </a:r>
            <a:endParaRPr sz="2800">
              <a:latin typeface="Times New Roman"/>
              <a:ea typeface="Times New Roman"/>
              <a:cs typeface="Times New Roman"/>
              <a:sym typeface="Times New Roman"/>
            </a:endParaRPr>
          </a:p>
          <a:p>
            <a:pPr indent="0" lvl="0" marL="0" rtl="0" algn="just">
              <a:lnSpc>
                <a:spcPct val="100000"/>
              </a:lnSpc>
              <a:spcBef>
                <a:spcPts val="0"/>
              </a:spcBef>
              <a:spcAft>
                <a:spcPts val="0"/>
              </a:spcAft>
              <a:buSzPts val="2200"/>
              <a:buNone/>
            </a:pPr>
            <a:r>
              <a:t/>
            </a:r>
            <a:endParaRPr sz="2800">
              <a:latin typeface="Times New Roman"/>
              <a:ea typeface="Times New Roman"/>
              <a:cs typeface="Times New Roman"/>
              <a:sym typeface="Times New Roman"/>
            </a:endParaRPr>
          </a:p>
          <a:p>
            <a:pPr indent="0" lvl="0" marL="0" rtl="0" algn="just">
              <a:lnSpc>
                <a:spcPct val="100000"/>
              </a:lnSpc>
              <a:spcBef>
                <a:spcPts val="0"/>
              </a:spcBef>
              <a:spcAft>
                <a:spcPts val="0"/>
              </a:spcAft>
              <a:buSzPts val="2200"/>
              <a:buNone/>
            </a:pPr>
            <a:r>
              <a:t/>
            </a:r>
            <a:endParaRPr sz="2800">
              <a:latin typeface="Times New Roman"/>
              <a:ea typeface="Times New Roman"/>
              <a:cs typeface="Times New Roman"/>
              <a:sym typeface="Times New Roman"/>
            </a:endParaRPr>
          </a:p>
        </p:txBody>
      </p:sp>
      <p:sp>
        <p:nvSpPr>
          <p:cNvPr id="973" name="Google Shape;973;p90"/>
          <p:cNvSpPr txBox="1"/>
          <p:nvPr>
            <p:ph idx="12" type="sldNum"/>
          </p:nvPr>
        </p:nvSpPr>
        <p:spPr>
          <a:xfrm>
            <a:off x="8604208" y="5906447"/>
            <a:ext cx="548700" cy="52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chemeClr val="dk2"/>
              </a:buClr>
              <a:buSzPts val="1000"/>
              <a:buFont typeface="Arial"/>
              <a:buNone/>
            </a:pPr>
            <a:fld id="{00000000-1234-1234-1234-123412341234}" type="slidenum">
              <a:rPr lang="en-US"/>
              <a:t>‹#›</a:t>
            </a:fld>
            <a:endParaRPr/>
          </a:p>
        </p:txBody>
      </p:sp>
      <p:pic>
        <p:nvPicPr>
          <p:cNvPr id="974" name="Google Shape;974;p90"/>
          <p:cNvPicPr preferRelativeResize="0"/>
          <p:nvPr/>
        </p:nvPicPr>
        <p:blipFill rotWithShape="1">
          <a:blip r:embed="rId3">
            <a:alphaModFix/>
          </a:blip>
          <a:srcRect b="0" l="0" r="0" t="0"/>
          <a:stretch/>
        </p:blipFill>
        <p:spPr>
          <a:xfrm>
            <a:off x="443560" y="1807025"/>
            <a:ext cx="7351700" cy="2217450"/>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8" name="Shape 978"/>
        <p:cNvGrpSpPr/>
        <p:nvPr/>
      </p:nvGrpSpPr>
      <p:grpSpPr>
        <a:xfrm>
          <a:off x="0" y="0"/>
          <a:ext cx="0" cy="0"/>
          <a:chOff x="0" y="0"/>
          <a:chExt cx="0" cy="0"/>
        </a:xfrm>
      </p:grpSpPr>
      <p:sp>
        <p:nvSpPr>
          <p:cNvPr id="979" name="Google Shape;979;p9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 </a:t>
            </a:r>
            <a:endParaRPr/>
          </a:p>
        </p:txBody>
      </p:sp>
      <p:sp>
        <p:nvSpPr>
          <p:cNvPr id="980" name="Google Shape;980;p91"/>
          <p:cNvSpPr txBox="1"/>
          <p:nvPr>
            <p:ph idx="1" type="body"/>
          </p:nvPr>
        </p:nvSpPr>
        <p:spPr>
          <a:xfrm>
            <a:off x="200550" y="697550"/>
            <a:ext cx="8626200" cy="53694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2200"/>
              <a:buNone/>
            </a:pPr>
            <a:r>
              <a:t/>
            </a:r>
            <a:endParaRPr sz="2800">
              <a:latin typeface="Times New Roman"/>
              <a:ea typeface="Times New Roman"/>
              <a:cs typeface="Times New Roman"/>
              <a:sym typeface="Times New Roman"/>
            </a:endParaRPr>
          </a:p>
          <a:p>
            <a:pPr indent="0" lvl="0" marL="0" rtl="0" algn="ctr">
              <a:lnSpc>
                <a:spcPct val="100000"/>
              </a:lnSpc>
              <a:spcBef>
                <a:spcPts val="0"/>
              </a:spcBef>
              <a:spcAft>
                <a:spcPts val="0"/>
              </a:spcAft>
              <a:buSzPts val="2200"/>
              <a:buNone/>
            </a:pPr>
            <a:r>
              <a:rPr b="1" lang="en-US" sz="3200">
                <a:latin typeface="Times New Roman"/>
                <a:ea typeface="Times New Roman"/>
                <a:cs typeface="Times New Roman"/>
                <a:sym typeface="Times New Roman"/>
              </a:rPr>
              <a:t>Binary Search</a:t>
            </a:r>
            <a:endParaRPr b="1" sz="3200">
              <a:latin typeface="Times New Roman"/>
              <a:ea typeface="Times New Roman"/>
              <a:cs typeface="Times New Roman"/>
              <a:sym typeface="Times New Roman"/>
            </a:endParaRPr>
          </a:p>
          <a:p>
            <a:pPr indent="0" lvl="0" marL="0" rtl="0" algn="ctr">
              <a:lnSpc>
                <a:spcPct val="100000"/>
              </a:lnSpc>
              <a:spcBef>
                <a:spcPts val="0"/>
              </a:spcBef>
              <a:spcAft>
                <a:spcPts val="0"/>
              </a:spcAft>
              <a:buSzPts val="2200"/>
              <a:buNone/>
            </a:pPr>
            <a:r>
              <a:t/>
            </a:r>
            <a:endParaRPr b="1" sz="3200">
              <a:latin typeface="Times New Roman"/>
              <a:ea typeface="Times New Roman"/>
              <a:cs typeface="Times New Roman"/>
              <a:sym typeface="Times New Roman"/>
            </a:endParaRPr>
          </a:p>
        </p:txBody>
      </p:sp>
      <p:sp>
        <p:nvSpPr>
          <p:cNvPr id="981" name="Google Shape;981;p91"/>
          <p:cNvSpPr txBox="1"/>
          <p:nvPr>
            <p:ph idx="12" type="sldNum"/>
          </p:nvPr>
        </p:nvSpPr>
        <p:spPr>
          <a:xfrm>
            <a:off x="8604208" y="5906447"/>
            <a:ext cx="548700" cy="52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chemeClr val="dk2"/>
              </a:buClr>
              <a:buSzPts val="1000"/>
              <a:buFont typeface="Arial"/>
              <a:buNone/>
            </a:pPr>
            <a:fld id="{00000000-1234-1234-1234-123412341234}" type="slidenum">
              <a:rPr lang="en-US"/>
              <a:t>‹#›</a:t>
            </a:fld>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5" name="Shape 985"/>
        <p:cNvGrpSpPr/>
        <p:nvPr/>
      </p:nvGrpSpPr>
      <p:grpSpPr>
        <a:xfrm>
          <a:off x="0" y="0"/>
          <a:ext cx="0" cy="0"/>
          <a:chOff x="0" y="0"/>
          <a:chExt cx="0" cy="0"/>
        </a:xfrm>
      </p:grpSpPr>
      <p:sp>
        <p:nvSpPr>
          <p:cNvPr id="986" name="Google Shape;986;p92"/>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 </a:t>
            </a:r>
            <a:endParaRPr/>
          </a:p>
        </p:txBody>
      </p:sp>
      <p:sp>
        <p:nvSpPr>
          <p:cNvPr id="987" name="Google Shape;987;p92"/>
          <p:cNvSpPr txBox="1"/>
          <p:nvPr>
            <p:ph idx="1" type="body"/>
          </p:nvPr>
        </p:nvSpPr>
        <p:spPr>
          <a:xfrm>
            <a:off x="200550" y="697550"/>
            <a:ext cx="8626200" cy="53694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2200"/>
              <a:buNone/>
            </a:pPr>
            <a:r>
              <a:rPr lang="en-US" sz="2800">
                <a:latin typeface="Times New Roman"/>
                <a:ea typeface="Times New Roman"/>
                <a:cs typeface="Times New Roman"/>
                <a:sym typeface="Times New Roman"/>
              </a:rPr>
              <a:t>Binary Search:</a:t>
            </a:r>
            <a:endParaRPr sz="2800">
              <a:latin typeface="Times New Roman"/>
              <a:ea typeface="Times New Roman"/>
              <a:cs typeface="Times New Roman"/>
              <a:sym typeface="Times New Roman"/>
            </a:endParaRPr>
          </a:p>
          <a:p>
            <a:pPr indent="0" lvl="0" marL="0" rtl="0" algn="just">
              <a:lnSpc>
                <a:spcPct val="100000"/>
              </a:lnSpc>
              <a:spcBef>
                <a:spcPts val="0"/>
              </a:spcBef>
              <a:spcAft>
                <a:spcPts val="0"/>
              </a:spcAft>
              <a:buSzPts val="2200"/>
              <a:buNone/>
            </a:pPr>
            <a:r>
              <a:t/>
            </a:r>
            <a:endParaRPr sz="2800">
              <a:latin typeface="Times New Roman"/>
              <a:ea typeface="Times New Roman"/>
              <a:cs typeface="Times New Roman"/>
              <a:sym typeface="Times New Roman"/>
            </a:endParaRPr>
          </a:p>
          <a:p>
            <a:pPr indent="0" lvl="0" marL="0" rtl="0" algn="just">
              <a:lnSpc>
                <a:spcPct val="100000"/>
              </a:lnSpc>
              <a:spcBef>
                <a:spcPts val="0"/>
              </a:spcBef>
              <a:spcAft>
                <a:spcPts val="0"/>
              </a:spcAft>
              <a:buSzPts val="2200"/>
              <a:buNone/>
            </a:pPr>
            <a:r>
              <a:rPr lang="en-US" sz="2800">
                <a:latin typeface="Times New Roman"/>
                <a:ea typeface="Times New Roman"/>
                <a:cs typeface="Times New Roman"/>
                <a:sym typeface="Times New Roman"/>
              </a:rPr>
              <a:t>//Searches a </a:t>
            </a:r>
            <a:r>
              <a:rPr lang="en-US" sz="2800">
                <a:highlight>
                  <a:srgbClr val="FFF2CC"/>
                </a:highlight>
                <a:latin typeface="Times New Roman"/>
                <a:ea typeface="Times New Roman"/>
                <a:cs typeface="Times New Roman"/>
                <a:sym typeface="Times New Roman"/>
              </a:rPr>
              <a:t>sorted array</a:t>
            </a:r>
            <a:r>
              <a:rPr lang="en-US" sz="2800">
                <a:latin typeface="Times New Roman"/>
                <a:ea typeface="Times New Roman"/>
                <a:cs typeface="Times New Roman"/>
                <a:sym typeface="Times New Roman"/>
              </a:rPr>
              <a:t> by repeatedly dividing the search interval in half</a:t>
            </a:r>
            <a:endParaRPr sz="2800">
              <a:latin typeface="Times New Roman"/>
              <a:ea typeface="Times New Roman"/>
              <a:cs typeface="Times New Roman"/>
              <a:sym typeface="Times New Roman"/>
            </a:endParaRPr>
          </a:p>
          <a:p>
            <a:pPr indent="0" lvl="0" marL="0" rtl="0" algn="just">
              <a:lnSpc>
                <a:spcPct val="100000"/>
              </a:lnSpc>
              <a:spcBef>
                <a:spcPts val="0"/>
              </a:spcBef>
              <a:spcAft>
                <a:spcPts val="0"/>
              </a:spcAft>
              <a:buSzPts val="2200"/>
              <a:buNone/>
            </a:pPr>
            <a:r>
              <a:rPr lang="en-US" sz="2800">
                <a:latin typeface="Times New Roman"/>
                <a:ea typeface="Times New Roman"/>
                <a:cs typeface="Times New Roman"/>
                <a:sym typeface="Times New Roman"/>
              </a:rPr>
              <a:t>The process starts </a:t>
            </a:r>
            <a:r>
              <a:rPr b="1" lang="en-US" sz="2800">
                <a:latin typeface="Times New Roman"/>
                <a:ea typeface="Times New Roman"/>
                <a:cs typeface="Times New Roman"/>
                <a:sym typeface="Times New Roman"/>
              </a:rPr>
              <a:t>from the middle</a:t>
            </a:r>
            <a:r>
              <a:rPr lang="en-US" sz="2800">
                <a:latin typeface="Times New Roman"/>
                <a:ea typeface="Times New Roman"/>
                <a:cs typeface="Times New Roman"/>
                <a:sym typeface="Times New Roman"/>
              </a:rPr>
              <a:t> of the input array:</a:t>
            </a:r>
            <a:endParaRPr sz="2800">
              <a:latin typeface="Times New Roman"/>
              <a:ea typeface="Times New Roman"/>
              <a:cs typeface="Times New Roman"/>
              <a:sym typeface="Times New Roman"/>
            </a:endParaRPr>
          </a:p>
          <a:p>
            <a:pPr indent="0" lvl="0" marL="0" rtl="0" algn="just">
              <a:lnSpc>
                <a:spcPct val="100000"/>
              </a:lnSpc>
              <a:spcBef>
                <a:spcPts val="0"/>
              </a:spcBef>
              <a:spcAft>
                <a:spcPts val="0"/>
              </a:spcAft>
              <a:buSzPts val="2200"/>
              <a:buNone/>
            </a:pPr>
            <a:r>
              <a:t/>
            </a:r>
            <a:endParaRPr sz="2800">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rPr lang="en-US" sz="2800">
                <a:latin typeface="Times New Roman"/>
                <a:ea typeface="Times New Roman"/>
                <a:cs typeface="Times New Roman"/>
                <a:sym typeface="Times New Roman"/>
              </a:rPr>
              <a:t>If the target = element in the middle,</a:t>
            </a:r>
            <a:r>
              <a:rPr b="1" lang="en-US" sz="2800">
                <a:latin typeface="Times New Roman"/>
                <a:ea typeface="Times New Roman"/>
                <a:cs typeface="Times New Roman"/>
                <a:sym typeface="Times New Roman"/>
              </a:rPr>
              <a:t> return its index</a:t>
            </a:r>
            <a:r>
              <a:rPr lang="en-US" sz="2800">
                <a:latin typeface="Times New Roman"/>
                <a:ea typeface="Times New Roman"/>
                <a:cs typeface="Times New Roman"/>
                <a:sym typeface="Times New Roman"/>
              </a:rPr>
              <a:t>.</a:t>
            </a:r>
            <a:endParaRPr sz="2800">
              <a:latin typeface="Times New Roman"/>
              <a:ea typeface="Times New Roman"/>
              <a:cs typeface="Times New Roman"/>
              <a:sym typeface="Times New Roman"/>
            </a:endParaRPr>
          </a:p>
          <a:p>
            <a:pPr indent="0" lvl="0" marL="0" rtl="0" algn="just">
              <a:lnSpc>
                <a:spcPct val="100000"/>
              </a:lnSpc>
              <a:spcBef>
                <a:spcPts val="0"/>
              </a:spcBef>
              <a:spcAft>
                <a:spcPts val="0"/>
              </a:spcAft>
              <a:buSzPts val="2200"/>
              <a:buNone/>
            </a:pPr>
            <a:r>
              <a:rPr lang="en-US" sz="2800">
                <a:latin typeface="Times New Roman"/>
                <a:ea typeface="Times New Roman"/>
                <a:cs typeface="Times New Roman"/>
                <a:sym typeface="Times New Roman"/>
              </a:rPr>
              <a:t>Else If the target &gt; element in the middle, </a:t>
            </a:r>
            <a:endParaRPr sz="2800">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rPr lang="en-US" sz="2800">
                <a:latin typeface="Times New Roman"/>
                <a:ea typeface="Times New Roman"/>
                <a:cs typeface="Times New Roman"/>
                <a:sym typeface="Times New Roman"/>
              </a:rPr>
              <a:t>        search the right half repeatedly.</a:t>
            </a:r>
            <a:endParaRPr sz="2800">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rPr lang="en-US" sz="2800">
                <a:latin typeface="Times New Roman"/>
                <a:ea typeface="Times New Roman"/>
                <a:cs typeface="Times New Roman"/>
                <a:sym typeface="Times New Roman"/>
              </a:rPr>
              <a:t>Else search the left half repeatedly.</a:t>
            </a:r>
            <a:endParaRPr sz="2800">
              <a:latin typeface="Times New Roman"/>
              <a:ea typeface="Times New Roman"/>
              <a:cs typeface="Times New Roman"/>
              <a:sym typeface="Times New Roman"/>
            </a:endParaRPr>
          </a:p>
          <a:p>
            <a:pPr indent="0" lvl="0" marL="0" rtl="0" algn="just">
              <a:lnSpc>
                <a:spcPct val="100000"/>
              </a:lnSpc>
              <a:spcBef>
                <a:spcPts val="0"/>
              </a:spcBef>
              <a:spcAft>
                <a:spcPts val="0"/>
              </a:spcAft>
              <a:buSzPts val="2200"/>
              <a:buNone/>
            </a:pPr>
            <a:r>
              <a:t/>
            </a:r>
            <a:endParaRPr sz="2800">
              <a:latin typeface="Times New Roman"/>
              <a:ea typeface="Times New Roman"/>
              <a:cs typeface="Times New Roman"/>
              <a:sym typeface="Times New Roman"/>
            </a:endParaRPr>
          </a:p>
          <a:p>
            <a:pPr indent="0" lvl="0" marL="0" rtl="0" algn="just">
              <a:lnSpc>
                <a:spcPct val="100000"/>
              </a:lnSpc>
              <a:spcBef>
                <a:spcPts val="0"/>
              </a:spcBef>
              <a:spcAft>
                <a:spcPts val="0"/>
              </a:spcAft>
              <a:buSzPts val="2200"/>
              <a:buNone/>
            </a:pPr>
            <a:r>
              <a:t/>
            </a:r>
            <a:endParaRPr sz="2800">
              <a:latin typeface="Times New Roman"/>
              <a:ea typeface="Times New Roman"/>
              <a:cs typeface="Times New Roman"/>
              <a:sym typeface="Times New Roman"/>
            </a:endParaRPr>
          </a:p>
        </p:txBody>
      </p:sp>
      <p:sp>
        <p:nvSpPr>
          <p:cNvPr id="988" name="Google Shape;988;p92"/>
          <p:cNvSpPr txBox="1"/>
          <p:nvPr>
            <p:ph idx="12" type="sldNum"/>
          </p:nvPr>
        </p:nvSpPr>
        <p:spPr>
          <a:xfrm>
            <a:off x="8604208" y="5906447"/>
            <a:ext cx="548700" cy="52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chemeClr val="dk2"/>
              </a:buClr>
              <a:buSzPts val="1000"/>
              <a:buFont typeface="Arial"/>
              <a:buNone/>
            </a:pPr>
            <a:fld id="{00000000-1234-1234-1234-123412341234}" type="slidenum">
              <a:rPr lang="en-US"/>
              <a:t>‹#›</a:t>
            </a:fld>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2" name="Shape 992"/>
        <p:cNvGrpSpPr/>
        <p:nvPr/>
      </p:nvGrpSpPr>
      <p:grpSpPr>
        <a:xfrm>
          <a:off x="0" y="0"/>
          <a:ext cx="0" cy="0"/>
          <a:chOff x="0" y="0"/>
          <a:chExt cx="0" cy="0"/>
        </a:xfrm>
      </p:grpSpPr>
      <p:sp>
        <p:nvSpPr>
          <p:cNvPr id="993" name="Google Shape;993;p93"/>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 </a:t>
            </a:r>
            <a:endParaRPr/>
          </a:p>
        </p:txBody>
      </p:sp>
      <p:sp>
        <p:nvSpPr>
          <p:cNvPr id="994" name="Google Shape;994;p93"/>
          <p:cNvSpPr txBox="1"/>
          <p:nvPr>
            <p:ph idx="1" type="body"/>
          </p:nvPr>
        </p:nvSpPr>
        <p:spPr>
          <a:xfrm>
            <a:off x="200550" y="697550"/>
            <a:ext cx="8626200" cy="53694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2200"/>
              <a:buNone/>
            </a:pPr>
            <a:r>
              <a:t/>
            </a:r>
            <a:endParaRPr sz="2800">
              <a:latin typeface="Times New Roman"/>
              <a:ea typeface="Times New Roman"/>
              <a:cs typeface="Times New Roman"/>
              <a:sym typeface="Times New Roman"/>
            </a:endParaRPr>
          </a:p>
          <a:p>
            <a:pPr indent="0" lvl="0" marL="0" rtl="0" algn="just">
              <a:lnSpc>
                <a:spcPct val="100000"/>
              </a:lnSpc>
              <a:spcBef>
                <a:spcPts val="0"/>
              </a:spcBef>
              <a:spcAft>
                <a:spcPts val="0"/>
              </a:spcAft>
              <a:buSzPts val="2200"/>
              <a:buNone/>
            </a:pPr>
            <a:r>
              <a:t/>
            </a:r>
            <a:endParaRPr sz="2800">
              <a:latin typeface="Times New Roman"/>
              <a:ea typeface="Times New Roman"/>
              <a:cs typeface="Times New Roman"/>
              <a:sym typeface="Times New Roman"/>
            </a:endParaRPr>
          </a:p>
        </p:txBody>
      </p:sp>
      <p:sp>
        <p:nvSpPr>
          <p:cNvPr id="995" name="Google Shape;995;p93"/>
          <p:cNvSpPr txBox="1"/>
          <p:nvPr>
            <p:ph idx="12" type="sldNum"/>
          </p:nvPr>
        </p:nvSpPr>
        <p:spPr>
          <a:xfrm>
            <a:off x="8604208" y="5906447"/>
            <a:ext cx="548700" cy="52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chemeClr val="dk2"/>
              </a:buClr>
              <a:buSzPts val="1000"/>
              <a:buFont typeface="Arial"/>
              <a:buNone/>
            </a:pPr>
            <a:fld id="{00000000-1234-1234-1234-123412341234}" type="slidenum">
              <a:rPr lang="en-US"/>
              <a:t>‹#›</a:t>
            </a:fld>
            <a:endParaRPr/>
          </a:p>
        </p:txBody>
      </p:sp>
      <p:pic>
        <p:nvPicPr>
          <p:cNvPr id="996" name="Google Shape;996;p93"/>
          <p:cNvPicPr preferRelativeResize="0"/>
          <p:nvPr/>
        </p:nvPicPr>
        <p:blipFill rotWithShape="1">
          <a:blip r:embed="rId3">
            <a:alphaModFix/>
          </a:blip>
          <a:srcRect b="0" l="0" r="0" t="0"/>
          <a:stretch/>
        </p:blipFill>
        <p:spPr>
          <a:xfrm>
            <a:off x="122474" y="1014800"/>
            <a:ext cx="8329100" cy="4519150"/>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0" name="Shape 1000"/>
        <p:cNvGrpSpPr/>
        <p:nvPr/>
      </p:nvGrpSpPr>
      <p:grpSpPr>
        <a:xfrm>
          <a:off x="0" y="0"/>
          <a:ext cx="0" cy="0"/>
          <a:chOff x="0" y="0"/>
          <a:chExt cx="0" cy="0"/>
        </a:xfrm>
      </p:grpSpPr>
      <p:sp>
        <p:nvSpPr>
          <p:cNvPr id="1001" name="Google Shape;1001;p94"/>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t/>
            </a:r>
            <a:endParaRPr/>
          </a:p>
        </p:txBody>
      </p:sp>
      <p:sp>
        <p:nvSpPr>
          <p:cNvPr id="1002" name="Google Shape;1002;p94"/>
          <p:cNvSpPr txBox="1"/>
          <p:nvPr>
            <p:ph idx="12" type="sldNum"/>
          </p:nvPr>
        </p:nvSpPr>
        <p:spPr>
          <a:xfrm>
            <a:off x="8604208" y="5906447"/>
            <a:ext cx="548700" cy="52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pic>
        <p:nvPicPr>
          <p:cNvPr id="1003" name="Google Shape;1003;p94"/>
          <p:cNvPicPr preferRelativeResize="0"/>
          <p:nvPr/>
        </p:nvPicPr>
        <p:blipFill rotWithShape="1">
          <a:blip r:embed="rId3">
            <a:alphaModFix/>
          </a:blip>
          <a:srcRect b="0" l="0" r="0" t="0"/>
          <a:stretch/>
        </p:blipFill>
        <p:spPr>
          <a:xfrm>
            <a:off x="420052" y="1245552"/>
            <a:ext cx="5133975" cy="3838575"/>
          </a:xfrm>
          <a:prstGeom prst="rect">
            <a:avLst/>
          </a:prstGeom>
          <a:noFill/>
          <a:ln>
            <a:noFill/>
          </a:ln>
        </p:spPr>
      </p:pic>
      <p:graphicFrame>
        <p:nvGraphicFramePr>
          <p:cNvPr id="1004" name="Google Shape;1004;p94"/>
          <p:cNvGraphicFramePr/>
          <p:nvPr/>
        </p:nvGraphicFramePr>
        <p:xfrm>
          <a:off x="1094389" y="4998212"/>
          <a:ext cx="3000000" cy="3000000"/>
        </p:xfrm>
        <a:graphic>
          <a:graphicData uri="http://schemas.openxmlformats.org/drawingml/2006/table">
            <a:tbl>
              <a:tblPr bandRow="1" firstRow="1">
                <a:noFill/>
                <a:tableStyleId>{9B7D4A54-509D-485D-8964-E481649A2709}</a:tableStyleId>
              </a:tblPr>
              <a:tblGrid>
                <a:gridCol w="609600"/>
                <a:gridCol w="609600"/>
                <a:gridCol w="609600"/>
                <a:gridCol w="609600"/>
                <a:gridCol w="609600"/>
                <a:gridCol w="609600"/>
                <a:gridCol w="609600"/>
                <a:gridCol w="609600"/>
                <a:gridCol w="609600"/>
                <a:gridCol w="609600"/>
              </a:tblGrid>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5</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6</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7</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8</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9</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10</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6</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8</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16</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18</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20</a:t>
                      </a:r>
                      <a:endParaRPr sz="1400" u="none" cap="none" strike="noStrike"/>
                    </a:p>
                  </a:txBody>
                  <a:tcPr marT="45725" marB="45725" marR="91450" marL="91450"/>
                </a:tc>
              </a:tr>
            </a:tbl>
          </a:graphicData>
        </a:graphic>
      </p:graphicFrame>
      <p:sp>
        <p:nvSpPr>
          <p:cNvPr id="1005" name="Google Shape;1005;p94"/>
          <p:cNvSpPr txBox="1"/>
          <p:nvPr/>
        </p:nvSpPr>
        <p:spPr>
          <a:xfrm>
            <a:off x="7904480" y="5130800"/>
            <a:ext cx="65908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X=18</a:t>
            </a:r>
            <a:endParaRPr b="0" i="0" sz="1400" u="none" cap="none" strike="noStrike">
              <a:solidFill>
                <a:srgbClr val="000000"/>
              </a:solidFill>
              <a:latin typeface="Arial"/>
              <a:ea typeface="Arial"/>
              <a:cs typeface="Arial"/>
              <a:sym typeface="Arial"/>
            </a:endParaRPr>
          </a:p>
        </p:txBody>
      </p:sp>
      <p:graphicFrame>
        <p:nvGraphicFramePr>
          <p:cNvPr id="1006" name="Google Shape;1006;p94"/>
          <p:cNvGraphicFramePr/>
          <p:nvPr/>
        </p:nvGraphicFramePr>
        <p:xfrm>
          <a:off x="5344160" y="1834388"/>
          <a:ext cx="3000000" cy="3000000"/>
        </p:xfrm>
        <a:graphic>
          <a:graphicData uri="http://schemas.openxmlformats.org/drawingml/2006/table">
            <a:tbl>
              <a:tblPr bandRow="1" firstRow="1">
                <a:noFill/>
                <a:tableStyleId>{9B7D4A54-509D-485D-8964-E481649A2709}</a:tableStyleId>
              </a:tblPr>
              <a:tblGrid>
                <a:gridCol w="909325"/>
                <a:gridCol w="909325"/>
                <a:gridCol w="909325"/>
                <a:gridCol w="909325"/>
              </a:tblGrid>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Low</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High</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Mid</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condition</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5</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1&lt;=10</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6</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18&lt;10, 18&gt;10</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8</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6&lt;=10</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t>18&lt;16, 18&gt;16</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9</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9&lt;=10</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9</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18&lt;18,</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t>18&gt;18</a:t>
                      </a:r>
                      <a:endParaRPr sz="1400" u="none" cap="none" strike="noStrike"/>
                    </a:p>
                  </a:txBody>
                  <a:tcPr marT="45725" marB="45725" marR="91450" marL="91450"/>
                </a:tc>
              </a:tr>
            </a:tbl>
          </a:graphicData>
        </a:graphic>
      </p:graphicFrame>
      <p:sp>
        <p:nvSpPr>
          <p:cNvPr id="1007" name="Google Shape;1007;p94"/>
          <p:cNvSpPr txBox="1"/>
          <p:nvPr/>
        </p:nvSpPr>
        <p:spPr>
          <a:xfrm>
            <a:off x="6228080" y="833120"/>
            <a:ext cx="202184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BinSearch(a,10,18)</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1" name="Shape 1011"/>
        <p:cNvGrpSpPr/>
        <p:nvPr/>
      </p:nvGrpSpPr>
      <p:grpSpPr>
        <a:xfrm>
          <a:off x="0" y="0"/>
          <a:ext cx="0" cy="0"/>
          <a:chOff x="0" y="0"/>
          <a:chExt cx="0" cy="0"/>
        </a:xfrm>
      </p:grpSpPr>
      <p:sp>
        <p:nvSpPr>
          <p:cNvPr id="1012" name="Google Shape;1012;p95"/>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t/>
            </a:r>
            <a:endParaRPr/>
          </a:p>
        </p:txBody>
      </p:sp>
      <p:sp>
        <p:nvSpPr>
          <p:cNvPr id="1013" name="Google Shape;1013;p95"/>
          <p:cNvSpPr txBox="1"/>
          <p:nvPr>
            <p:ph idx="1" type="body"/>
          </p:nvPr>
        </p:nvSpPr>
        <p:spPr>
          <a:xfrm>
            <a:off x="306150" y="1165683"/>
            <a:ext cx="8520600" cy="45552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Clr>
                <a:srgbClr val="000000"/>
              </a:buClr>
              <a:buSzPts val="2200"/>
              <a:buNone/>
            </a:pPr>
            <a:r>
              <a:t/>
            </a:r>
            <a:endParaRPr/>
          </a:p>
        </p:txBody>
      </p:sp>
      <p:sp>
        <p:nvSpPr>
          <p:cNvPr id="1014" name="Google Shape;1014;p95"/>
          <p:cNvSpPr txBox="1"/>
          <p:nvPr>
            <p:ph idx="12" type="sldNum"/>
          </p:nvPr>
        </p:nvSpPr>
        <p:spPr>
          <a:xfrm>
            <a:off x="8604208" y="5906447"/>
            <a:ext cx="548700" cy="52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1015" name="Google Shape;1015;p95"/>
          <p:cNvGraphicFramePr/>
          <p:nvPr/>
        </p:nvGraphicFramePr>
        <p:xfrm>
          <a:off x="1124902" y="2125585"/>
          <a:ext cx="3000000" cy="3000000"/>
        </p:xfrm>
        <a:graphic>
          <a:graphicData uri="http://schemas.openxmlformats.org/drawingml/2006/table">
            <a:tbl>
              <a:tblPr>
                <a:noFill/>
                <a:tableStyleId>{9B7D4A54-509D-485D-8964-E481649A2709}</a:tableStyleId>
              </a:tblPr>
              <a:tblGrid>
                <a:gridCol w="3233750"/>
                <a:gridCol w="3233750"/>
              </a:tblGrid>
              <a:tr h="1778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000000"/>
                          </a:solidFill>
                          <a:latin typeface="times new roman"/>
                          <a:ea typeface="times new roman"/>
                          <a:cs typeface="times new roman"/>
                          <a:sym typeface="times new roman"/>
                        </a:rPr>
                        <a:t>Case</a:t>
                      </a:r>
                      <a:endParaRPr sz="1400" u="none" cap="none" strike="noStrike"/>
                    </a:p>
                  </a:txBody>
                  <a:tcPr marT="91450" marB="91450" marR="91450" marL="91450">
                    <a:lnL cap="flat" cmpd="sng" w="9525">
                      <a:solidFill>
                        <a:srgbClr val="D0064D"/>
                      </a:solidFill>
                      <a:prstDash val="solid"/>
                      <a:round/>
                      <a:headEnd len="sm" w="sm" type="none"/>
                      <a:tailEnd len="sm" w="sm" type="none"/>
                    </a:lnL>
                    <a:lnR cap="flat" cmpd="sng" w="9525">
                      <a:solidFill>
                        <a:srgbClr val="D0064D"/>
                      </a:solidFill>
                      <a:prstDash val="solid"/>
                      <a:round/>
                      <a:headEnd len="sm" w="sm" type="none"/>
                      <a:tailEnd len="sm" w="sm" type="none"/>
                    </a:lnR>
                    <a:lnT cap="flat" cmpd="sng" w="9525">
                      <a:solidFill>
                        <a:srgbClr val="D0064D"/>
                      </a:solidFill>
                      <a:prstDash val="solid"/>
                      <a:round/>
                      <a:headEnd len="sm" w="sm" type="none"/>
                      <a:tailEnd len="sm" w="sm" type="none"/>
                    </a:lnT>
                    <a:lnB cap="flat" cmpd="sng" w="9525">
                      <a:solidFill>
                        <a:srgbClr val="C7CCBE"/>
                      </a:solidFill>
                      <a:prstDash val="solid"/>
                      <a:round/>
                      <a:headEnd len="sm" w="sm" type="none"/>
                      <a:tailEnd len="sm" w="sm" type="none"/>
                    </a:lnB>
                    <a:solidFill>
                      <a:srgbClr val="C7CCBE"/>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000000"/>
                          </a:solidFill>
                          <a:latin typeface="times new roman"/>
                          <a:ea typeface="times new roman"/>
                          <a:cs typeface="times new roman"/>
                          <a:sym typeface="times new roman"/>
                        </a:rPr>
                        <a:t>Time Complexity</a:t>
                      </a:r>
                      <a:endParaRPr sz="1400" u="none" cap="none" strike="noStrike"/>
                    </a:p>
                  </a:txBody>
                  <a:tcPr marT="91450" marB="91450" marR="91450" marL="91450">
                    <a:lnL cap="flat" cmpd="sng" w="9525">
                      <a:solidFill>
                        <a:srgbClr val="D0064D"/>
                      </a:solidFill>
                      <a:prstDash val="solid"/>
                      <a:round/>
                      <a:headEnd len="sm" w="sm" type="none"/>
                      <a:tailEnd len="sm" w="sm" type="none"/>
                    </a:lnL>
                    <a:lnR cap="flat" cmpd="sng" w="9525">
                      <a:solidFill>
                        <a:srgbClr val="D0064D"/>
                      </a:solidFill>
                      <a:prstDash val="solid"/>
                      <a:round/>
                      <a:headEnd len="sm" w="sm" type="none"/>
                      <a:tailEnd len="sm" w="sm" type="none"/>
                    </a:lnR>
                    <a:lnT cap="flat" cmpd="sng" w="9525">
                      <a:solidFill>
                        <a:srgbClr val="D0064D"/>
                      </a:solidFill>
                      <a:prstDash val="solid"/>
                      <a:round/>
                      <a:headEnd len="sm" w="sm" type="none"/>
                      <a:tailEnd len="sm" w="sm" type="none"/>
                    </a:lnT>
                    <a:lnB cap="flat" cmpd="sng" w="9525">
                      <a:solidFill>
                        <a:srgbClr val="C7CCBE"/>
                      </a:solidFill>
                      <a:prstDash val="solid"/>
                      <a:round/>
                      <a:headEnd len="sm" w="sm" type="none"/>
                      <a:tailEnd len="sm" w="sm" type="none"/>
                    </a:lnB>
                    <a:solidFill>
                      <a:srgbClr val="C7CCBE"/>
                    </a:solidFill>
                  </a:tcPr>
                </a:tc>
              </a:tr>
              <a:tr h="177800">
                <a:tc>
                  <a:txBody>
                    <a:bodyPr/>
                    <a:lstStyle/>
                    <a:p>
                      <a:pPr indent="0" lvl="0" marL="0" marR="0" rtl="0" algn="just">
                        <a:lnSpc>
                          <a:spcPct val="100000"/>
                        </a:lnSpc>
                        <a:spcBef>
                          <a:spcPts val="0"/>
                        </a:spcBef>
                        <a:spcAft>
                          <a:spcPts val="0"/>
                        </a:spcAft>
                        <a:buClr>
                          <a:srgbClr val="000000"/>
                        </a:buClr>
                        <a:buSzPts val="1400"/>
                        <a:buFont typeface="Arial"/>
                        <a:buNone/>
                      </a:pPr>
                      <a:r>
                        <a:rPr b="1" lang="en-US" sz="1400" u="none" cap="none" strike="noStrike">
                          <a:solidFill>
                            <a:srgbClr val="333333"/>
                          </a:solidFill>
                          <a:latin typeface="Inter"/>
                          <a:ea typeface="Inter"/>
                          <a:cs typeface="Inter"/>
                          <a:sym typeface="Inter"/>
                        </a:rPr>
                        <a:t>Best Case</a:t>
                      </a:r>
                      <a:endParaRPr sz="1400" u="none" cap="none" strike="noStrike">
                        <a:solidFill>
                          <a:srgbClr val="333333"/>
                        </a:solidFill>
                        <a:latin typeface="Inter"/>
                        <a:ea typeface="Inter"/>
                        <a:cs typeface="Inter"/>
                        <a:sym typeface="Inter"/>
                      </a:endParaRPr>
                    </a:p>
                  </a:txBody>
                  <a:tcPr marT="60950" marB="60950" marR="60950" marL="6095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solidFill>
                            <a:srgbClr val="333333"/>
                          </a:solidFill>
                          <a:latin typeface="Inter"/>
                          <a:ea typeface="Inter"/>
                          <a:cs typeface="Inter"/>
                          <a:sym typeface="Inter"/>
                        </a:rPr>
                        <a:t>O(1)</a:t>
                      </a:r>
                      <a:endParaRPr sz="1400" u="none" cap="none" strike="noStrike"/>
                    </a:p>
                  </a:txBody>
                  <a:tcPr marT="60950" marB="60950" marR="60950" marL="6095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r>
              <a:tr h="177800">
                <a:tc>
                  <a:txBody>
                    <a:bodyPr/>
                    <a:lstStyle/>
                    <a:p>
                      <a:pPr indent="0" lvl="0" marL="0" marR="0" rtl="0" algn="just">
                        <a:lnSpc>
                          <a:spcPct val="100000"/>
                        </a:lnSpc>
                        <a:spcBef>
                          <a:spcPts val="0"/>
                        </a:spcBef>
                        <a:spcAft>
                          <a:spcPts val="0"/>
                        </a:spcAft>
                        <a:buClr>
                          <a:srgbClr val="000000"/>
                        </a:buClr>
                        <a:buSzPts val="1400"/>
                        <a:buFont typeface="Arial"/>
                        <a:buNone/>
                      </a:pPr>
                      <a:r>
                        <a:rPr b="1" lang="en-US" sz="1400" u="none" cap="none" strike="noStrike">
                          <a:solidFill>
                            <a:srgbClr val="333333"/>
                          </a:solidFill>
                          <a:latin typeface="Inter"/>
                          <a:ea typeface="Inter"/>
                          <a:cs typeface="Inter"/>
                          <a:sym typeface="Inter"/>
                        </a:rPr>
                        <a:t>Average Case</a:t>
                      </a:r>
                      <a:endParaRPr sz="1400" u="none" cap="none" strike="noStrike">
                        <a:solidFill>
                          <a:srgbClr val="333333"/>
                        </a:solidFill>
                        <a:latin typeface="Inter"/>
                        <a:ea typeface="Inter"/>
                        <a:cs typeface="Inter"/>
                        <a:sym typeface="Inter"/>
                      </a:endParaRPr>
                    </a:p>
                  </a:txBody>
                  <a:tcPr marT="60950" marB="60950" marR="60950" marL="6095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c>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solidFill>
                            <a:srgbClr val="333333"/>
                          </a:solidFill>
                          <a:latin typeface="Inter"/>
                          <a:ea typeface="Inter"/>
                          <a:cs typeface="Inter"/>
                          <a:sym typeface="Inter"/>
                        </a:rPr>
                        <a:t>O(logn)</a:t>
                      </a:r>
                      <a:endParaRPr sz="1400" u="none" cap="none" strike="noStrike"/>
                    </a:p>
                  </a:txBody>
                  <a:tcPr marT="60950" marB="60950" marR="60950" marL="6095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r>
              <a:tr h="177800">
                <a:tc>
                  <a:txBody>
                    <a:bodyPr/>
                    <a:lstStyle/>
                    <a:p>
                      <a:pPr indent="0" lvl="0" marL="0" marR="0" rtl="0" algn="just">
                        <a:lnSpc>
                          <a:spcPct val="100000"/>
                        </a:lnSpc>
                        <a:spcBef>
                          <a:spcPts val="0"/>
                        </a:spcBef>
                        <a:spcAft>
                          <a:spcPts val="0"/>
                        </a:spcAft>
                        <a:buClr>
                          <a:srgbClr val="000000"/>
                        </a:buClr>
                        <a:buSzPts val="1400"/>
                        <a:buFont typeface="Arial"/>
                        <a:buNone/>
                      </a:pPr>
                      <a:r>
                        <a:rPr b="1" lang="en-US" sz="1400" u="none" cap="none" strike="noStrike">
                          <a:solidFill>
                            <a:srgbClr val="333333"/>
                          </a:solidFill>
                          <a:latin typeface="Inter"/>
                          <a:ea typeface="Inter"/>
                          <a:cs typeface="Inter"/>
                          <a:sym typeface="Inter"/>
                        </a:rPr>
                        <a:t>Worst Case</a:t>
                      </a:r>
                      <a:endParaRPr sz="1400" u="none" cap="none" strike="noStrike">
                        <a:solidFill>
                          <a:srgbClr val="333333"/>
                        </a:solidFill>
                        <a:latin typeface="Inter"/>
                        <a:ea typeface="Inter"/>
                        <a:cs typeface="Inter"/>
                        <a:sym typeface="Inter"/>
                      </a:endParaRPr>
                    </a:p>
                  </a:txBody>
                  <a:tcPr marT="60950" marB="60950" marR="60950" marL="6095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solidFill>
                            <a:srgbClr val="333333"/>
                          </a:solidFill>
                          <a:latin typeface="Inter"/>
                          <a:ea typeface="Inter"/>
                          <a:cs typeface="Inter"/>
                          <a:sym typeface="Inter"/>
                        </a:rPr>
                        <a:t>O(logn)</a:t>
                      </a:r>
                      <a:endParaRPr sz="1400" u="none" cap="none" strike="noStrike"/>
                    </a:p>
                  </a:txBody>
                  <a:tcPr marT="60950" marB="60950" marR="60950" marL="6095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9" name="Shape 1019"/>
        <p:cNvGrpSpPr/>
        <p:nvPr/>
      </p:nvGrpSpPr>
      <p:grpSpPr>
        <a:xfrm>
          <a:off x="0" y="0"/>
          <a:ext cx="0" cy="0"/>
          <a:chOff x="0" y="0"/>
          <a:chExt cx="0" cy="0"/>
        </a:xfrm>
      </p:grpSpPr>
      <p:sp>
        <p:nvSpPr>
          <p:cNvPr id="1020" name="Google Shape;1020;p96"/>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t/>
            </a:r>
            <a:endParaRPr/>
          </a:p>
        </p:txBody>
      </p:sp>
      <p:sp>
        <p:nvSpPr>
          <p:cNvPr id="1021" name="Google Shape;1021;p96"/>
          <p:cNvSpPr txBox="1"/>
          <p:nvPr>
            <p:ph idx="1" type="body"/>
          </p:nvPr>
        </p:nvSpPr>
        <p:spPr>
          <a:xfrm>
            <a:off x="306150" y="1165683"/>
            <a:ext cx="8520600" cy="45552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Clr>
                <a:srgbClr val="000000"/>
              </a:buClr>
              <a:buSzPts val="2200"/>
              <a:buNone/>
            </a:pPr>
            <a:r>
              <a:t/>
            </a:r>
            <a:endParaRPr/>
          </a:p>
        </p:txBody>
      </p:sp>
      <p:sp>
        <p:nvSpPr>
          <p:cNvPr id="1022" name="Google Shape;1022;p96"/>
          <p:cNvSpPr txBox="1"/>
          <p:nvPr>
            <p:ph idx="12" type="sldNum"/>
          </p:nvPr>
        </p:nvSpPr>
        <p:spPr>
          <a:xfrm>
            <a:off x="8604208" y="5906447"/>
            <a:ext cx="548700" cy="52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1023" name="Google Shape;1023;p96"/>
          <p:cNvGraphicFramePr/>
          <p:nvPr/>
        </p:nvGraphicFramePr>
        <p:xfrm>
          <a:off x="741679" y="1137117"/>
          <a:ext cx="3000000" cy="3000000"/>
        </p:xfrm>
        <a:graphic>
          <a:graphicData uri="http://schemas.openxmlformats.org/drawingml/2006/table">
            <a:tbl>
              <a:tblPr>
                <a:noFill/>
                <a:tableStyleId>{9B7D4A54-509D-485D-8964-E481649A2709}</a:tableStyleId>
              </a:tblPr>
              <a:tblGrid>
                <a:gridCol w="4063050"/>
                <a:gridCol w="4063050"/>
              </a:tblGrid>
              <a:tr h="475000">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latin typeface="Arial"/>
                          <a:ea typeface="Arial"/>
                          <a:cs typeface="Arial"/>
                          <a:sym typeface="Arial"/>
                        </a:rPr>
                        <a:t>Linear search</a:t>
                      </a:r>
                      <a:endParaRPr sz="1400" u="none" cap="none" strike="noStrike"/>
                    </a:p>
                  </a:txBody>
                  <a:tcPr marT="38100" marB="38100" marR="38100" marL="38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1F1F1"/>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latin typeface="Arial"/>
                          <a:ea typeface="Arial"/>
                          <a:cs typeface="Arial"/>
                          <a:sym typeface="Arial"/>
                        </a:rPr>
                        <a:t>Binary search</a:t>
                      </a:r>
                      <a:endParaRPr sz="1400" u="none" cap="none" strike="noStrike"/>
                    </a:p>
                  </a:txBody>
                  <a:tcPr marT="38100" marB="38100" marR="38100" marL="38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1F1F1"/>
                      </a:solidFill>
                      <a:prstDash val="solid"/>
                      <a:round/>
                      <a:headEnd len="sm" w="sm" type="none"/>
                      <a:tailEnd len="sm" w="sm" type="none"/>
                    </a:lnB>
                    <a:solidFill>
                      <a:srgbClr val="FFFFFF"/>
                    </a:solidFill>
                  </a:tcPr>
                </a:tc>
              </a:tr>
              <a:tr h="475000">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latin typeface="Arial"/>
                          <a:ea typeface="Arial"/>
                          <a:cs typeface="Arial"/>
                          <a:sym typeface="Arial"/>
                        </a:rPr>
                        <a:t>It follows a sequential approach.</a:t>
                      </a:r>
                      <a:endParaRPr sz="1400" u="none" cap="none" strike="noStrike"/>
                    </a:p>
                  </a:txBody>
                  <a:tcPr marT="38100" marB="38100" marR="38100" marL="38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1F1F1"/>
                      </a:solidFill>
                      <a:prstDash val="solid"/>
                      <a:round/>
                      <a:headEnd len="sm" w="sm" type="none"/>
                      <a:tailEnd len="sm" w="sm" type="none"/>
                    </a:lnT>
                    <a:lnB cap="flat" cmpd="sng" w="9525">
                      <a:solidFill>
                        <a:srgbClr val="F1F1F1"/>
                      </a:solidFill>
                      <a:prstDash val="solid"/>
                      <a:round/>
                      <a:headEnd len="sm" w="sm" type="none"/>
                      <a:tailEnd len="sm" w="sm" type="none"/>
                    </a:lnB>
                    <a:solidFill>
                      <a:srgbClr val="F1F1F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latin typeface="Arial"/>
                          <a:ea typeface="Arial"/>
                          <a:cs typeface="Arial"/>
                          <a:sym typeface="Arial"/>
                        </a:rPr>
                        <a:t>This follows a divide and conquer approach.</a:t>
                      </a:r>
                      <a:endParaRPr sz="1400" u="none" cap="none" strike="noStrike"/>
                    </a:p>
                  </a:txBody>
                  <a:tcPr marT="38100" marB="38100" marR="38100" marL="38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1F1F1"/>
                      </a:solidFill>
                      <a:prstDash val="solid"/>
                      <a:round/>
                      <a:headEnd len="sm" w="sm" type="none"/>
                      <a:tailEnd len="sm" w="sm" type="none"/>
                    </a:lnT>
                    <a:lnB cap="flat" cmpd="sng" w="9525">
                      <a:solidFill>
                        <a:srgbClr val="F1F1F1"/>
                      </a:solidFill>
                      <a:prstDash val="solid"/>
                      <a:round/>
                      <a:headEnd len="sm" w="sm" type="none"/>
                      <a:tailEnd len="sm" w="sm" type="none"/>
                    </a:lnB>
                    <a:solidFill>
                      <a:srgbClr val="F1F1F1"/>
                    </a:solidFill>
                  </a:tcPr>
                </a:tc>
              </a:tr>
              <a:tr h="475000">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latin typeface="Arial"/>
                          <a:ea typeface="Arial"/>
                          <a:cs typeface="Arial"/>
                          <a:sym typeface="Arial"/>
                        </a:rPr>
                        <a:t>It works well on unsorted data.</a:t>
                      </a:r>
                      <a:endParaRPr sz="1400" u="none" cap="none" strike="noStrike"/>
                    </a:p>
                  </a:txBody>
                  <a:tcPr marT="38100" marB="38100" marR="38100" marL="38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1F1F1"/>
                      </a:solidFill>
                      <a:prstDash val="solid"/>
                      <a:round/>
                      <a:headEnd len="sm" w="sm" type="none"/>
                      <a:tailEnd len="sm" w="sm" type="none"/>
                    </a:lnT>
                    <a:lnB cap="flat" cmpd="sng" w="9525">
                      <a:solidFill>
                        <a:srgbClr val="F1F1F1"/>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latin typeface="Arial"/>
                          <a:ea typeface="Arial"/>
                          <a:cs typeface="Arial"/>
                          <a:sym typeface="Arial"/>
                        </a:rPr>
                        <a:t>To apply binary search, data has to be sorted.</a:t>
                      </a:r>
                      <a:endParaRPr sz="1400" u="none" cap="none" strike="noStrike"/>
                    </a:p>
                  </a:txBody>
                  <a:tcPr marT="38100" marB="38100" marR="38100" marL="38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1F1F1"/>
                      </a:solidFill>
                      <a:prstDash val="solid"/>
                      <a:round/>
                      <a:headEnd len="sm" w="sm" type="none"/>
                      <a:tailEnd len="sm" w="sm" type="none"/>
                    </a:lnT>
                    <a:lnB cap="flat" cmpd="sng" w="9525">
                      <a:solidFill>
                        <a:srgbClr val="F1F1F1"/>
                      </a:solidFill>
                      <a:prstDash val="solid"/>
                      <a:round/>
                      <a:headEnd len="sm" w="sm" type="none"/>
                      <a:tailEnd len="sm" w="sm" type="none"/>
                    </a:lnB>
                    <a:solidFill>
                      <a:srgbClr val="FFFFFF"/>
                    </a:solidFill>
                  </a:tcPr>
                </a:tc>
              </a:tr>
              <a:tr h="475000">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latin typeface="Arial"/>
                          <a:ea typeface="Arial"/>
                          <a:cs typeface="Arial"/>
                          <a:sym typeface="Arial"/>
                        </a:rPr>
                        <a:t>Its worst-case time complexity is O(n).</a:t>
                      </a:r>
                      <a:endParaRPr sz="1400" u="none" cap="none" strike="noStrike"/>
                    </a:p>
                  </a:txBody>
                  <a:tcPr marT="38100" marB="38100" marR="38100" marL="38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1F1F1"/>
                      </a:solidFill>
                      <a:prstDash val="solid"/>
                      <a:round/>
                      <a:headEnd len="sm" w="sm" type="none"/>
                      <a:tailEnd len="sm" w="sm" type="none"/>
                    </a:lnT>
                    <a:lnB cap="flat" cmpd="sng" w="9525">
                      <a:solidFill>
                        <a:srgbClr val="F1F1F1"/>
                      </a:solidFill>
                      <a:prstDash val="solid"/>
                      <a:round/>
                      <a:headEnd len="sm" w="sm" type="none"/>
                      <a:tailEnd len="sm" w="sm" type="none"/>
                    </a:lnB>
                    <a:solidFill>
                      <a:srgbClr val="F1F1F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latin typeface="Arial"/>
                          <a:ea typeface="Arial"/>
                          <a:cs typeface="Arial"/>
                          <a:sym typeface="Arial"/>
                        </a:rPr>
                        <a:t>Its worst-case time complexity is O(log n)</a:t>
                      </a:r>
                      <a:endParaRPr sz="1400" u="none" cap="none" strike="noStrike"/>
                    </a:p>
                  </a:txBody>
                  <a:tcPr marT="38100" marB="38100" marR="38100" marL="38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1F1F1"/>
                      </a:solidFill>
                      <a:prstDash val="solid"/>
                      <a:round/>
                      <a:headEnd len="sm" w="sm" type="none"/>
                      <a:tailEnd len="sm" w="sm" type="none"/>
                    </a:lnT>
                    <a:lnB cap="flat" cmpd="sng" w="9525">
                      <a:solidFill>
                        <a:srgbClr val="F1F1F1"/>
                      </a:solidFill>
                      <a:prstDash val="solid"/>
                      <a:round/>
                      <a:headEnd len="sm" w="sm" type="none"/>
                      <a:tailEnd len="sm" w="sm" type="none"/>
                    </a:lnB>
                    <a:solidFill>
                      <a:srgbClr val="F1F1F1"/>
                    </a:solidFill>
                  </a:tcPr>
                </a:tc>
              </a:tr>
              <a:tr h="475000">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latin typeface="Arial"/>
                          <a:ea typeface="Arial"/>
                          <a:cs typeface="Arial"/>
                          <a:sym typeface="Arial"/>
                        </a:rPr>
                        <a:t>It is slower in comparison to binary search.</a:t>
                      </a:r>
                      <a:endParaRPr sz="1400" u="none" cap="none" strike="noStrike"/>
                    </a:p>
                  </a:txBody>
                  <a:tcPr marT="38100" marB="38100" marR="38100" marL="38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1F1F1"/>
                      </a:solidFill>
                      <a:prstDash val="solid"/>
                      <a:round/>
                      <a:headEnd len="sm" w="sm" type="none"/>
                      <a:tailEnd len="sm" w="sm" type="none"/>
                    </a:lnT>
                    <a:lnB cap="flat" cmpd="sng" w="9525">
                      <a:solidFill>
                        <a:srgbClr val="F1F1F1"/>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latin typeface="Arial"/>
                          <a:ea typeface="Arial"/>
                          <a:cs typeface="Arial"/>
                          <a:sym typeface="Arial"/>
                        </a:rPr>
                        <a:t>It is more efficient than linear search.</a:t>
                      </a:r>
                      <a:endParaRPr sz="1400" u="none" cap="none" strike="noStrike"/>
                    </a:p>
                  </a:txBody>
                  <a:tcPr marT="38100" marB="38100" marR="38100" marL="38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1F1F1"/>
                      </a:solidFill>
                      <a:prstDash val="solid"/>
                      <a:round/>
                      <a:headEnd len="sm" w="sm" type="none"/>
                      <a:tailEnd len="sm" w="sm" type="none"/>
                    </a:lnT>
                    <a:lnB cap="flat" cmpd="sng" w="9525">
                      <a:solidFill>
                        <a:srgbClr val="F1F1F1"/>
                      </a:solidFill>
                      <a:prstDash val="solid"/>
                      <a:round/>
                      <a:headEnd len="sm" w="sm" type="none"/>
                      <a:tailEnd len="sm" w="sm" type="none"/>
                    </a:lnB>
                    <a:solidFill>
                      <a:srgbClr val="FFFFFF"/>
                    </a:solidFill>
                  </a:tcPr>
                </a:tc>
              </a:tr>
              <a:tr h="1175025">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latin typeface="Arial"/>
                          <a:ea typeface="Arial"/>
                          <a:cs typeface="Arial"/>
                          <a:sym typeface="Arial"/>
                        </a:rPr>
                        <a:t>In linear search, we compare an element with every other element.</a:t>
                      </a:r>
                      <a:endParaRPr sz="1400" u="none" cap="none" strike="noStrike"/>
                    </a:p>
                  </a:txBody>
                  <a:tcPr marT="38100" marB="38100" marR="38100" marL="38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1F1F1"/>
                      </a:solidFill>
                      <a:prstDash val="solid"/>
                      <a:round/>
                      <a:headEnd len="sm" w="sm" type="none"/>
                      <a:tailEnd len="sm" w="sm" type="none"/>
                    </a:lnT>
                    <a:lnB cap="flat" cmpd="sng" w="9525">
                      <a:solidFill>
                        <a:srgbClr val="F1F1F1"/>
                      </a:solidFill>
                      <a:prstDash val="solid"/>
                      <a:round/>
                      <a:headEnd len="sm" w="sm" type="none"/>
                      <a:tailEnd len="sm" w="sm" type="none"/>
                    </a:lnB>
                    <a:solidFill>
                      <a:srgbClr val="F1F1F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latin typeface="Arial"/>
                          <a:ea typeface="Arial"/>
                          <a:cs typeface="Arial"/>
                          <a:sym typeface="Arial"/>
                        </a:rPr>
                        <a:t>In binary search, we don’t compare an element with all other elements. We leave a few comparisons.</a:t>
                      </a:r>
                      <a:endParaRPr sz="1400" u="none" cap="none" strike="noStrike"/>
                    </a:p>
                  </a:txBody>
                  <a:tcPr marT="38100" marB="38100" marR="38100" marL="38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1F1F1"/>
                      </a:solidFill>
                      <a:prstDash val="solid"/>
                      <a:round/>
                      <a:headEnd len="sm" w="sm" type="none"/>
                      <a:tailEnd len="sm" w="sm" type="none"/>
                    </a:lnT>
                    <a:lnB cap="flat" cmpd="sng" w="9525">
                      <a:solidFill>
                        <a:srgbClr val="F1F1F1"/>
                      </a:solidFill>
                      <a:prstDash val="solid"/>
                      <a:round/>
                      <a:headEnd len="sm" w="sm" type="none"/>
                      <a:tailEnd len="sm" w="sm" type="none"/>
                    </a:lnB>
                    <a:solidFill>
                      <a:srgbClr val="F1F1F1"/>
                    </a:solidFill>
                  </a:tcPr>
                </a:tc>
              </a:tr>
              <a:tr h="825000">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latin typeface="Arial"/>
                          <a:ea typeface="Arial"/>
                          <a:cs typeface="Arial"/>
                          <a:sym typeface="Arial"/>
                        </a:rPr>
                        <a:t>We prefer linear search only for small-sized data.</a:t>
                      </a:r>
                      <a:endParaRPr sz="1400" u="none" cap="none" strike="noStrike"/>
                    </a:p>
                  </a:txBody>
                  <a:tcPr marT="38100" marB="38100" marR="38100" marL="38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1F1F1"/>
                      </a:solidFill>
                      <a:prstDash val="solid"/>
                      <a:round/>
                      <a:headEnd len="sm" w="sm" type="none"/>
                      <a:tailEnd len="sm" w="sm" type="none"/>
                    </a:lnT>
                    <a:lnB cap="flat" cmpd="sng" w="9525">
                      <a:solidFill>
                        <a:srgbClr val="F1F1F1"/>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latin typeface="Arial"/>
                          <a:ea typeface="Arial"/>
                          <a:cs typeface="Arial"/>
                          <a:sym typeface="Arial"/>
                        </a:rPr>
                        <a:t>It is preferred for large-sized data.</a:t>
                      </a:r>
                      <a:endParaRPr sz="1400" u="none" cap="none" strike="noStrike"/>
                    </a:p>
                  </a:txBody>
                  <a:tcPr marT="38100" marB="38100" marR="38100" marL="38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1F1F1"/>
                      </a:solidFill>
                      <a:prstDash val="solid"/>
                      <a:round/>
                      <a:headEnd len="sm" w="sm" type="none"/>
                      <a:tailEnd len="sm" w="sm" type="none"/>
                    </a:lnT>
                    <a:lnB cap="flat" cmpd="sng" w="9525">
                      <a:solidFill>
                        <a:srgbClr val="F1F1F1"/>
                      </a:solidFill>
                      <a:prstDash val="solid"/>
                      <a:round/>
                      <a:headEnd len="sm" w="sm" type="none"/>
                      <a:tailEnd len="sm" w="sm" type="none"/>
                    </a:lnB>
                    <a:solidFill>
                      <a:srgbClr val="FFFFFF"/>
                    </a:solidFill>
                  </a:tcPr>
                </a:tc>
              </a:tr>
              <a:tr h="1175025">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latin typeface="Arial"/>
                          <a:ea typeface="Arial"/>
                          <a:cs typeface="Arial"/>
                          <a:sym typeface="Arial"/>
                        </a:rPr>
                        <a:t>We can implement linear search on all linear data structures like arrays and linked lists. </a:t>
                      </a:r>
                      <a:endParaRPr sz="1400" u="none" cap="none" strike="noStrike"/>
                    </a:p>
                  </a:txBody>
                  <a:tcPr marT="38100" marB="38100" marR="38100" marL="38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1F1F1"/>
                      </a:solidFill>
                      <a:prstDash val="solid"/>
                      <a:round/>
                      <a:headEnd len="sm" w="sm" type="none"/>
                      <a:tailEnd len="sm" w="sm" type="none"/>
                    </a:lnT>
                    <a:lnB cap="flat" cmpd="sng" w="9525">
                      <a:solidFill>
                        <a:srgbClr val="F1F1F1"/>
                      </a:solidFill>
                      <a:prstDash val="solid"/>
                      <a:round/>
                      <a:headEnd len="sm" w="sm" type="none"/>
                      <a:tailEnd len="sm" w="sm" type="none"/>
                    </a:lnB>
                    <a:solidFill>
                      <a:srgbClr val="F1F1F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latin typeface="Arial"/>
                          <a:ea typeface="Arial"/>
                          <a:cs typeface="Arial"/>
                          <a:sym typeface="Arial"/>
                        </a:rPr>
                        <a:t>We can implement binary search only on those data structures that permit 2-way traversal.</a:t>
                      </a:r>
                      <a:endParaRPr sz="1400" u="none" cap="none" strike="noStrike"/>
                    </a:p>
                  </a:txBody>
                  <a:tcPr marT="38100" marB="38100" marR="38100" marL="38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1F1F1"/>
                      </a:solidFill>
                      <a:prstDash val="solid"/>
                      <a:round/>
                      <a:headEnd len="sm" w="sm" type="none"/>
                      <a:tailEnd len="sm" w="sm" type="none"/>
                    </a:lnT>
                    <a:lnB cap="flat" cmpd="sng" w="9525">
                      <a:solidFill>
                        <a:srgbClr val="F1F1F1"/>
                      </a:solidFill>
                      <a:prstDash val="solid"/>
                      <a:round/>
                      <a:headEnd len="sm" w="sm" type="none"/>
                      <a:tailEnd len="sm" w="sm" type="none"/>
                    </a:lnB>
                    <a:solidFill>
                      <a:srgbClr val="F1F1F1"/>
                    </a:solidFill>
                  </a:tcPr>
                </a:tc>
              </a:tr>
            </a:tbl>
          </a:graphicData>
        </a:graphic>
      </p:graphicFrame>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7" name="Shape 1027"/>
        <p:cNvGrpSpPr/>
        <p:nvPr/>
      </p:nvGrpSpPr>
      <p:grpSpPr>
        <a:xfrm>
          <a:off x="0" y="0"/>
          <a:ext cx="0" cy="0"/>
          <a:chOff x="0" y="0"/>
          <a:chExt cx="0" cy="0"/>
        </a:xfrm>
      </p:grpSpPr>
      <p:sp>
        <p:nvSpPr>
          <p:cNvPr id="1028" name="Google Shape;1028;p97"/>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 </a:t>
            </a:r>
            <a:endParaRPr/>
          </a:p>
        </p:txBody>
      </p:sp>
      <p:sp>
        <p:nvSpPr>
          <p:cNvPr id="1029" name="Google Shape;1029;p97"/>
          <p:cNvSpPr txBox="1"/>
          <p:nvPr>
            <p:ph idx="1" type="body"/>
          </p:nvPr>
        </p:nvSpPr>
        <p:spPr>
          <a:xfrm>
            <a:off x="200550" y="697550"/>
            <a:ext cx="8626200" cy="53694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Clr>
                <a:schemeClr val="dk1"/>
              </a:buClr>
              <a:buSzPts val="1100"/>
              <a:buFont typeface="Arial"/>
              <a:buNone/>
            </a:pPr>
            <a:r>
              <a:rPr b="1" lang="en-US" sz="2800">
                <a:latin typeface="Times New Roman"/>
                <a:ea typeface="Times New Roman"/>
                <a:cs typeface="Times New Roman"/>
                <a:sym typeface="Times New Roman"/>
              </a:rPr>
              <a:t>Key Operations for Abstract Strings</a:t>
            </a:r>
            <a:endParaRPr b="1" sz="2800">
              <a:latin typeface="Times New Roman"/>
              <a:ea typeface="Times New Roman"/>
              <a:cs typeface="Times New Roman"/>
              <a:sym typeface="Times New Roman"/>
            </a:endParaRPr>
          </a:p>
          <a:p>
            <a:pPr indent="0" lvl="0" marL="0" rtl="0" algn="just">
              <a:lnSpc>
                <a:spcPct val="100000"/>
              </a:lnSpc>
              <a:spcBef>
                <a:spcPts val="0"/>
              </a:spcBef>
              <a:spcAft>
                <a:spcPts val="0"/>
              </a:spcAft>
              <a:buSzPts val="2200"/>
              <a:buNone/>
            </a:pPr>
            <a:r>
              <a:t/>
            </a:r>
            <a:endParaRPr sz="2800">
              <a:latin typeface="Times New Roman"/>
              <a:ea typeface="Times New Roman"/>
              <a:cs typeface="Times New Roman"/>
              <a:sym typeface="Times New Roman"/>
            </a:endParaRPr>
          </a:p>
          <a:p>
            <a:pPr indent="0" lvl="0" marL="0" rtl="0" algn="just">
              <a:lnSpc>
                <a:spcPct val="100000"/>
              </a:lnSpc>
              <a:spcBef>
                <a:spcPts val="0"/>
              </a:spcBef>
              <a:spcAft>
                <a:spcPts val="0"/>
              </a:spcAft>
              <a:buSzPts val="2200"/>
              <a:buNone/>
            </a:pPr>
            <a:r>
              <a:rPr lang="en-US" sz="2800">
                <a:latin typeface="Times New Roman"/>
                <a:ea typeface="Times New Roman"/>
                <a:cs typeface="Times New Roman"/>
                <a:sym typeface="Times New Roman"/>
              </a:rPr>
              <a:t>The concatenation of two strings </a:t>
            </a:r>
            <a:endParaRPr sz="2800">
              <a:latin typeface="Times New Roman"/>
              <a:ea typeface="Times New Roman"/>
              <a:cs typeface="Times New Roman"/>
              <a:sym typeface="Times New Roman"/>
            </a:endParaRPr>
          </a:p>
          <a:p>
            <a:pPr indent="-406400" lvl="0" marL="457200" rtl="0" algn="just">
              <a:lnSpc>
                <a:spcPct val="100000"/>
              </a:lnSpc>
              <a:spcBef>
                <a:spcPts val="0"/>
              </a:spcBef>
              <a:spcAft>
                <a:spcPts val="0"/>
              </a:spcAft>
              <a:buSzPts val="2800"/>
              <a:buFont typeface="Times New Roman"/>
              <a:buChar char="-"/>
            </a:pPr>
            <a:r>
              <a:rPr lang="en-US" sz="2800">
                <a:latin typeface="Times New Roman"/>
                <a:ea typeface="Times New Roman"/>
                <a:cs typeface="Times New Roman"/>
                <a:sym typeface="Times New Roman"/>
              </a:rPr>
              <a:t>places a second string at the end of the first string;</a:t>
            </a:r>
            <a:endParaRPr sz="2800">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t/>
            </a:r>
            <a:endParaRPr sz="2800">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rPr lang="en-US" sz="2800">
                <a:latin typeface="Times New Roman"/>
                <a:ea typeface="Times New Roman"/>
                <a:cs typeface="Times New Roman"/>
                <a:sym typeface="Times New Roman"/>
              </a:rPr>
              <a:t>The extraction of substrings,</a:t>
            </a:r>
            <a:endParaRPr sz="2800">
              <a:latin typeface="Times New Roman"/>
              <a:ea typeface="Times New Roman"/>
              <a:cs typeface="Times New Roman"/>
              <a:sym typeface="Times New Roman"/>
            </a:endParaRPr>
          </a:p>
          <a:p>
            <a:pPr indent="0" lvl="0" marL="0" rtl="0" algn="just">
              <a:lnSpc>
                <a:spcPct val="100000"/>
              </a:lnSpc>
              <a:spcBef>
                <a:spcPts val="0"/>
              </a:spcBef>
              <a:spcAft>
                <a:spcPts val="0"/>
              </a:spcAft>
              <a:buSzPts val="2200"/>
              <a:buNone/>
            </a:pPr>
            <a:r>
              <a:rPr lang="en-US" sz="2800">
                <a:latin typeface="Times New Roman"/>
                <a:ea typeface="Times New Roman"/>
                <a:cs typeface="Times New Roman"/>
                <a:sym typeface="Times New Roman"/>
              </a:rPr>
              <a:t>Searching a string for a matching substring</a:t>
            </a:r>
            <a:endParaRPr sz="2800">
              <a:latin typeface="Times New Roman"/>
              <a:ea typeface="Times New Roman"/>
              <a:cs typeface="Times New Roman"/>
              <a:sym typeface="Times New Roman"/>
            </a:endParaRPr>
          </a:p>
          <a:p>
            <a:pPr indent="-406400" lvl="0" marL="457200" rtl="0" algn="just">
              <a:lnSpc>
                <a:spcPct val="100000"/>
              </a:lnSpc>
              <a:spcBef>
                <a:spcPts val="0"/>
              </a:spcBef>
              <a:spcAft>
                <a:spcPts val="0"/>
              </a:spcAft>
              <a:buSzPts val="2800"/>
              <a:buFont typeface="Times New Roman"/>
              <a:buChar char="-"/>
            </a:pPr>
            <a:r>
              <a:rPr lang="en-US" sz="2800">
                <a:latin typeface="Times New Roman"/>
                <a:ea typeface="Times New Roman"/>
                <a:cs typeface="Times New Roman"/>
                <a:sym typeface="Times New Roman"/>
              </a:rPr>
              <a:t>determines if the given string is contained within the main string</a:t>
            </a:r>
            <a:endParaRPr sz="2800">
              <a:latin typeface="Times New Roman"/>
              <a:ea typeface="Times New Roman"/>
              <a:cs typeface="Times New Roman"/>
              <a:sym typeface="Times New Roman"/>
            </a:endParaRPr>
          </a:p>
          <a:p>
            <a:pPr indent="0" lvl="0" marL="0" rtl="0" algn="just">
              <a:lnSpc>
                <a:spcPct val="100000"/>
              </a:lnSpc>
              <a:spcBef>
                <a:spcPts val="0"/>
              </a:spcBef>
              <a:spcAft>
                <a:spcPts val="0"/>
              </a:spcAft>
              <a:buSzPts val="2200"/>
              <a:buNone/>
            </a:pPr>
            <a:r>
              <a:rPr lang="en-US" sz="2800">
                <a:latin typeface="Times New Roman"/>
                <a:ea typeface="Times New Roman"/>
                <a:cs typeface="Times New Roman"/>
                <a:sym typeface="Times New Roman"/>
              </a:rPr>
              <a:t>Matching regular expressions </a:t>
            </a:r>
            <a:endParaRPr sz="2800">
              <a:latin typeface="Times New Roman"/>
              <a:ea typeface="Times New Roman"/>
              <a:cs typeface="Times New Roman"/>
              <a:sym typeface="Times New Roman"/>
            </a:endParaRPr>
          </a:p>
          <a:p>
            <a:pPr indent="-406400" lvl="0" marL="457200" rtl="0" algn="just">
              <a:lnSpc>
                <a:spcPct val="100000"/>
              </a:lnSpc>
              <a:spcBef>
                <a:spcPts val="0"/>
              </a:spcBef>
              <a:spcAft>
                <a:spcPts val="0"/>
              </a:spcAft>
              <a:buSzPts val="2800"/>
              <a:buFont typeface="Times New Roman"/>
              <a:buChar char="-"/>
            </a:pPr>
            <a:r>
              <a:rPr lang="en-US" sz="2800">
                <a:latin typeface="Times New Roman"/>
                <a:ea typeface="Times New Roman"/>
                <a:cs typeface="Times New Roman"/>
                <a:sym typeface="Times New Roman"/>
              </a:rPr>
              <a:t>searching for patterns (starting / ending with “a” , does not contain “a”, etc.,)</a:t>
            </a:r>
            <a:endParaRPr sz="2800">
              <a:latin typeface="Times New Roman"/>
              <a:ea typeface="Times New Roman"/>
              <a:cs typeface="Times New Roman"/>
              <a:sym typeface="Times New Roman"/>
            </a:endParaRPr>
          </a:p>
          <a:p>
            <a:pPr indent="0" lvl="0" marL="0" rtl="0" algn="just">
              <a:lnSpc>
                <a:spcPct val="100000"/>
              </a:lnSpc>
              <a:spcBef>
                <a:spcPts val="0"/>
              </a:spcBef>
              <a:spcAft>
                <a:spcPts val="0"/>
              </a:spcAft>
              <a:buSzPts val="2200"/>
              <a:buNone/>
            </a:pPr>
            <a:r>
              <a:t/>
            </a:r>
            <a:endParaRPr sz="2800">
              <a:latin typeface="Times New Roman"/>
              <a:ea typeface="Times New Roman"/>
              <a:cs typeface="Times New Roman"/>
              <a:sym typeface="Times New Roman"/>
            </a:endParaRPr>
          </a:p>
          <a:p>
            <a:pPr indent="0" lvl="0" marL="0" rtl="0" algn="just">
              <a:lnSpc>
                <a:spcPct val="100000"/>
              </a:lnSpc>
              <a:spcBef>
                <a:spcPts val="0"/>
              </a:spcBef>
              <a:spcAft>
                <a:spcPts val="0"/>
              </a:spcAft>
              <a:buSzPts val="2200"/>
              <a:buNone/>
            </a:pPr>
            <a:r>
              <a:t/>
            </a:r>
            <a:endParaRPr sz="2800">
              <a:latin typeface="Times New Roman"/>
              <a:ea typeface="Times New Roman"/>
              <a:cs typeface="Times New Roman"/>
              <a:sym typeface="Times New Roman"/>
            </a:endParaRPr>
          </a:p>
        </p:txBody>
      </p:sp>
      <p:sp>
        <p:nvSpPr>
          <p:cNvPr id="1030" name="Google Shape;1030;p97"/>
          <p:cNvSpPr txBox="1"/>
          <p:nvPr>
            <p:ph idx="12" type="sldNum"/>
          </p:nvPr>
        </p:nvSpPr>
        <p:spPr>
          <a:xfrm>
            <a:off x="8604208" y="5906447"/>
            <a:ext cx="548700" cy="52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chemeClr val="dk2"/>
              </a:buClr>
              <a:buSzPts val="1000"/>
              <a:buFont typeface="Arial"/>
              <a:buNone/>
            </a:pPr>
            <a:fld id="{00000000-1234-1234-1234-123412341234}" type="slidenum">
              <a:rPr lang="en-US"/>
              <a:t>‹#›</a:t>
            </a:fld>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34" name="Shape 1034"/>
        <p:cNvGrpSpPr/>
        <p:nvPr/>
      </p:nvGrpSpPr>
      <p:grpSpPr>
        <a:xfrm>
          <a:off x="0" y="0"/>
          <a:ext cx="0" cy="0"/>
          <a:chOff x="0" y="0"/>
          <a:chExt cx="0" cy="0"/>
        </a:xfrm>
      </p:grpSpPr>
      <p:sp>
        <p:nvSpPr>
          <p:cNvPr id="1035" name="Google Shape;1035;p98"/>
          <p:cNvSpPr txBox="1"/>
          <p:nvPr/>
        </p:nvSpPr>
        <p:spPr>
          <a:xfrm>
            <a:off x="381000" y="1371600"/>
            <a:ext cx="8534400" cy="2447925"/>
          </a:xfrm>
          <a:prstGeom prst="rect">
            <a:avLst/>
          </a:prstGeom>
          <a:noFill/>
          <a:ln cap="flat" cmpd="sng" w="9525">
            <a:solidFill>
              <a:schemeClr val="accent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000"/>
              <a:buFont typeface="Noto Sans Symbols"/>
              <a:buChar char="✔"/>
            </a:pPr>
            <a:r>
              <a:rPr b="1" i="0" lang="en-US" sz="2000" u="none" cap="none" strike="noStrike">
                <a:solidFill>
                  <a:schemeClr val="dk1"/>
                </a:solidFill>
                <a:latin typeface="Arial"/>
                <a:ea typeface="Arial"/>
                <a:cs typeface="Arial"/>
                <a:sym typeface="Arial"/>
              </a:rPr>
              <a:t>  </a:t>
            </a:r>
            <a:r>
              <a:rPr b="1" i="0" lang="en-US" sz="2200" u="none" cap="none" strike="noStrike">
                <a:solidFill>
                  <a:schemeClr val="dk1"/>
                </a:solidFill>
                <a:latin typeface="Times New Roman"/>
                <a:ea typeface="Times New Roman"/>
                <a:cs typeface="Times New Roman"/>
                <a:sym typeface="Times New Roman"/>
              </a:rPr>
              <a:t>It can be defined as a group characters which is terminated by a NULL</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110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  Each character of  a string occupies one byte and last character  of a string is always the character  ‘\0’</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1100"/>
              </a:spcBef>
              <a:spcAft>
                <a:spcPts val="0"/>
              </a:spcAft>
              <a:buClr>
                <a:schemeClr val="dk1"/>
              </a:buClr>
              <a:buSzPts val="2200"/>
              <a:buFont typeface="Noto Sans Symbols"/>
              <a:buChar char="✔"/>
            </a:pPr>
            <a:r>
              <a:rPr b="1" i="0" lang="en-US" sz="2200" u="none" cap="none" strike="noStrike">
                <a:solidFill>
                  <a:schemeClr val="dk1"/>
                </a:solidFill>
                <a:latin typeface="Times New Roman"/>
                <a:ea typeface="Times New Roman"/>
                <a:cs typeface="Times New Roman"/>
                <a:sym typeface="Times New Roman"/>
              </a:rPr>
              <a:t>  \0  🡪  Null character and it stands for a character with a value               of zero</a:t>
            </a:r>
            <a:endParaRPr b="0" i="0" sz="1400" u="none" cap="none" strike="noStrike">
              <a:solidFill>
                <a:srgbClr val="000000"/>
              </a:solidFill>
              <a:latin typeface="Arial"/>
              <a:ea typeface="Arial"/>
              <a:cs typeface="Arial"/>
              <a:sym typeface="Arial"/>
            </a:endParaRPr>
          </a:p>
        </p:txBody>
      </p:sp>
      <p:grpSp>
        <p:nvGrpSpPr>
          <p:cNvPr id="1036" name="Google Shape;1036;p98"/>
          <p:cNvGrpSpPr/>
          <p:nvPr/>
        </p:nvGrpSpPr>
        <p:grpSpPr>
          <a:xfrm>
            <a:off x="2590800" y="3886200"/>
            <a:ext cx="6248400" cy="2719387"/>
            <a:chOff x="0" y="0"/>
            <a:chExt cx="3936" cy="1713"/>
          </a:xfrm>
        </p:grpSpPr>
        <p:sp>
          <p:nvSpPr>
            <p:cNvPr id="1037" name="Google Shape;1037;p98"/>
            <p:cNvSpPr txBox="1"/>
            <p:nvPr/>
          </p:nvSpPr>
          <p:spPr>
            <a:xfrm>
              <a:off x="0" y="384"/>
              <a:ext cx="2400" cy="1329"/>
            </a:xfrm>
            <a:prstGeom prst="rect">
              <a:avLst/>
            </a:prstGeom>
            <a:noFill/>
            <a:ln cap="flat" cmpd="sng" w="9525">
              <a:solidFill>
                <a:srgbClr val="3333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strcpy() 	strlwr()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strcat() 	strcmp()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strlen()	strcmpi()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Strupr()	 strrev()</a:t>
              </a:r>
              <a:endParaRPr b="0" i="0" sz="1400" u="none" cap="none" strike="noStrike">
                <a:solidFill>
                  <a:srgbClr val="000000"/>
                </a:solidFill>
                <a:latin typeface="Arial"/>
                <a:ea typeface="Arial"/>
                <a:cs typeface="Arial"/>
                <a:sym typeface="Arial"/>
              </a:endParaRPr>
            </a:p>
          </p:txBody>
        </p:sp>
        <p:sp>
          <p:nvSpPr>
            <p:cNvPr id="1038" name="Google Shape;1038;p98"/>
            <p:cNvSpPr/>
            <p:nvPr/>
          </p:nvSpPr>
          <p:spPr>
            <a:xfrm>
              <a:off x="240" y="0"/>
              <a:ext cx="2256" cy="336"/>
            </a:xfrm>
            <a:prstGeom prst="rect">
              <a:avLst/>
            </a:prstGeom>
          </p:spPr>
          <p:txBody>
            <a:bodyPr>
              <a:prstTxWarp prst="textPlain"/>
            </a:bodyPr>
            <a:lstStyle/>
            <a:p>
              <a:pPr lvl="0" algn="ctr"/>
              <a:r>
                <a:rPr b="0" i="0">
                  <a:ln>
                    <a:noFill/>
                  </a:ln>
                  <a:noFill/>
                  <a:latin typeface="Times New Roman"/>
                </a:rPr>
                <a:t>String Functions</a:t>
              </a:r>
            </a:p>
          </p:txBody>
        </p:sp>
        <p:sp>
          <p:nvSpPr>
            <p:cNvPr id="1039" name="Google Shape;1039;p98"/>
            <p:cNvSpPr txBox="1"/>
            <p:nvPr/>
          </p:nvSpPr>
          <p:spPr>
            <a:xfrm>
              <a:off x="3072" y="752"/>
              <a:ext cx="864" cy="256"/>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String.h</a:t>
              </a:r>
              <a:endParaRPr b="0" i="0" sz="1400" u="none" cap="none" strike="noStrike">
                <a:solidFill>
                  <a:srgbClr val="000000"/>
                </a:solidFill>
                <a:latin typeface="Arial"/>
                <a:ea typeface="Arial"/>
                <a:cs typeface="Arial"/>
                <a:sym typeface="Arial"/>
              </a:endParaRPr>
            </a:p>
          </p:txBody>
        </p:sp>
        <p:cxnSp>
          <p:nvCxnSpPr>
            <p:cNvPr id="1040" name="Google Shape;1040;p98"/>
            <p:cNvCxnSpPr/>
            <p:nvPr/>
          </p:nvCxnSpPr>
          <p:spPr>
            <a:xfrm>
              <a:off x="2400" y="912"/>
              <a:ext cx="672" cy="0"/>
            </a:xfrm>
            <a:prstGeom prst="straightConnector1">
              <a:avLst/>
            </a:prstGeom>
            <a:noFill/>
            <a:ln cap="flat" cmpd="tri" w="76200">
              <a:solidFill>
                <a:schemeClr val="dk1"/>
              </a:solidFill>
              <a:prstDash val="solid"/>
              <a:miter lim="800000"/>
              <a:headEnd len="sm" w="sm" type="none"/>
              <a:tailEnd len="med" w="med" type="triangle"/>
            </a:ln>
          </p:spPr>
        </p:cxnSp>
      </p:grpSp>
      <p:sp>
        <p:nvSpPr>
          <p:cNvPr id="1041" name="Google Shape;1041;p98"/>
          <p:cNvSpPr txBox="1"/>
          <p:nvPr/>
        </p:nvSpPr>
        <p:spPr>
          <a:xfrm>
            <a:off x="2590800" y="134750"/>
            <a:ext cx="30000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900"/>
              </a:spcBef>
              <a:spcAft>
                <a:spcPts val="0"/>
              </a:spcAft>
              <a:buClr>
                <a:srgbClr val="000000"/>
              </a:buClr>
              <a:buSzPts val="3600"/>
              <a:buFont typeface="Arial"/>
              <a:buNone/>
            </a:pPr>
            <a:r>
              <a:rPr b="1" i="0" lang="en-US" sz="3600" u="none" cap="none" strike="noStrike">
                <a:solidFill>
                  <a:schemeClr val="dk1"/>
                </a:solidFill>
                <a:latin typeface="Arial"/>
                <a:ea typeface="Arial"/>
                <a:cs typeface="Arial"/>
                <a:sym typeface="Arial"/>
              </a:rPr>
              <a:t>String</a:t>
            </a:r>
            <a:endParaRPr b="1" i="0" sz="36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1035"/>
                                        </p:tgtEl>
                                        <p:attrNameLst>
                                          <p:attrName>style.visibility</p:attrName>
                                        </p:attrNameLst>
                                      </p:cBhvr>
                                      <p:to>
                                        <p:strVal val="visible"/>
                                      </p:to>
                                    </p:set>
                                    <p:anim calcmode="lin" valueType="num">
                                      <p:cBhvr additive="base">
                                        <p:cTn dur="500"/>
                                        <p:tgtEl>
                                          <p:spTgt spid="103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45" name="Shape 1045"/>
        <p:cNvGrpSpPr/>
        <p:nvPr/>
      </p:nvGrpSpPr>
      <p:grpSpPr>
        <a:xfrm>
          <a:off x="0" y="0"/>
          <a:ext cx="0" cy="0"/>
          <a:chOff x="0" y="0"/>
          <a:chExt cx="0" cy="0"/>
        </a:xfrm>
      </p:grpSpPr>
      <p:sp>
        <p:nvSpPr>
          <p:cNvPr id="1046" name="Google Shape;1046;p99"/>
          <p:cNvSpPr txBox="1"/>
          <p:nvPr/>
        </p:nvSpPr>
        <p:spPr>
          <a:xfrm>
            <a:off x="381000" y="304800"/>
            <a:ext cx="8229600" cy="6372300"/>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1" i="0" lang="en-US" sz="2600" u="none" cap="none" strike="noStrike">
                <a:solidFill>
                  <a:schemeClr val="dk1"/>
                </a:solidFill>
                <a:latin typeface="Times New Roman"/>
                <a:ea typeface="Times New Roman"/>
                <a:cs typeface="Times New Roman"/>
                <a:sym typeface="Times New Roman"/>
              </a:rPr>
              <a:t>String ADT:</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Arial"/>
              <a:buNone/>
            </a:pPr>
            <a:r>
              <a:rPr b="0" i="0" lang="en-US" sz="2600" u="none" cap="none" strike="noStrike">
                <a:solidFill>
                  <a:schemeClr val="dk1"/>
                </a:solidFill>
                <a:latin typeface="Times New Roman"/>
                <a:ea typeface="Times New Roman"/>
                <a:cs typeface="Times New Roman"/>
                <a:sym typeface="Times New Roman"/>
              </a:rPr>
              <a:t>An Abstract Data Type (ADT) consists of a set of values, a defined set of properties of these values, and a set of operations for processing the values.</a:t>
            </a:r>
            <a:endParaRPr b="0" i="0" sz="2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Arial"/>
              <a:buNone/>
            </a:pPr>
            <a:r>
              <a:t/>
            </a:r>
            <a:endParaRPr b="1" i="0" sz="2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Times New Roman"/>
              <a:buNone/>
            </a:pPr>
            <a:r>
              <a:rPr b="1" i="0" lang="en-US" sz="2600" u="none" cap="none" strike="noStrike">
                <a:solidFill>
                  <a:schemeClr val="dk1"/>
                </a:solidFill>
                <a:latin typeface="Times New Roman"/>
                <a:ea typeface="Times New Roman"/>
                <a:cs typeface="Times New Roman"/>
                <a:sym typeface="Times New Roman"/>
              </a:rPr>
              <a:t>String ADT Values:</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Arial"/>
              <a:buNone/>
            </a:pPr>
            <a:r>
              <a:t/>
            </a:r>
            <a:endParaRPr b="1" i="0" sz="2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600"/>
              <a:buFont typeface="Times New Roman"/>
              <a:buChar char="-"/>
            </a:pPr>
            <a:r>
              <a:rPr b="0" i="0" lang="en-US" sz="2600" u="none" cap="none" strike="noStrike">
                <a:solidFill>
                  <a:schemeClr val="dk1"/>
                </a:solidFill>
                <a:latin typeface="Times New Roman"/>
                <a:ea typeface="Times New Roman"/>
                <a:cs typeface="Times New Roman"/>
                <a:sym typeface="Times New Roman"/>
              </a:rPr>
              <a:t>assumed to have information coded not only in the individual characters (alphabets, numbers and special characters) but also in the ordering of the characters. (meaningful names, eids, product codes etc)</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Arial"/>
              <a:buNone/>
            </a:pPr>
            <a:r>
              <a:t/>
            </a:r>
            <a:endParaRPr b="1" i="0" sz="2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Arial"/>
              <a:buNone/>
            </a:pPr>
            <a:r>
              <a:rPr b="1" i="0" lang="en-US" sz="2400" u="none" cap="none" strike="noStrike">
                <a:solidFill>
                  <a:schemeClr val="dk1"/>
                </a:solidFill>
                <a:latin typeface="Times New Roman"/>
                <a:ea typeface="Times New Roman"/>
                <a:cs typeface="Times New Roman"/>
                <a:sym typeface="Times New Roman"/>
              </a:rPr>
              <a:t>Defined set of Properties</a:t>
            </a:r>
            <a:endParaRPr b="1" i="0" sz="2000" u="none" cap="none" strike="noStrike">
              <a:solidFill>
                <a:srgbClr val="000000"/>
              </a:solidFill>
              <a:latin typeface="Times New Roman"/>
              <a:ea typeface="Times New Roman"/>
              <a:cs typeface="Times New Roman"/>
              <a:sym typeface="Times New Roman"/>
            </a:endParaRPr>
          </a:p>
          <a:p>
            <a:pPr indent="0" lvl="1" marL="457200" marR="0" rtl="0" algn="l">
              <a:lnSpc>
                <a:spcPct val="100000"/>
              </a:lnSpc>
              <a:spcBef>
                <a:spcPts val="0"/>
              </a:spcBef>
              <a:spcAft>
                <a:spcPts val="0"/>
              </a:spcAft>
              <a:buClr>
                <a:schemeClr val="dk1"/>
              </a:buClr>
              <a:buSzPts val="1800"/>
              <a:buFont typeface="Arial"/>
              <a:buNone/>
            </a:pPr>
            <a:r>
              <a:rPr b="0" i="0" lang="en-US" sz="2400" u="none" cap="none" strike="noStrike">
                <a:solidFill>
                  <a:schemeClr val="dk1"/>
                </a:solidFill>
                <a:latin typeface="Times New Roman"/>
                <a:ea typeface="Times New Roman"/>
                <a:cs typeface="Times New Roman"/>
                <a:sym typeface="Times New Roman"/>
              </a:rPr>
              <a:t>The component characters are from the ASCII character set</a:t>
            </a:r>
            <a:endParaRPr b="0" i="0" sz="2000" u="none" cap="none" strike="noStrike">
              <a:solidFill>
                <a:srgbClr val="000000"/>
              </a:solidFill>
              <a:latin typeface="Times New Roman"/>
              <a:ea typeface="Times New Roman"/>
              <a:cs typeface="Times New Roman"/>
              <a:sym typeface="Times New Roman"/>
            </a:endParaRPr>
          </a:p>
          <a:p>
            <a:pPr indent="0" lvl="1" marL="457200" marR="0" rtl="0" algn="l">
              <a:lnSpc>
                <a:spcPct val="100000"/>
              </a:lnSpc>
              <a:spcBef>
                <a:spcPts val="0"/>
              </a:spcBef>
              <a:spcAft>
                <a:spcPts val="0"/>
              </a:spcAft>
              <a:buClr>
                <a:schemeClr val="dk1"/>
              </a:buClr>
              <a:buSzPts val="1800"/>
              <a:buFont typeface="Arial"/>
              <a:buNone/>
            </a:pPr>
            <a:r>
              <a:rPr b="0" i="0" lang="en-US" sz="2400" u="none" cap="none" strike="noStrike">
                <a:solidFill>
                  <a:schemeClr val="dk1"/>
                </a:solidFill>
                <a:latin typeface="Times New Roman"/>
                <a:ea typeface="Times New Roman"/>
                <a:cs typeface="Times New Roman"/>
                <a:sym typeface="Times New Roman"/>
              </a:rPr>
              <a:t>The characters  are comparable</a:t>
            </a:r>
            <a:endParaRPr b="0" i="0" sz="2000" u="none" cap="none" strike="noStrike">
              <a:solidFill>
                <a:srgbClr val="000000"/>
              </a:solidFill>
              <a:latin typeface="Times New Roman"/>
              <a:ea typeface="Times New Roman"/>
              <a:cs typeface="Times New Roman"/>
              <a:sym typeface="Times New Roman"/>
            </a:endParaRPr>
          </a:p>
          <a:p>
            <a:pPr indent="0" lvl="1" marL="457200" marR="0" rtl="0" algn="l">
              <a:lnSpc>
                <a:spcPct val="100000"/>
              </a:lnSpc>
              <a:spcBef>
                <a:spcPts val="0"/>
              </a:spcBef>
              <a:spcAft>
                <a:spcPts val="0"/>
              </a:spcAft>
              <a:buClr>
                <a:schemeClr val="dk1"/>
              </a:buClr>
              <a:buSzPts val="1800"/>
              <a:buFont typeface="Arial"/>
              <a:buNone/>
            </a:pPr>
            <a:r>
              <a:rPr b="0" i="0" lang="en-US" sz="2400" u="none" cap="none" strike="noStrike">
                <a:solidFill>
                  <a:schemeClr val="dk1"/>
                </a:solidFill>
                <a:latin typeface="Times New Roman"/>
                <a:ea typeface="Times New Roman"/>
                <a:cs typeface="Times New Roman"/>
                <a:sym typeface="Times New Roman"/>
              </a:rPr>
              <a:t>They have a length, from 0 to n </a:t>
            </a:r>
            <a:endParaRPr b="1" i="0" sz="2600" u="none" cap="none" strike="noStrike">
              <a:solidFill>
                <a:schemeClr val="dk1"/>
              </a:solidFill>
              <a:latin typeface="Times New Roman"/>
              <a:ea typeface="Times New Roman"/>
              <a:cs typeface="Times New Roman"/>
              <a:sym typeface="Times New Roman"/>
            </a:endParaRPr>
          </a:p>
        </p:txBody>
      </p:sp>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46"/>
                                        </p:tgtEl>
                                        <p:attrNameLst>
                                          <p:attrName>style.visibility</p:attrName>
                                        </p:attrNameLst>
                                      </p:cBhvr>
                                      <p:to>
                                        <p:strVal val="visible"/>
                                      </p:to>
                                    </p:set>
                                    <p:animEffect filter="fade" transition="in">
                                      <p:cBhvr>
                                        <p:cTn dur="1000"/>
                                        <p:tgtEl>
                                          <p:spTgt spid="10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