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76" r:id="rId3"/>
    <p:sldId id="257" r:id="rId4"/>
    <p:sldId id="271" r:id="rId5"/>
    <p:sldId id="284" r:id="rId6"/>
    <p:sldId id="285" r:id="rId7"/>
    <p:sldId id="286" r:id="rId8"/>
    <p:sldId id="287" r:id="rId9"/>
    <p:sldId id="278" r:id="rId10"/>
    <p:sldId id="288" r:id="rId11"/>
    <p:sldId id="27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8" d="100"/>
          <a:sy n="58" d="100"/>
        </p:scale>
        <p:origin x="120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lpreet Kaur" userId="f5b7c6a830b147b2" providerId="LiveId" clId="{DBC77FAF-B01B-427B-82EF-E1B88EA0168B}"/>
    <pc:docChg chg="undo custSel addSld delSld modSld sldOrd">
      <pc:chgData name="Dilpreet Kaur" userId="f5b7c6a830b147b2" providerId="LiveId" clId="{DBC77FAF-B01B-427B-82EF-E1B88EA0168B}" dt="2023-10-22T11:07:45.438" v="435" actId="113"/>
      <pc:docMkLst>
        <pc:docMk/>
      </pc:docMkLst>
      <pc:sldChg chg="modSp mod">
        <pc:chgData name="Dilpreet Kaur" userId="f5b7c6a830b147b2" providerId="LiveId" clId="{DBC77FAF-B01B-427B-82EF-E1B88EA0168B}" dt="2023-10-22T09:54:57.048" v="2" actId="20577"/>
        <pc:sldMkLst>
          <pc:docMk/>
          <pc:sldMk cId="269075545" sldId="256"/>
        </pc:sldMkLst>
        <pc:spChg chg="mod">
          <ac:chgData name="Dilpreet Kaur" userId="f5b7c6a830b147b2" providerId="LiveId" clId="{DBC77FAF-B01B-427B-82EF-E1B88EA0168B}" dt="2023-10-22T09:54:57.048" v="2" actId="20577"/>
          <ac:spMkLst>
            <pc:docMk/>
            <pc:sldMk cId="269075545" sldId="256"/>
            <ac:spMk id="2" creationId="{6FE1A5E8-C4A1-0215-B504-D838F2891E20}"/>
          </ac:spMkLst>
        </pc:spChg>
      </pc:sldChg>
      <pc:sldChg chg="modSp mod">
        <pc:chgData name="Dilpreet Kaur" userId="f5b7c6a830b147b2" providerId="LiveId" clId="{DBC77FAF-B01B-427B-82EF-E1B88EA0168B}" dt="2023-10-22T10:15:43.713" v="61" actId="20577"/>
        <pc:sldMkLst>
          <pc:docMk/>
          <pc:sldMk cId="3727122852" sldId="257"/>
        </pc:sldMkLst>
        <pc:spChg chg="mod">
          <ac:chgData name="Dilpreet Kaur" userId="f5b7c6a830b147b2" providerId="LiveId" clId="{DBC77FAF-B01B-427B-82EF-E1B88EA0168B}" dt="2023-10-22T10:15:20.763" v="58" actId="1076"/>
          <ac:spMkLst>
            <pc:docMk/>
            <pc:sldMk cId="3727122852" sldId="257"/>
            <ac:spMk id="2" creationId="{1A97B854-FAE0-CC04-D283-99803885E257}"/>
          </ac:spMkLst>
        </pc:spChg>
        <pc:spChg chg="mod">
          <ac:chgData name="Dilpreet Kaur" userId="f5b7c6a830b147b2" providerId="LiveId" clId="{DBC77FAF-B01B-427B-82EF-E1B88EA0168B}" dt="2023-10-22T10:15:43.713" v="61" actId="20577"/>
          <ac:spMkLst>
            <pc:docMk/>
            <pc:sldMk cId="3727122852" sldId="257"/>
            <ac:spMk id="3" creationId="{D7004F11-DDC5-2A42-C619-8FFFF054E2A6}"/>
          </ac:spMkLst>
        </pc:spChg>
      </pc:sldChg>
      <pc:sldChg chg="del">
        <pc:chgData name="Dilpreet Kaur" userId="f5b7c6a830b147b2" providerId="LiveId" clId="{DBC77FAF-B01B-427B-82EF-E1B88EA0168B}" dt="2023-10-22T11:06:33.140" v="419" actId="47"/>
        <pc:sldMkLst>
          <pc:docMk/>
          <pc:sldMk cId="1459173960" sldId="258"/>
        </pc:sldMkLst>
      </pc:sldChg>
      <pc:sldChg chg="del">
        <pc:chgData name="Dilpreet Kaur" userId="f5b7c6a830b147b2" providerId="LiveId" clId="{DBC77FAF-B01B-427B-82EF-E1B88EA0168B}" dt="2023-10-22T11:06:28.578" v="410" actId="47"/>
        <pc:sldMkLst>
          <pc:docMk/>
          <pc:sldMk cId="2332331848" sldId="259"/>
        </pc:sldMkLst>
      </pc:sldChg>
      <pc:sldChg chg="del">
        <pc:chgData name="Dilpreet Kaur" userId="f5b7c6a830b147b2" providerId="LiveId" clId="{DBC77FAF-B01B-427B-82EF-E1B88EA0168B}" dt="2023-10-22T11:06:34.081" v="420" actId="47"/>
        <pc:sldMkLst>
          <pc:docMk/>
          <pc:sldMk cId="1455924805" sldId="261"/>
        </pc:sldMkLst>
      </pc:sldChg>
      <pc:sldChg chg="del">
        <pc:chgData name="Dilpreet Kaur" userId="f5b7c6a830b147b2" providerId="LiveId" clId="{DBC77FAF-B01B-427B-82EF-E1B88EA0168B}" dt="2023-10-22T11:06:29.944" v="413" actId="47"/>
        <pc:sldMkLst>
          <pc:docMk/>
          <pc:sldMk cId="4109019719" sldId="262"/>
        </pc:sldMkLst>
      </pc:sldChg>
      <pc:sldChg chg="del">
        <pc:chgData name="Dilpreet Kaur" userId="f5b7c6a830b147b2" providerId="LiveId" clId="{DBC77FAF-B01B-427B-82EF-E1B88EA0168B}" dt="2023-10-22T11:06:30.345" v="414" actId="47"/>
        <pc:sldMkLst>
          <pc:docMk/>
          <pc:sldMk cId="1791685028" sldId="265"/>
        </pc:sldMkLst>
      </pc:sldChg>
      <pc:sldChg chg="del">
        <pc:chgData name="Dilpreet Kaur" userId="f5b7c6a830b147b2" providerId="LiveId" clId="{DBC77FAF-B01B-427B-82EF-E1B88EA0168B}" dt="2023-10-22T11:06:30.879" v="415" actId="47"/>
        <pc:sldMkLst>
          <pc:docMk/>
          <pc:sldMk cId="1926141815" sldId="266"/>
        </pc:sldMkLst>
      </pc:sldChg>
      <pc:sldChg chg="del">
        <pc:chgData name="Dilpreet Kaur" userId="f5b7c6a830b147b2" providerId="LiveId" clId="{DBC77FAF-B01B-427B-82EF-E1B88EA0168B}" dt="2023-10-22T11:06:32.461" v="418" actId="47"/>
        <pc:sldMkLst>
          <pc:docMk/>
          <pc:sldMk cId="801643366" sldId="269"/>
        </pc:sldMkLst>
      </pc:sldChg>
      <pc:sldChg chg="addSp delSp modSp mod">
        <pc:chgData name="Dilpreet Kaur" userId="f5b7c6a830b147b2" providerId="LiveId" clId="{DBC77FAF-B01B-427B-82EF-E1B88EA0168B}" dt="2023-10-22T10:42:26.624" v="111" actId="20577"/>
        <pc:sldMkLst>
          <pc:docMk/>
          <pc:sldMk cId="2103390264" sldId="271"/>
        </pc:sldMkLst>
        <pc:spChg chg="mod">
          <ac:chgData name="Dilpreet Kaur" userId="f5b7c6a830b147b2" providerId="LiveId" clId="{DBC77FAF-B01B-427B-82EF-E1B88EA0168B}" dt="2023-10-22T10:42:26.624" v="111" actId="20577"/>
          <ac:spMkLst>
            <pc:docMk/>
            <pc:sldMk cId="2103390264" sldId="271"/>
            <ac:spMk id="2" creationId="{FF3E9026-51C5-4D89-E17B-48FBD0804B86}"/>
          </ac:spMkLst>
        </pc:spChg>
        <pc:picChg chg="del">
          <ac:chgData name="Dilpreet Kaur" userId="f5b7c6a830b147b2" providerId="LiveId" clId="{DBC77FAF-B01B-427B-82EF-E1B88EA0168B}" dt="2023-10-22T10:20:02.337" v="62" actId="478"/>
          <ac:picMkLst>
            <pc:docMk/>
            <pc:sldMk cId="2103390264" sldId="271"/>
            <ac:picMk id="4" creationId="{31A509EA-42CC-4194-0BA7-77133D2BDEE9}"/>
          </ac:picMkLst>
        </pc:picChg>
        <pc:picChg chg="add mod">
          <ac:chgData name="Dilpreet Kaur" userId="f5b7c6a830b147b2" providerId="LiveId" clId="{DBC77FAF-B01B-427B-82EF-E1B88EA0168B}" dt="2023-10-22T10:22:07.993" v="91" actId="1076"/>
          <ac:picMkLst>
            <pc:docMk/>
            <pc:sldMk cId="2103390264" sldId="271"/>
            <ac:picMk id="5" creationId="{EC0EE287-C978-398A-C396-B06FE44ED05B}"/>
          </ac:picMkLst>
        </pc:picChg>
        <pc:picChg chg="del">
          <ac:chgData name="Dilpreet Kaur" userId="f5b7c6a830b147b2" providerId="LiveId" clId="{DBC77FAF-B01B-427B-82EF-E1B88EA0168B}" dt="2023-10-22T10:20:03.824" v="63" actId="478"/>
          <ac:picMkLst>
            <pc:docMk/>
            <pc:sldMk cId="2103390264" sldId="271"/>
            <ac:picMk id="6" creationId="{49822AD5-58C3-F8DF-7AD6-99F0E6060938}"/>
          </ac:picMkLst>
        </pc:picChg>
      </pc:sldChg>
      <pc:sldChg chg="del">
        <pc:chgData name="Dilpreet Kaur" userId="f5b7c6a830b147b2" providerId="LiveId" clId="{DBC77FAF-B01B-427B-82EF-E1B88EA0168B}" dt="2023-10-22T11:06:31.836" v="417" actId="47"/>
        <pc:sldMkLst>
          <pc:docMk/>
          <pc:sldMk cId="2994246612" sldId="272"/>
        </pc:sldMkLst>
      </pc:sldChg>
      <pc:sldChg chg="modSp mod">
        <pc:chgData name="Dilpreet Kaur" userId="f5b7c6a830b147b2" providerId="LiveId" clId="{DBC77FAF-B01B-427B-82EF-E1B88EA0168B}" dt="2023-10-22T09:55:57.523" v="5" actId="1076"/>
        <pc:sldMkLst>
          <pc:docMk/>
          <pc:sldMk cId="1079964128" sldId="276"/>
        </pc:sldMkLst>
        <pc:spChg chg="mod">
          <ac:chgData name="Dilpreet Kaur" userId="f5b7c6a830b147b2" providerId="LiveId" clId="{DBC77FAF-B01B-427B-82EF-E1B88EA0168B}" dt="2023-10-22T09:55:57.523" v="5" actId="1076"/>
          <ac:spMkLst>
            <pc:docMk/>
            <pc:sldMk cId="1079964128" sldId="276"/>
            <ac:spMk id="3" creationId="{DCBB223E-EB72-1748-977B-D5E237F1E933}"/>
          </ac:spMkLst>
        </pc:spChg>
      </pc:sldChg>
      <pc:sldChg chg="del">
        <pc:chgData name="Dilpreet Kaur" userId="f5b7c6a830b147b2" providerId="LiveId" clId="{DBC77FAF-B01B-427B-82EF-E1B88EA0168B}" dt="2023-10-22T11:06:34.724" v="421" actId="47"/>
        <pc:sldMkLst>
          <pc:docMk/>
          <pc:sldMk cId="317219844" sldId="277"/>
        </pc:sldMkLst>
      </pc:sldChg>
      <pc:sldChg chg="delSp modSp mod">
        <pc:chgData name="Dilpreet Kaur" userId="f5b7c6a830b147b2" providerId="LiveId" clId="{DBC77FAF-B01B-427B-82EF-E1B88EA0168B}" dt="2023-10-22T11:05:38.260" v="403" actId="20577"/>
        <pc:sldMkLst>
          <pc:docMk/>
          <pc:sldMk cId="4171603187" sldId="278"/>
        </pc:sldMkLst>
        <pc:spChg chg="mod">
          <ac:chgData name="Dilpreet Kaur" userId="f5b7c6a830b147b2" providerId="LiveId" clId="{DBC77FAF-B01B-427B-82EF-E1B88EA0168B}" dt="2023-10-22T11:05:38.260" v="403" actId="20577"/>
          <ac:spMkLst>
            <pc:docMk/>
            <pc:sldMk cId="4171603187" sldId="278"/>
            <ac:spMk id="2" creationId="{FF3E9026-51C5-4D89-E17B-48FBD0804B86}"/>
          </ac:spMkLst>
        </pc:spChg>
        <pc:picChg chg="del">
          <ac:chgData name="Dilpreet Kaur" userId="f5b7c6a830b147b2" providerId="LiveId" clId="{DBC77FAF-B01B-427B-82EF-E1B88EA0168B}" dt="2023-10-22T10:44:04.023" v="112" actId="478"/>
          <ac:picMkLst>
            <pc:docMk/>
            <pc:sldMk cId="4171603187" sldId="278"/>
            <ac:picMk id="5" creationId="{06FE7D38-EBDE-3741-DA48-2B21127D13AB}"/>
          </ac:picMkLst>
        </pc:picChg>
        <pc:picChg chg="del">
          <ac:chgData name="Dilpreet Kaur" userId="f5b7c6a830b147b2" providerId="LiveId" clId="{DBC77FAF-B01B-427B-82EF-E1B88EA0168B}" dt="2023-10-22T10:44:04.023" v="112" actId="478"/>
          <ac:picMkLst>
            <pc:docMk/>
            <pc:sldMk cId="4171603187" sldId="278"/>
            <ac:picMk id="8" creationId="{0E8A6AEE-87A2-556F-871E-9A12542BB9F4}"/>
          </ac:picMkLst>
        </pc:picChg>
        <pc:picChg chg="del">
          <ac:chgData name="Dilpreet Kaur" userId="f5b7c6a830b147b2" providerId="LiveId" clId="{DBC77FAF-B01B-427B-82EF-E1B88EA0168B}" dt="2023-10-22T10:44:04.023" v="112" actId="478"/>
          <ac:picMkLst>
            <pc:docMk/>
            <pc:sldMk cId="4171603187" sldId="278"/>
            <ac:picMk id="10" creationId="{6AB71F28-720E-3CB9-105B-7A57D1B24CD9}"/>
          </ac:picMkLst>
        </pc:picChg>
        <pc:picChg chg="del">
          <ac:chgData name="Dilpreet Kaur" userId="f5b7c6a830b147b2" providerId="LiveId" clId="{DBC77FAF-B01B-427B-82EF-E1B88EA0168B}" dt="2023-10-22T10:44:04.023" v="112" actId="478"/>
          <ac:picMkLst>
            <pc:docMk/>
            <pc:sldMk cId="4171603187" sldId="278"/>
            <ac:picMk id="12" creationId="{DB68E7F5-6AAC-17B6-F029-05F487CF0638}"/>
          </ac:picMkLst>
        </pc:picChg>
      </pc:sldChg>
      <pc:sldChg chg="modSp mod">
        <pc:chgData name="Dilpreet Kaur" userId="f5b7c6a830b147b2" providerId="LiveId" clId="{DBC77FAF-B01B-427B-82EF-E1B88EA0168B}" dt="2023-10-22T11:07:45.438" v="435" actId="113"/>
        <pc:sldMkLst>
          <pc:docMk/>
          <pc:sldMk cId="2110844801" sldId="279"/>
        </pc:sldMkLst>
        <pc:spChg chg="mod">
          <ac:chgData name="Dilpreet Kaur" userId="f5b7c6a830b147b2" providerId="LiveId" clId="{DBC77FAF-B01B-427B-82EF-E1B88EA0168B}" dt="2023-10-22T11:07:45.438" v="435" actId="113"/>
          <ac:spMkLst>
            <pc:docMk/>
            <pc:sldMk cId="2110844801" sldId="279"/>
            <ac:spMk id="2" creationId="{FF3E9026-51C5-4D89-E17B-48FBD0804B86}"/>
          </ac:spMkLst>
        </pc:spChg>
      </pc:sldChg>
      <pc:sldChg chg="del">
        <pc:chgData name="Dilpreet Kaur" userId="f5b7c6a830b147b2" providerId="LiveId" clId="{DBC77FAF-B01B-427B-82EF-E1B88EA0168B}" dt="2023-10-22T11:06:28.993" v="411" actId="47"/>
        <pc:sldMkLst>
          <pc:docMk/>
          <pc:sldMk cId="3677728748" sldId="280"/>
        </pc:sldMkLst>
      </pc:sldChg>
      <pc:sldChg chg="del">
        <pc:chgData name="Dilpreet Kaur" userId="f5b7c6a830b147b2" providerId="LiveId" clId="{DBC77FAF-B01B-427B-82EF-E1B88EA0168B}" dt="2023-10-22T11:06:29.390" v="412" actId="47"/>
        <pc:sldMkLst>
          <pc:docMk/>
          <pc:sldMk cId="4220444950" sldId="281"/>
        </pc:sldMkLst>
      </pc:sldChg>
      <pc:sldChg chg="del">
        <pc:chgData name="Dilpreet Kaur" userId="f5b7c6a830b147b2" providerId="LiveId" clId="{DBC77FAF-B01B-427B-82EF-E1B88EA0168B}" dt="2023-10-22T11:06:31.399" v="416" actId="47"/>
        <pc:sldMkLst>
          <pc:docMk/>
          <pc:sldMk cId="461643252" sldId="282"/>
        </pc:sldMkLst>
      </pc:sldChg>
      <pc:sldChg chg="del">
        <pc:chgData name="Dilpreet Kaur" userId="f5b7c6a830b147b2" providerId="LiveId" clId="{DBC77FAF-B01B-427B-82EF-E1B88EA0168B}" dt="2023-10-22T11:06:35.279" v="422" actId="47"/>
        <pc:sldMkLst>
          <pc:docMk/>
          <pc:sldMk cId="1691206925" sldId="283"/>
        </pc:sldMkLst>
      </pc:sldChg>
      <pc:sldChg chg="addSp delSp modSp add mod ord">
        <pc:chgData name="Dilpreet Kaur" userId="f5b7c6a830b147b2" providerId="LiveId" clId="{DBC77FAF-B01B-427B-82EF-E1B88EA0168B}" dt="2023-10-22T10:50:04.526" v="166" actId="113"/>
        <pc:sldMkLst>
          <pc:docMk/>
          <pc:sldMk cId="1802945225" sldId="284"/>
        </pc:sldMkLst>
        <pc:spChg chg="del">
          <ac:chgData name="Dilpreet Kaur" userId="f5b7c6a830b147b2" providerId="LiveId" clId="{DBC77FAF-B01B-427B-82EF-E1B88EA0168B}" dt="2023-10-22T10:44:12.809" v="116" actId="478"/>
          <ac:spMkLst>
            <pc:docMk/>
            <pc:sldMk cId="1802945225" sldId="284"/>
            <ac:spMk id="2" creationId="{1A97B854-FAE0-CC04-D283-99803885E257}"/>
          </ac:spMkLst>
        </pc:spChg>
        <pc:spChg chg="mod">
          <ac:chgData name="Dilpreet Kaur" userId="f5b7c6a830b147b2" providerId="LiveId" clId="{DBC77FAF-B01B-427B-82EF-E1B88EA0168B}" dt="2023-10-22T10:50:04.526" v="166" actId="113"/>
          <ac:spMkLst>
            <pc:docMk/>
            <pc:sldMk cId="1802945225" sldId="284"/>
            <ac:spMk id="3" creationId="{D7004F11-DDC5-2A42-C619-8FFFF054E2A6}"/>
          </ac:spMkLst>
        </pc:spChg>
        <pc:spChg chg="add del mod">
          <ac:chgData name="Dilpreet Kaur" userId="f5b7c6a830b147b2" providerId="LiveId" clId="{DBC77FAF-B01B-427B-82EF-E1B88EA0168B}" dt="2023-10-22T10:44:15.247" v="117" actId="478"/>
          <ac:spMkLst>
            <pc:docMk/>
            <pc:sldMk cId="1802945225" sldId="284"/>
            <ac:spMk id="5" creationId="{8641B777-26EB-0722-E467-06EE89788CC5}"/>
          </ac:spMkLst>
        </pc:spChg>
      </pc:sldChg>
      <pc:sldChg chg="modSp add mod">
        <pc:chgData name="Dilpreet Kaur" userId="f5b7c6a830b147b2" providerId="LiveId" clId="{DBC77FAF-B01B-427B-82EF-E1B88EA0168B}" dt="2023-10-22T10:52:43.363" v="199" actId="113"/>
        <pc:sldMkLst>
          <pc:docMk/>
          <pc:sldMk cId="3004527019" sldId="285"/>
        </pc:sldMkLst>
        <pc:spChg chg="mod">
          <ac:chgData name="Dilpreet Kaur" userId="f5b7c6a830b147b2" providerId="LiveId" clId="{DBC77FAF-B01B-427B-82EF-E1B88EA0168B}" dt="2023-10-22T10:52:43.363" v="199" actId="113"/>
          <ac:spMkLst>
            <pc:docMk/>
            <pc:sldMk cId="3004527019" sldId="285"/>
            <ac:spMk id="3" creationId="{D7004F11-DDC5-2A42-C619-8FFFF054E2A6}"/>
          </ac:spMkLst>
        </pc:spChg>
      </pc:sldChg>
      <pc:sldChg chg="addSp modSp add mod ord">
        <pc:chgData name="Dilpreet Kaur" userId="f5b7c6a830b147b2" providerId="LiveId" clId="{DBC77FAF-B01B-427B-82EF-E1B88EA0168B}" dt="2023-10-22T10:56:19.577" v="249" actId="14100"/>
        <pc:sldMkLst>
          <pc:docMk/>
          <pc:sldMk cId="918909230" sldId="286"/>
        </pc:sldMkLst>
        <pc:spChg chg="mod">
          <ac:chgData name="Dilpreet Kaur" userId="f5b7c6a830b147b2" providerId="LiveId" clId="{DBC77FAF-B01B-427B-82EF-E1B88EA0168B}" dt="2023-10-22T10:56:08.913" v="245" actId="6549"/>
          <ac:spMkLst>
            <pc:docMk/>
            <pc:sldMk cId="918909230" sldId="286"/>
            <ac:spMk id="3" creationId="{D7004F11-DDC5-2A42-C619-8FFFF054E2A6}"/>
          </ac:spMkLst>
        </pc:spChg>
        <pc:picChg chg="add mod">
          <ac:chgData name="Dilpreet Kaur" userId="f5b7c6a830b147b2" providerId="LiveId" clId="{DBC77FAF-B01B-427B-82EF-E1B88EA0168B}" dt="2023-10-22T10:56:19.577" v="249" actId="14100"/>
          <ac:picMkLst>
            <pc:docMk/>
            <pc:sldMk cId="918909230" sldId="286"/>
            <ac:picMk id="4" creationId="{4D44FF2E-49A4-9E27-F171-A0C7F9B3E7C8}"/>
          </ac:picMkLst>
        </pc:picChg>
      </pc:sldChg>
      <pc:sldChg chg="add del">
        <pc:chgData name="Dilpreet Kaur" userId="f5b7c6a830b147b2" providerId="LiveId" clId="{DBC77FAF-B01B-427B-82EF-E1B88EA0168B}" dt="2023-10-22T10:53:51.007" v="201" actId="47"/>
        <pc:sldMkLst>
          <pc:docMk/>
          <pc:sldMk cId="3003744063" sldId="286"/>
        </pc:sldMkLst>
      </pc:sldChg>
      <pc:sldChg chg="addSp modSp add mod ord">
        <pc:chgData name="Dilpreet Kaur" userId="f5b7c6a830b147b2" providerId="LiveId" clId="{DBC77FAF-B01B-427B-82EF-E1B88EA0168B}" dt="2023-10-22T11:01:32.829" v="389" actId="20577"/>
        <pc:sldMkLst>
          <pc:docMk/>
          <pc:sldMk cId="1203330003" sldId="287"/>
        </pc:sldMkLst>
        <pc:spChg chg="mod">
          <ac:chgData name="Dilpreet Kaur" userId="f5b7c6a830b147b2" providerId="LiveId" clId="{DBC77FAF-B01B-427B-82EF-E1B88EA0168B}" dt="2023-10-22T11:01:32.829" v="389" actId="20577"/>
          <ac:spMkLst>
            <pc:docMk/>
            <pc:sldMk cId="1203330003" sldId="287"/>
            <ac:spMk id="3" creationId="{D7004F11-DDC5-2A42-C619-8FFFF054E2A6}"/>
          </ac:spMkLst>
        </pc:spChg>
        <pc:picChg chg="add mod">
          <ac:chgData name="Dilpreet Kaur" userId="f5b7c6a830b147b2" providerId="LiveId" clId="{DBC77FAF-B01B-427B-82EF-E1B88EA0168B}" dt="2023-10-22T10:59:47.710" v="330" actId="1076"/>
          <ac:picMkLst>
            <pc:docMk/>
            <pc:sldMk cId="1203330003" sldId="287"/>
            <ac:picMk id="4" creationId="{230F93C4-4AC3-DED8-E567-8604168598DF}"/>
          </ac:picMkLst>
        </pc:picChg>
      </pc:sldChg>
      <pc:sldChg chg="addSp delSp modSp add mod">
        <pc:chgData name="Dilpreet Kaur" userId="f5b7c6a830b147b2" providerId="LiveId" clId="{DBC77FAF-B01B-427B-82EF-E1B88EA0168B}" dt="2023-10-22T11:06:23.294" v="409" actId="1076"/>
        <pc:sldMkLst>
          <pc:docMk/>
          <pc:sldMk cId="238741723" sldId="288"/>
        </pc:sldMkLst>
        <pc:spChg chg="del">
          <ac:chgData name="Dilpreet Kaur" userId="f5b7c6a830b147b2" providerId="LiveId" clId="{DBC77FAF-B01B-427B-82EF-E1B88EA0168B}" dt="2023-10-22T11:06:13.378" v="405" actId="478"/>
          <ac:spMkLst>
            <pc:docMk/>
            <pc:sldMk cId="238741723" sldId="288"/>
            <ac:spMk id="2" creationId="{FF3E9026-51C5-4D89-E17B-48FBD0804B86}"/>
          </ac:spMkLst>
        </pc:spChg>
        <pc:spChg chg="add del mod">
          <ac:chgData name="Dilpreet Kaur" userId="f5b7c6a830b147b2" providerId="LiveId" clId="{DBC77FAF-B01B-427B-82EF-E1B88EA0168B}" dt="2023-10-22T11:06:15.639" v="406" actId="478"/>
          <ac:spMkLst>
            <pc:docMk/>
            <pc:sldMk cId="238741723" sldId="288"/>
            <ac:spMk id="4" creationId="{F4C511C9-E579-3781-44D9-C9ADA7014482}"/>
          </ac:spMkLst>
        </pc:spChg>
        <pc:picChg chg="add mod">
          <ac:chgData name="Dilpreet Kaur" userId="f5b7c6a830b147b2" providerId="LiveId" clId="{DBC77FAF-B01B-427B-82EF-E1B88EA0168B}" dt="2023-10-22T11:06:23.294" v="409" actId="1076"/>
          <ac:picMkLst>
            <pc:docMk/>
            <pc:sldMk cId="238741723" sldId="288"/>
            <ac:picMk id="6" creationId="{861F513D-D17E-2F00-6FA2-E373EA1BC962}"/>
          </ac:picMkLst>
        </pc:picChg>
      </pc:sldChg>
    </pc:docChg>
  </pc:docChgLst>
  <pc:docChgLst>
    <pc:chgData name="Dilpreet Kaur" userId="f5b7c6a830b147b2" providerId="LiveId" clId="{4603B5DA-6030-4BB3-9854-FB4B3A367161}"/>
    <pc:docChg chg="undo custSel addSld delSld modSld">
      <pc:chgData name="Dilpreet Kaur" userId="f5b7c6a830b147b2" providerId="LiveId" clId="{4603B5DA-6030-4BB3-9854-FB4B3A367161}" dt="2023-09-05T10:57:13.163" v="632" actId="14100"/>
      <pc:docMkLst>
        <pc:docMk/>
      </pc:docMkLst>
      <pc:sldChg chg="modSp mod">
        <pc:chgData name="Dilpreet Kaur" userId="f5b7c6a830b147b2" providerId="LiveId" clId="{4603B5DA-6030-4BB3-9854-FB4B3A367161}" dt="2023-09-05T10:22:05.442" v="0"/>
        <pc:sldMkLst>
          <pc:docMk/>
          <pc:sldMk cId="269075545" sldId="256"/>
        </pc:sldMkLst>
        <pc:spChg chg="mod">
          <ac:chgData name="Dilpreet Kaur" userId="f5b7c6a830b147b2" providerId="LiveId" clId="{4603B5DA-6030-4BB3-9854-FB4B3A367161}" dt="2023-09-05T10:22:05.442" v="0"/>
          <ac:spMkLst>
            <pc:docMk/>
            <pc:sldMk cId="269075545" sldId="256"/>
            <ac:spMk id="2" creationId="{6FE1A5E8-C4A1-0215-B504-D838F2891E20}"/>
          </ac:spMkLst>
        </pc:spChg>
      </pc:sldChg>
      <pc:sldChg chg="modSp mod">
        <pc:chgData name="Dilpreet Kaur" userId="f5b7c6a830b147b2" providerId="LiveId" clId="{4603B5DA-6030-4BB3-9854-FB4B3A367161}" dt="2023-09-05T10:23:28.524" v="10" actId="313"/>
        <pc:sldMkLst>
          <pc:docMk/>
          <pc:sldMk cId="3727122852" sldId="257"/>
        </pc:sldMkLst>
        <pc:spChg chg="mod">
          <ac:chgData name="Dilpreet Kaur" userId="f5b7c6a830b147b2" providerId="LiveId" clId="{4603B5DA-6030-4BB3-9854-FB4B3A367161}" dt="2023-09-05T10:23:28.524" v="10" actId="313"/>
          <ac:spMkLst>
            <pc:docMk/>
            <pc:sldMk cId="3727122852" sldId="257"/>
            <ac:spMk id="3" creationId="{D7004F11-DDC5-2A42-C619-8FFFF054E2A6}"/>
          </ac:spMkLst>
        </pc:spChg>
      </pc:sldChg>
      <pc:sldChg chg="modSp mod">
        <pc:chgData name="Dilpreet Kaur" userId="f5b7c6a830b147b2" providerId="LiveId" clId="{4603B5DA-6030-4BB3-9854-FB4B3A367161}" dt="2023-09-05T10:55:05.429" v="589" actId="20577"/>
        <pc:sldMkLst>
          <pc:docMk/>
          <pc:sldMk cId="1459173960" sldId="258"/>
        </pc:sldMkLst>
        <pc:spChg chg="mod">
          <ac:chgData name="Dilpreet Kaur" userId="f5b7c6a830b147b2" providerId="LiveId" clId="{4603B5DA-6030-4BB3-9854-FB4B3A367161}" dt="2023-09-05T10:55:05.429" v="589" actId="20577"/>
          <ac:spMkLst>
            <pc:docMk/>
            <pc:sldMk cId="1459173960" sldId="258"/>
            <ac:spMk id="3" creationId="{07667569-AE42-0E00-F7FC-81BB3A1EFFC8}"/>
          </ac:spMkLst>
        </pc:spChg>
      </pc:sldChg>
      <pc:sldChg chg="addSp delSp modSp mod">
        <pc:chgData name="Dilpreet Kaur" userId="f5b7c6a830b147b2" providerId="LiveId" clId="{4603B5DA-6030-4BB3-9854-FB4B3A367161}" dt="2023-09-05T10:37:03.552" v="275" actId="1076"/>
        <pc:sldMkLst>
          <pc:docMk/>
          <pc:sldMk cId="2332331848" sldId="259"/>
        </pc:sldMkLst>
        <pc:spChg chg="mod">
          <ac:chgData name="Dilpreet Kaur" userId="f5b7c6a830b147b2" providerId="LiveId" clId="{4603B5DA-6030-4BB3-9854-FB4B3A367161}" dt="2023-09-05T10:35:44.161" v="259" actId="20577"/>
          <ac:spMkLst>
            <pc:docMk/>
            <pc:sldMk cId="2332331848" sldId="259"/>
            <ac:spMk id="3" creationId="{4A8362B2-6BA0-9171-AC9E-99B765E37A75}"/>
          </ac:spMkLst>
        </pc:spChg>
        <pc:picChg chg="add del mod">
          <ac:chgData name="Dilpreet Kaur" userId="f5b7c6a830b147b2" providerId="LiveId" clId="{4603B5DA-6030-4BB3-9854-FB4B3A367161}" dt="2023-09-05T10:36:04.789" v="267" actId="478"/>
          <ac:picMkLst>
            <pc:docMk/>
            <pc:sldMk cId="2332331848" sldId="259"/>
            <ac:picMk id="5" creationId="{F604AA96-8A7D-8FBA-BF61-3D171B5E80E2}"/>
          </ac:picMkLst>
        </pc:picChg>
        <pc:picChg chg="add mod">
          <ac:chgData name="Dilpreet Kaur" userId="f5b7c6a830b147b2" providerId="LiveId" clId="{4603B5DA-6030-4BB3-9854-FB4B3A367161}" dt="2023-09-05T10:36:11.100" v="269" actId="1076"/>
          <ac:picMkLst>
            <pc:docMk/>
            <pc:sldMk cId="2332331848" sldId="259"/>
            <ac:picMk id="6" creationId="{C4D6C16F-CBD3-454A-9BA7-DCEE63B394AE}"/>
          </ac:picMkLst>
        </pc:picChg>
        <pc:picChg chg="add mod">
          <ac:chgData name="Dilpreet Kaur" userId="f5b7c6a830b147b2" providerId="LiveId" clId="{4603B5DA-6030-4BB3-9854-FB4B3A367161}" dt="2023-09-05T10:36:46.443" v="272" actId="1076"/>
          <ac:picMkLst>
            <pc:docMk/>
            <pc:sldMk cId="2332331848" sldId="259"/>
            <ac:picMk id="7" creationId="{BA80F987-206D-942C-ACBC-48BE8F2446FE}"/>
          </ac:picMkLst>
        </pc:picChg>
        <pc:picChg chg="add mod">
          <ac:chgData name="Dilpreet Kaur" userId="f5b7c6a830b147b2" providerId="LiveId" clId="{4603B5DA-6030-4BB3-9854-FB4B3A367161}" dt="2023-09-05T10:37:03.552" v="275" actId="1076"/>
          <ac:picMkLst>
            <pc:docMk/>
            <pc:sldMk cId="2332331848" sldId="259"/>
            <ac:picMk id="8" creationId="{8B88749C-881A-6FCA-7998-D57B9A2BE916}"/>
          </ac:picMkLst>
        </pc:picChg>
        <pc:picChg chg="add mod">
          <ac:chgData name="Dilpreet Kaur" userId="f5b7c6a830b147b2" providerId="LiveId" clId="{4603B5DA-6030-4BB3-9854-FB4B3A367161}" dt="2023-09-05T10:36:49.806" v="273" actId="1076"/>
          <ac:picMkLst>
            <pc:docMk/>
            <pc:sldMk cId="2332331848" sldId="259"/>
            <ac:picMk id="1026" creationId="{A03CF85E-FDB6-51D5-F3E4-08C1CFAFD7E9}"/>
          </ac:picMkLst>
        </pc:picChg>
        <pc:picChg chg="del">
          <ac:chgData name="Dilpreet Kaur" userId="f5b7c6a830b147b2" providerId="LiveId" clId="{4603B5DA-6030-4BB3-9854-FB4B3A367161}" dt="2023-09-05T10:35:47.653" v="260" actId="478"/>
          <ac:picMkLst>
            <pc:docMk/>
            <pc:sldMk cId="2332331848" sldId="259"/>
            <ac:picMk id="1028" creationId="{54F39DB4-2E91-26CF-B614-5F908043C235}"/>
          </ac:picMkLst>
        </pc:picChg>
        <pc:picChg chg="del">
          <ac:chgData name="Dilpreet Kaur" userId="f5b7c6a830b147b2" providerId="LiveId" clId="{4603B5DA-6030-4BB3-9854-FB4B3A367161}" dt="2023-09-05T10:35:47.653" v="260" actId="478"/>
          <ac:picMkLst>
            <pc:docMk/>
            <pc:sldMk cId="2332331848" sldId="259"/>
            <ac:picMk id="1030" creationId="{E58F9894-7D63-CB70-75C9-0E2DFBE8459D}"/>
          </ac:picMkLst>
        </pc:picChg>
        <pc:picChg chg="del">
          <ac:chgData name="Dilpreet Kaur" userId="f5b7c6a830b147b2" providerId="LiveId" clId="{4603B5DA-6030-4BB3-9854-FB4B3A367161}" dt="2023-09-05T10:35:47.653" v="260" actId="478"/>
          <ac:picMkLst>
            <pc:docMk/>
            <pc:sldMk cId="2332331848" sldId="259"/>
            <ac:picMk id="1032" creationId="{9D2F01D3-708B-F054-8999-56338561954F}"/>
          </ac:picMkLst>
        </pc:picChg>
        <pc:picChg chg="del">
          <ac:chgData name="Dilpreet Kaur" userId="f5b7c6a830b147b2" providerId="LiveId" clId="{4603B5DA-6030-4BB3-9854-FB4B3A367161}" dt="2023-09-05T10:35:47.653" v="260" actId="478"/>
          <ac:picMkLst>
            <pc:docMk/>
            <pc:sldMk cId="2332331848" sldId="259"/>
            <ac:picMk id="1034" creationId="{77AF8859-A047-FCC8-FFEF-2667E6FA485C}"/>
          </ac:picMkLst>
        </pc:picChg>
      </pc:sldChg>
      <pc:sldChg chg="modSp mod">
        <pc:chgData name="Dilpreet Kaur" userId="f5b7c6a830b147b2" providerId="LiveId" clId="{4603B5DA-6030-4BB3-9854-FB4B3A367161}" dt="2023-09-05T10:56:03.283" v="597" actId="313"/>
        <pc:sldMkLst>
          <pc:docMk/>
          <pc:sldMk cId="1455924805" sldId="261"/>
        </pc:sldMkLst>
        <pc:spChg chg="mod">
          <ac:chgData name="Dilpreet Kaur" userId="f5b7c6a830b147b2" providerId="LiveId" clId="{4603B5DA-6030-4BB3-9854-FB4B3A367161}" dt="2023-09-05T10:56:03.283" v="597" actId="313"/>
          <ac:spMkLst>
            <pc:docMk/>
            <pc:sldMk cId="1455924805" sldId="261"/>
            <ac:spMk id="3" creationId="{93E47754-1777-90B8-0A92-10E2E7C92C37}"/>
          </ac:spMkLst>
        </pc:spChg>
      </pc:sldChg>
      <pc:sldChg chg="addSp delSp modSp mod">
        <pc:chgData name="Dilpreet Kaur" userId="f5b7c6a830b147b2" providerId="LiveId" clId="{4603B5DA-6030-4BB3-9854-FB4B3A367161}" dt="2023-09-05T10:40:57.284" v="325" actId="1076"/>
        <pc:sldMkLst>
          <pc:docMk/>
          <pc:sldMk cId="4109019719" sldId="262"/>
        </pc:sldMkLst>
        <pc:spChg chg="mod">
          <ac:chgData name="Dilpreet Kaur" userId="f5b7c6a830b147b2" providerId="LiveId" clId="{4603B5DA-6030-4BB3-9854-FB4B3A367161}" dt="2023-09-05T10:40:47.524" v="322" actId="14100"/>
          <ac:spMkLst>
            <pc:docMk/>
            <pc:sldMk cId="4109019719" sldId="262"/>
            <ac:spMk id="3" creationId="{4A8362B2-6BA0-9171-AC9E-99B765E37A75}"/>
          </ac:spMkLst>
        </pc:spChg>
        <pc:picChg chg="del">
          <ac:chgData name="Dilpreet Kaur" userId="f5b7c6a830b147b2" providerId="LiveId" clId="{4603B5DA-6030-4BB3-9854-FB4B3A367161}" dt="2023-09-05T10:40:23.452" v="317" actId="478"/>
          <ac:picMkLst>
            <pc:docMk/>
            <pc:sldMk cId="4109019719" sldId="262"/>
            <ac:picMk id="2052" creationId="{7D9D68F7-2452-90CC-B9E8-A371D61C5349}"/>
          </ac:picMkLst>
        </pc:picChg>
        <pc:picChg chg="del">
          <ac:chgData name="Dilpreet Kaur" userId="f5b7c6a830b147b2" providerId="LiveId" clId="{4603B5DA-6030-4BB3-9854-FB4B3A367161}" dt="2023-09-05T10:40:23.452" v="317" actId="478"/>
          <ac:picMkLst>
            <pc:docMk/>
            <pc:sldMk cId="4109019719" sldId="262"/>
            <ac:picMk id="2054" creationId="{886F71CC-4277-6127-C527-8F65F62854E2}"/>
          </ac:picMkLst>
        </pc:picChg>
        <pc:picChg chg="del">
          <ac:chgData name="Dilpreet Kaur" userId="f5b7c6a830b147b2" providerId="LiveId" clId="{4603B5DA-6030-4BB3-9854-FB4B3A367161}" dt="2023-09-05T10:40:23.452" v="317" actId="478"/>
          <ac:picMkLst>
            <pc:docMk/>
            <pc:sldMk cId="4109019719" sldId="262"/>
            <ac:picMk id="2056" creationId="{AFC051AB-D0E3-F422-50CB-88DC7A278067}"/>
          </ac:picMkLst>
        </pc:picChg>
        <pc:picChg chg="del">
          <ac:chgData name="Dilpreet Kaur" userId="f5b7c6a830b147b2" providerId="LiveId" clId="{4603B5DA-6030-4BB3-9854-FB4B3A367161}" dt="2023-09-05T10:40:23.452" v="317" actId="478"/>
          <ac:picMkLst>
            <pc:docMk/>
            <pc:sldMk cId="4109019719" sldId="262"/>
            <ac:picMk id="2058" creationId="{407A8520-3BDE-0D7C-7916-5AB5A4518124}"/>
          </ac:picMkLst>
        </pc:picChg>
        <pc:picChg chg="add mod">
          <ac:chgData name="Dilpreet Kaur" userId="f5b7c6a830b147b2" providerId="LiveId" clId="{4603B5DA-6030-4BB3-9854-FB4B3A367161}" dt="2023-09-05T10:40:57.284" v="325" actId="1076"/>
          <ac:picMkLst>
            <pc:docMk/>
            <pc:sldMk cId="4109019719" sldId="262"/>
            <ac:picMk id="3074" creationId="{19F9A139-4B8E-ED33-2873-8EC82377F577}"/>
          </ac:picMkLst>
        </pc:picChg>
      </pc:sldChg>
      <pc:sldChg chg="del">
        <pc:chgData name="Dilpreet Kaur" userId="f5b7c6a830b147b2" providerId="LiveId" clId="{4603B5DA-6030-4BB3-9854-FB4B3A367161}" dt="2023-09-05T10:48:22.442" v="405" actId="47"/>
        <pc:sldMkLst>
          <pc:docMk/>
          <pc:sldMk cId="2920966683" sldId="263"/>
        </pc:sldMkLst>
      </pc:sldChg>
      <pc:sldChg chg="addSp delSp modSp mod">
        <pc:chgData name="Dilpreet Kaur" userId="f5b7c6a830b147b2" providerId="LiveId" clId="{4603B5DA-6030-4BB3-9854-FB4B3A367161}" dt="2023-09-05T10:42:18.752" v="344" actId="5793"/>
        <pc:sldMkLst>
          <pc:docMk/>
          <pc:sldMk cId="1791685028" sldId="265"/>
        </pc:sldMkLst>
        <pc:spChg chg="add mod">
          <ac:chgData name="Dilpreet Kaur" userId="f5b7c6a830b147b2" providerId="LiveId" clId="{4603B5DA-6030-4BB3-9854-FB4B3A367161}" dt="2023-09-05T10:42:18.752" v="344" actId="5793"/>
          <ac:spMkLst>
            <pc:docMk/>
            <pc:sldMk cId="1791685028" sldId="265"/>
            <ac:spMk id="5" creationId="{0BF180A2-912C-5CA3-69C9-8598E81EF848}"/>
          </ac:spMkLst>
        </pc:spChg>
        <pc:spChg chg="mod">
          <ac:chgData name="Dilpreet Kaur" userId="f5b7c6a830b147b2" providerId="LiveId" clId="{4603B5DA-6030-4BB3-9854-FB4B3A367161}" dt="2023-09-05T10:41:49.183" v="336" actId="20577"/>
          <ac:spMkLst>
            <pc:docMk/>
            <pc:sldMk cId="1791685028" sldId="265"/>
            <ac:spMk id="6" creationId="{F6C096D6-CB8E-8F72-BB86-56E28C3E7536}"/>
          </ac:spMkLst>
        </pc:spChg>
        <pc:picChg chg="add mod">
          <ac:chgData name="Dilpreet Kaur" userId="f5b7c6a830b147b2" providerId="LiveId" clId="{4603B5DA-6030-4BB3-9854-FB4B3A367161}" dt="2023-09-05T10:41:21.514" v="329" actId="1076"/>
          <ac:picMkLst>
            <pc:docMk/>
            <pc:sldMk cId="1791685028" sldId="265"/>
            <ac:picMk id="3" creationId="{4D56C382-B99E-1CC0-C348-1E9F8E526138}"/>
          </ac:picMkLst>
        </pc:picChg>
        <pc:picChg chg="add mod">
          <ac:chgData name="Dilpreet Kaur" userId="f5b7c6a830b147b2" providerId="LiveId" clId="{4603B5DA-6030-4BB3-9854-FB4B3A367161}" dt="2023-09-05T10:41:42.737" v="332" actId="1076"/>
          <ac:picMkLst>
            <pc:docMk/>
            <pc:sldMk cId="1791685028" sldId="265"/>
            <ac:picMk id="4" creationId="{B7703ABF-ED65-AA67-9C6C-643ADA1D6EF8}"/>
          </ac:picMkLst>
        </pc:picChg>
        <pc:picChg chg="del">
          <ac:chgData name="Dilpreet Kaur" userId="f5b7c6a830b147b2" providerId="LiveId" clId="{4603B5DA-6030-4BB3-9854-FB4B3A367161}" dt="2023-09-05T10:41:10.058" v="326" actId="478"/>
          <ac:picMkLst>
            <pc:docMk/>
            <pc:sldMk cId="1791685028" sldId="265"/>
            <ac:picMk id="4098" creationId="{6FF6C864-FF5B-0567-5066-8F6B508076A9}"/>
          </ac:picMkLst>
        </pc:picChg>
        <pc:picChg chg="del">
          <ac:chgData name="Dilpreet Kaur" userId="f5b7c6a830b147b2" providerId="LiveId" clId="{4603B5DA-6030-4BB3-9854-FB4B3A367161}" dt="2023-09-05T10:41:11.573" v="327" actId="478"/>
          <ac:picMkLst>
            <pc:docMk/>
            <pc:sldMk cId="1791685028" sldId="265"/>
            <ac:picMk id="4100" creationId="{B09B1B4B-17A0-9F29-9E99-F0D01DB4ECC2}"/>
          </ac:picMkLst>
        </pc:picChg>
      </pc:sldChg>
      <pc:sldChg chg="addSp delSp modSp mod">
        <pc:chgData name="Dilpreet Kaur" userId="f5b7c6a830b147b2" providerId="LiveId" clId="{4603B5DA-6030-4BB3-9854-FB4B3A367161}" dt="2023-09-05T10:43:45.865" v="366" actId="20577"/>
        <pc:sldMkLst>
          <pc:docMk/>
          <pc:sldMk cId="1926141815" sldId="266"/>
        </pc:sldMkLst>
        <pc:spChg chg="add del">
          <ac:chgData name="Dilpreet Kaur" userId="f5b7c6a830b147b2" providerId="LiveId" clId="{4603B5DA-6030-4BB3-9854-FB4B3A367161}" dt="2023-09-05T10:42:42.299" v="347" actId="478"/>
          <ac:spMkLst>
            <pc:docMk/>
            <pc:sldMk cId="1926141815" sldId="266"/>
            <ac:spMk id="4" creationId="{1B2E47DF-F0EF-62DC-D711-B9CCF644FE0C}"/>
          </ac:spMkLst>
        </pc:spChg>
        <pc:spChg chg="mod">
          <ac:chgData name="Dilpreet Kaur" userId="f5b7c6a830b147b2" providerId="LiveId" clId="{4603B5DA-6030-4BB3-9854-FB4B3A367161}" dt="2023-09-05T10:43:45.865" v="366" actId="20577"/>
          <ac:spMkLst>
            <pc:docMk/>
            <pc:sldMk cId="1926141815" sldId="266"/>
            <ac:spMk id="6" creationId="{F6C096D6-CB8E-8F72-BB86-56E28C3E7536}"/>
          </ac:spMkLst>
        </pc:spChg>
        <pc:picChg chg="add mod">
          <ac:chgData name="Dilpreet Kaur" userId="f5b7c6a830b147b2" providerId="LiveId" clId="{4603B5DA-6030-4BB3-9854-FB4B3A367161}" dt="2023-09-05T10:42:48.539" v="349" actId="1076"/>
          <ac:picMkLst>
            <pc:docMk/>
            <pc:sldMk cId="1926141815" sldId="266"/>
            <ac:picMk id="5" creationId="{BE9A123E-FADA-8EB0-4832-8228B143CFAA}"/>
          </ac:picMkLst>
        </pc:picChg>
        <pc:picChg chg="del">
          <ac:chgData name="Dilpreet Kaur" userId="f5b7c6a830b147b2" providerId="LiveId" clId="{4603B5DA-6030-4BB3-9854-FB4B3A367161}" dt="2023-09-05T10:42:35.241" v="345" actId="478"/>
          <ac:picMkLst>
            <pc:docMk/>
            <pc:sldMk cId="1926141815" sldId="266"/>
            <ac:picMk id="5122" creationId="{14C975EB-D2D2-40F3-8A74-B26DBA80ECB9}"/>
          </ac:picMkLst>
        </pc:picChg>
        <pc:picChg chg="del">
          <ac:chgData name="Dilpreet Kaur" userId="f5b7c6a830b147b2" providerId="LiveId" clId="{4603B5DA-6030-4BB3-9854-FB4B3A367161}" dt="2023-09-05T10:42:35.241" v="345" actId="478"/>
          <ac:picMkLst>
            <pc:docMk/>
            <pc:sldMk cId="1926141815" sldId="266"/>
            <ac:picMk id="5124" creationId="{738ED7B6-A499-DE80-7D03-DEDA96A00607}"/>
          </ac:picMkLst>
        </pc:picChg>
        <pc:picChg chg="del">
          <ac:chgData name="Dilpreet Kaur" userId="f5b7c6a830b147b2" providerId="LiveId" clId="{4603B5DA-6030-4BB3-9854-FB4B3A367161}" dt="2023-09-05T10:42:35.241" v="345" actId="478"/>
          <ac:picMkLst>
            <pc:docMk/>
            <pc:sldMk cId="1926141815" sldId="266"/>
            <ac:picMk id="5126" creationId="{5C0D4079-5663-3F38-F0B7-278D5B6DC6DB}"/>
          </ac:picMkLst>
        </pc:picChg>
      </pc:sldChg>
      <pc:sldChg chg="del">
        <pc:chgData name="Dilpreet Kaur" userId="f5b7c6a830b147b2" providerId="LiveId" clId="{4603B5DA-6030-4BB3-9854-FB4B3A367161}" dt="2023-09-05T10:44:30.786" v="375" actId="47"/>
        <pc:sldMkLst>
          <pc:docMk/>
          <pc:sldMk cId="18073998" sldId="267"/>
        </pc:sldMkLst>
      </pc:sldChg>
      <pc:sldChg chg="addSp delSp modSp mod">
        <pc:chgData name="Dilpreet Kaur" userId="f5b7c6a830b147b2" providerId="LiveId" clId="{4603B5DA-6030-4BB3-9854-FB4B3A367161}" dt="2023-09-05T10:48:51.987" v="414" actId="14100"/>
        <pc:sldMkLst>
          <pc:docMk/>
          <pc:sldMk cId="801643366" sldId="269"/>
        </pc:sldMkLst>
        <pc:spChg chg="mod">
          <ac:chgData name="Dilpreet Kaur" userId="f5b7c6a830b147b2" providerId="LiveId" clId="{4603B5DA-6030-4BB3-9854-FB4B3A367161}" dt="2023-09-05T10:48:51.987" v="414" actId="14100"/>
          <ac:spMkLst>
            <pc:docMk/>
            <pc:sldMk cId="801643366" sldId="269"/>
            <ac:spMk id="4" creationId="{E1CE3598-6573-1811-CB4A-2ACD08DD58D9}"/>
          </ac:spMkLst>
        </pc:spChg>
        <pc:picChg chg="add mod">
          <ac:chgData name="Dilpreet Kaur" userId="f5b7c6a830b147b2" providerId="LiveId" clId="{4603B5DA-6030-4BB3-9854-FB4B3A367161}" dt="2023-09-05T10:48:36.800" v="412" actId="1076"/>
          <ac:picMkLst>
            <pc:docMk/>
            <pc:sldMk cId="801643366" sldId="269"/>
            <ac:picMk id="3" creationId="{17467DD4-F18E-3C42-8E5C-DBFA830831AE}"/>
          </ac:picMkLst>
        </pc:picChg>
        <pc:picChg chg="del mod">
          <ac:chgData name="Dilpreet Kaur" userId="f5b7c6a830b147b2" providerId="LiveId" clId="{4603B5DA-6030-4BB3-9854-FB4B3A367161}" dt="2023-09-05T10:48:32.084" v="409" actId="478"/>
          <ac:picMkLst>
            <pc:docMk/>
            <pc:sldMk cId="801643366" sldId="269"/>
            <ac:picMk id="8194" creationId="{11A439E5-355A-856D-79CC-6E52F42EBF9B}"/>
          </ac:picMkLst>
        </pc:picChg>
        <pc:picChg chg="del">
          <ac:chgData name="Dilpreet Kaur" userId="f5b7c6a830b147b2" providerId="LiveId" clId="{4603B5DA-6030-4BB3-9854-FB4B3A367161}" dt="2023-09-05T10:48:33.658" v="410" actId="478"/>
          <ac:picMkLst>
            <pc:docMk/>
            <pc:sldMk cId="801643366" sldId="269"/>
            <ac:picMk id="8196" creationId="{05B230BB-261C-B251-684A-269C8D7D276B}"/>
          </ac:picMkLst>
        </pc:picChg>
      </pc:sldChg>
      <pc:sldChg chg="del">
        <pc:chgData name="Dilpreet Kaur" userId="f5b7c6a830b147b2" providerId="LiveId" clId="{4603B5DA-6030-4BB3-9854-FB4B3A367161}" dt="2023-09-05T10:49:07.833" v="415" actId="47"/>
        <pc:sldMkLst>
          <pc:docMk/>
          <pc:sldMk cId="3584059856" sldId="270"/>
        </pc:sldMkLst>
      </pc:sldChg>
      <pc:sldChg chg="addSp delSp modSp mod">
        <pc:chgData name="Dilpreet Kaur" userId="f5b7c6a830b147b2" providerId="LiveId" clId="{4603B5DA-6030-4BB3-9854-FB4B3A367161}" dt="2023-09-05T10:29:46.228" v="120" actId="20577"/>
        <pc:sldMkLst>
          <pc:docMk/>
          <pc:sldMk cId="2103390264" sldId="271"/>
        </pc:sldMkLst>
        <pc:spChg chg="mod">
          <ac:chgData name="Dilpreet Kaur" userId="f5b7c6a830b147b2" providerId="LiveId" clId="{4603B5DA-6030-4BB3-9854-FB4B3A367161}" dt="2023-09-05T10:29:46.228" v="120" actId="20577"/>
          <ac:spMkLst>
            <pc:docMk/>
            <pc:sldMk cId="2103390264" sldId="271"/>
            <ac:spMk id="2" creationId="{FF3E9026-51C5-4D89-E17B-48FBD0804B86}"/>
          </ac:spMkLst>
        </pc:spChg>
        <pc:picChg chg="add mod">
          <ac:chgData name="Dilpreet Kaur" userId="f5b7c6a830b147b2" providerId="LiveId" clId="{4603B5DA-6030-4BB3-9854-FB4B3A367161}" dt="2023-09-05T10:25:55.734" v="79" actId="1076"/>
          <ac:picMkLst>
            <pc:docMk/>
            <pc:sldMk cId="2103390264" sldId="271"/>
            <ac:picMk id="4" creationId="{31A509EA-42CC-4194-0BA7-77133D2BDEE9}"/>
          </ac:picMkLst>
        </pc:picChg>
        <pc:picChg chg="add mod">
          <ac:chgData name="Dilpreet Kaur" userId="f5b7c6a830b147b2" providerId="LiveId" clId="{4603B5DA-6030-4BB3-9854-FB4B3A367161}" dt="2023-09-05T10:26:25.424" v="83" actId="1076"/>
          <ac:picMkLst>
            <pc:docMk/>
            <pc:sldMk cId="2103390264" sldId="271"/>
            <ac:picMk id="6" creationId="{49822AD5-58C3-F8DF-7AD6-99F0E6060938}"/>
          </ac:picMkLst>
        </pc:picChg>
        <pc:picChg chg="del">
          <ac:chgData name="Dilpreet Kaur" userId="f5b7c6a830b147b2" providerId="LiveId" clId="{4603B5DA-6030-4BB3-9854-FB4B3A367161}" dt="2023-09-05T10:23:51.769" v="11" actId="478"/>
          <ac:picMkLst>
            <pc:docMk/>
            <pc:sldMk cId="2103390264" sldId="271"/>
            <ac:picMk id="10242" creationId="{9FB59F9F-051C-30F8-94BF-4043E7157B0D}"/>
          </ac:picMkLst>
        </pc:picChg>
        <pc:picChg chg="del">
          <ac:chgData name="Dilpreet Kaur" userId="f5b7c6a830b147b2" providerId="LiveId" clId="{4603B5DA-6030-4BB3-9854-FB4B3A367161}" dt="2023-09-05T10:23:51.769" v="11" actId="478"/>
          <ac:picMkLst>
            <pc:docMk/>
            <pc:sldMk cId="2103390264" sldId="271"/>
            <ac:picMk id="10247" creationId="{3AAC3932-0F6F-3778-E0E4-ABC17B261667}"/>
          </ac:picMkLst>
        </pc:picChg>
      </pc:sldChg>
      <pc:sldChg chg="addSp delSp modSp mod">
        <pc:chgData name="Dilpreet Kaur" userId="f5b7c6a830b147b2" providerId="LiveId" clId="{4603B5DA-6030-4BB3-9854-FB4B3A367161}" dt="2023-09-05T10:48:04.607" v="403" actId="20577"/>
        <pc:sldMkLst>
          <pc:docMk/>
          <pc:sldMk cId="2994246612" sldId="272"/>
        </pc:sldMkLst>
        <pc:spChg chg="add del">
          <ac:chgData name="Dilpreet Kaur" userId="f5b7c6a830b147b2" providerId="LiveId" clId="{4603B5DA-6030-4BB3-9854-FB4B3A367161}" dt="2023-09-05T10:45:32.502" v="379" actId="22"/>
          <ac:spMkLst>
            <pc:docMk/>
            <pc:sldMk cId="2994246612" sldId="272"/>
            <ac:spMk id="4" creationId="{12AA4CDF-DC43-6391-BFF0-C011955DD08E}"/>
          </ac:spMkLst>
        </pc:spChg>
        <pc:spChg chg="mod">
          <ac:chgData name="Dilpreet Kaur" userId="f5b7c6a830b147b2" providerId="LiveId" clId="{4603B5DA-6030-4BB3-9854-FB4B3A367161}" dt="2023-09-05T10:48:04.607" v="403" actId="20577"/>
          <ac:spMkLst>
            <pc:docMk/>
            <pc:sldMk cId="2994246612" sldId="272"/>
            <ac:spMk id="5" creationId="{33763435-EDEB-52F7-FFC2-6CA7EE241453}"/>
          </ac:spMkLst>
        </pc:spChg>
        <pc:picChg chg="add mod">
          <ac:chgData name="Dilpreet Kaur" userId="f5b7c6a830b147b2" providerId="LiveId" clId="{4603B5DA-6030-4BB3-9854-FB4B3A367161}" dt="2023-09-05T10:46:02.019" v="383" actId="1076"/>
          <ac:picMkLst>
            <pc:docMk/>
            <pc:sldMk cId="2994246612" sldId="272"/>
            <ac:picMk id="7170" creationId="{C1771482-90F4-42CB-ED28-1C28B608E7A1}"/>
          </ac:picMkLst>
        </pc:picChg>
        <pc:picChg chg="add mod">
          <ac:chgData name="Dilpreet Kaur" userId="f5b7c6a830b147b2" providerId="LiveId" clId="{4603B5DA-6030-4BB3-9854-FB4B3A367161}" dt="2023-09-05T10:48:00.909" v="400" actId="1076"/>
          <ac:picMkLst>
            <pc:docMk/>
            <pc:sldMk cId="2994246612" sldId="272"/>
            <ac:picMk id="7172" creationId="{3D80EC6B-F119-CF82-5E08-687376E3F26E}"/>
          </ac:picMkLst>
        </pc:picChg>
        <pc:picChg chg="add mod">
          <ac:chgData name="Dilpreet Kaur" userId="f5b7c6a830b147b2" providerId="LiveId" clId="{4603B5DA-6030-4BB3-9854-FB4B3A367161}" dt="2023-09-05T10:48:00.909" v="400" actId="1076"/>
          <ac:picMkLst>
            <pc:docMk/>
            <pc:sldMk cId="2994246612" sldId="272"/>
            <ac:picMk id="7174" creationId="{691E395F-C84B-BA31-7EC9-701AAFBC1F68}"/>
          </ac:picMkLst>
        </pc:picChg>
        <pc:picChg chg="add mod">
          <ac:chgData name="Dilpreet Kaur" userId="f5b7c6a830b147b2" providerId="LiveId" clId="{4603B5DA-6030-4BB3-9854-FB4B3A367161}" dt="2023-09-05T10:48:00.909" v="400" actId="1076"/>
          <ac:picMkLst>
            <pc:docMk/>
            <pc:sldMk cId="2994246612" sldId="272"/>
            <ac:picMk id="7176" creationId="{1D16B712-9051-C445-6716-4B7FAC30520A}"/>
          </ac:picMkLst>
        </pc:picChg>
        <pc:picChg chg="del">
          <ac:chgData name="Dilpreet Kaur" userId="f5b7c6a830b147b2" providerId="LiveId" clId="{4603B5DA-6030-4BB3-9854-FB4B3A367161}" dt="2023-09-05T10:45:28.391" v="376" actId="478"/>
          <ac:picMkLst>
            <pc:docMk/>
            <pc:sldMk cId="2994246612" sldId="272"/>
            <ac:picMk id="11268" creationId="{725E4458-3A4B-0A06-E970-8128358FFFAC}"/>
          </ac:picMkLst>
        </pc:picChg>
        <pc:picChg chg="del">
          <ac:chgData name="Dilpreet Kaur" userId="f5b7c6a830b147b2" providerId="LiveId" clId="{4603B5DA-6030-4BB3-9854-FB4B3A367161}" dt="2023-09-05T10:45:29.943" v="377" actId="478"/>
          <ac:picMkLst>
            <pc:docMk/>
            <pc:sldMk cId="2994246612" sldId="272"/>
            <ac:picMk id="11270" creationId="{1BBDB007-5A43-5F72-A8D1-8BCE373DDD2A}"/>
          </ac:picMkLst>
        </pc:picChg>
      </pc:sldChg>
      <pc:sldChg chg="del">
        <pc:chgData name="Dilpreet Kaur" userId="f5b7c6a830b147b2" providerId="LiveId" clId="{4603B5DA-6030-4BB3-9854-FB4B3A367161}" dt="2023-09-05T10:48:21.512" v="404" actId="47"/>
        <pc:sldMkLst>
          <pc:docMk/>
          <pc:sldMk cId="1272109696" sldId="273"/>
        </pc:sldMkLst>
      </pc:sldChg>
      <pc:sldChg chg="del">
        <pc:chgData name="Dilpreet Kaur" userId="f5b7c6a830b147b2" providerId="LiveId" clId="{4603B5DA-6030-4BB3-9854-FB4B3A367161}" dt="2023-09-05T10:48:23.292" v="406" actId="47"/>
        <pc:sldMkLst>
          <pc:docMk/>
          <pc:sldMk cId="1727040287" sldId="274"/>
        </pc:sldMkLst>
      </pc:sldChg>
      <pc:sldChg chg="del">
        <pc:chgData name="Dilpreet Kaur" userId="f5b7c6a830b147b2" providerId="LiveId" clId="{4603B5DA-6030-4BB3-9854-FB4B3A367161}" dt="2023-09-05T10:48:24.051" v="407" actId="47"/>
        <pc:sldMkLst>
          <pc:docMk/>
          <pc:sldMk cId="410796989" sldId="275"/>
        </pc:sldMkLst>
      </pc:sldChg>
      <pc:sldChg chg="modSp mod">
        <pc:chgData name="Dilpreet Kaur" userId="f5b7c6a830b147b2" providerId="LiveId" clId="{4603B5DA-6030-4BB3-9854-FB4B3A367161}" dt="2023-09-05T10:22:54.638" v="8" actId="20577"/>
        <pc:sldMkLst>
          <pc:docMk/>
          <pc:sldMk cId="1079964128" sldId="276"/>
        </pc:sldMkLst>
        <pc:spChg chg="mod">
          <ac:chgData name="Dilpreet Kaur" userId="f5b7c6a830b147b2" providerId="LiveId" clId="{4603B5DA-6030-4BB3-9854-FB4B3A367161}" dt="2023-09-05T10:22:54.638" v="8" actId="20577"/>
          <ac:spMkLst>
            <pc:docMk/>
            <pc:sldMk cId="1079964128" sldId="276"/>
            <ac:spMk id="3" creationId="{DCBB223E-EB72-1748-977B-D5E237F1E933}"/>
          </ac:spMkLst>
        </pc:spChg>
      </pc:sldChg>
      <pc:sldChg chg="addSp delSp modSp mod">
        <pc:chgData name="Dilpreet Kaur" userId="f5b7c6a830b147b2" providerId="LiveId" clId="{4603B5DA-6030-4BB3-9854-FB4B3A367161}" dt="2023-09-05T10:56:41.976" v="627" actId="14100"/>
        <pc:sldMkLst>
          <pc:docMk/>
          <pc:sldMk cId="317219844" sldId="277"/>
        </pc:sldMkLst>
        <pc:spChg chg="mod">
          <ac:chgData name="Dilpreet Kaur" userId="f5b7c6a830b147b2" providerId="LiveId" clId="{4603B5DA-6030-4BB3-9854-FB4B3A367161}" dt="2023-09-05T10:56:34.473" v="624" actId="20577"/>
          <ac:spMkLst>
            <pc:docMk/>
            <pc:sldMk cId="317219844" sldId="277"/>
            <ac:spMk id="2" creationId="{D305216F-5E12-9B0E-A337-A0B6FFCAAC97}"/>
          </ac:spMkLst>
        </pc:spChg>
        <pc:spChg chg="del">
          <ac:chgData name="Dilpreet Kaur" userId="f5b7c6a830b147b2" providerId="LiveId" clId="{4603B5DA-6030-4BB3-9854-FB4B3A367161}" dt="2023-09-05T10:56:19.734" v="598" actId="478"/>
          <ac:spMkLst>
            <pc:docMk/>
            <pc:sldMk cId="317219844" sldId="277"/>
            <ac:spMk id="3" creationId="{93E47754-1777-90B8-0A92-10E2E7C92C37}"/>
          </ac:spMkLst>
        </pc:spChg>
        <pc:spChg chg="add del mod">
          <ac:chgData name="Dilpreet Kaur" userId="f5b7c6a830b147b2" providerId="LiveId" clId="{4603B5DA-6030-4BB3-9854-FB4B3A367161}" dt="2023-09-05T10:56:23.884" v="599" actId="478"/>
          <ac:spMkLst>
            <pc:docMk/>
            <pc:sldMk cId="317219844" sldId="277"/>
            <ac:spMk id="5" creationId="{BC63043D-1BD0-1A9D-62B1-D7DEB4E8D1A6}"/>
          </ac:spMkLst>
        </pc:spChg>
        <pc:picChg chg="add mod">
          <ac:chgData name="Dilpreet Kaur" userId="f5b7c6a830b147b2" providerId="LiveId" clId="{4603B5DA-6030-4BB3-9854-FB4B3A367161}" dt="2023-09-05T10:56:41.976" v="627" actId="14100"/>
          <ac:picMkLst>
            <pc:docMk/>
            <pc:sldMk cId="317219844" sldId="277"/>
            <ac:picMk id="7" creationId="{40516AB8-7F09-1987-A18F-09E166266B22}"/>
          </ac:picMkLst>
        </pc:picChg>
      </pc:sldChg>
      <pc:sldChg chg="addSp delSp modSp add mod">
        <pc:chgData name="Dilpreet Kaur" userId="f5b7c6a830b147b2" providerId="LiveId" clId="{4603B5DA-6030-4BB3-9854-FB4B3A367161}" dt="2023-09-05T10:30:43.991" v="127" actId="14100"/>
        <pc:sldMkLst>
          <pc:docMk/>
          <pc:sldMk cId="4171603187" sldId="278"/>
        </pc:sldMkLst>
        <pc:spChg chg="mod">
          <ac:chgData name="Dilpreet Kaur" userId="f5b7c6a830b147b2" providerId="LiveId" clId="{4603B5DA-6030-4BB3-9854-FB4B3A367161}" dt="2023-09-05T10:27:26.465" v="108" actId="313"/>
          <ac:spMkLst>
            <pc:docMk/>
            <pc:sldMk cId="4171603187" sldId="278"/>
            <ac:spMk id="2" creationId="{FF3E9026-51C5-4D89-E17B-48FBD0804B86}"/>
          </ac:spMkLst>
        </pc:spChg>
        <pc:picChg chg="del">
          <ac:chgData name="Dilpreet Kaur" userId="f5b7c6a830b147b2" providerId="LiveId" clId="{4603B5DA-6030-4BB3-9854-FB4B3A367161}" dt="2023-09-05T10:27:20.057" v="105" actId="478"/>
          <ac:picMkLst>
            <pc:docMk/>
            <pc:sldMk cId="4171603187" sldId="278"/>
            <ac:picMk id="4" creationId="{31A509EA-42CC-4194-0BA7-77133D2BDEE9}"/>
          </ac:picMkLst>
        </pc:picChg>
        <pc:picChg chg="add mod">
          <ac:chgData name="Dilpreet Kaur" userId="f5b7c6a830b147b2" providerId="LiveId" clId="{4603B5DA-6030-4BB3-9854-FB4B3A367161}" dt="2023-09-05T10:27:32.127" v="110" actId="14100"/>
          <ac:picMkLst>
            <pc:docMk/>
            <pc:sldMk cId="4171603187" sldId="278"/>
            <ac:picMk id="5" creationId="{06FE7D38-EBDE-3741-DA48-2B21127D13AB}"/>
          </ac:picMkLst>
        </pc:picChg>
        <pc:picChg chg="del">
          <ac:chgData name="Dilpreet Kaur" userId="f5b7c6a830b147b2" providerId="LiveId" clId="{4603B5DA-6030-4BB3-9854-FB4B3A367161}" dt="2023-09-05T10:27:21.618" v="106" actId="478"/>
          <ac:picMkLst>
            <pc:docMk/>
            <pc:sldMk cId="4171603187" sldId="278"/>
            <ac:picMk id="6" creationId="{49822AD5-58C3-F8DF-7AD6-99F0E6060938}"/>
          </ac:picMkLst>
        </pc:picChg>
        <pc:picChg chg="add mod">
          <ac:chgData name="Dilpreet Kaur" userId="f5b7c6a830b147b2" providerId="LiveId" clId="{4603B5DA-6030-4BB3-9854-FB4B3A367161}" dt="2023-09-05T10:27:49.818" v="113" actId="1076"/>
          <ac:picMkLst>
            <pc:docMk/>
            <pc:sldMk cId="4171603187" sldId="278"/>
            <ac:picMk id="8" creationId="{0E8A6AEE-87A2-556F-871E-9A12542BB9F4}"/>
          </ac:picMkLst>
        </pc:picChg>
        <pc:picChg chg="add mod">
          <ac:chgData name="Dilpreet Kaur" userId="f5b7c6a830b147b2" providerId="LiveId" clId="{4603B5DA-6030-4BB3-9854-FB4B3A367161}" dt="2023-09-05T10:30:09.803" v="123" actId="1076"/>
          <ac:picMkLst>
            <pc:docMk/>
            <pc:sldMk cId="4171603187" sldId="278"/>
            <ac:picMk id="10" creationId="{6AB71F28-720E-3CB9-105B-7A57D1B24CD9}"/>
          </ac:picMkLst>
        </pc:picChg>
        <pc:picChg chg="add mod">
          <ac:chgData name="Dilpreet Kaur" userId="f5b7c6a830b147b2" providerId="LiveId" clId="{4603B5DA-6030-4BB3-9854-FB4B3A367161}" dt="2023-09-05T10:30:43.991" v="127" actId="14100"/>
          <ac:picMkLst>
            <pc:docMk/>
            <pc:sldMk cId="4171603187" sldId="278"/>
            <ac:picMk id="12" creationId="{DB68E7F5-6AAC-17B6-F029-05F487CF0638}"/>
          </ac:picMkLst>
        </pc:picChg>
      </pc:sldChg>
      <pc:sldChg chg="delSp modSp add mod">
        <pc:chgData name="Dilpreet Kaur" userId="f5b7c6a830b147b2" providerId="LiveId" clId="{4603B5DA-6030-4BB3-9854-FB4B3A367161}" dt="2023-09-05T10:35:08.281" v="219" actId="255"/>
        <pc:sldMkLst>
          <pc:docMk/>
          <pc:sldMk cId="2110844801" sldId="279"/>
        </pc:sldMkLst>
        <pc:spChg chg="mod">
          <ac:chgData name="Dilpreet Kaur" userId="f5b7c6a830b147b2" providerId="LiveId" clId="{4603B5DA-6030-4BB3-9854-FB4B3A367161}" dt="2023-09-05T10:35:08.281" v="219" actId="255"/>
          <ac:spMkLst>
            <pc:docMk/>
            <pc:sldMk cId="2110844801" sldId="279"/>
            <ac:spMk id="2" creationId="{FF3E9026-51C5-4D89-E17B-48FBD0804B86}"/>
          </ac:spMkLst>
        </pc:spChg>
        <pc:picChg chg="del">
          <ac:chgData name="Dilpreet Kaur" userId="f5b7c6a830b147b2" providerId="LiveId" clId="{4603B5DA-6030-4BB3-9854-FB4B3A367161}" dt="2023-09-05T10:31:58.172" v="164" actId="478"/>
          <ac:picMkLst>
            <pc:docMk/>
            <pc:sldMk cId="2110844801" sldId="279"/>
            <ac:picMk id="5" creationId="{06FE7D38-EBDE-3741-DA48-2B21127D13AB}"/>
          </ac:picMkLst>
        </pc:picChg>
        <pc:picChg chg="del">
          <ac:chgData name="Dilpreet Kaur" userId="f5b7c6a830b147b2" providerId="LiveId" clId="{4603B5DA-6030-4BB3-9854-FB4B3A367161}" dt="2023-09-05T10:32:01.176" v="165" actId="478"/>
          <ac:picMkLst>
            <pc:docMk/>
            <pc:sldMk cId="2110844801" sldId="279"/>
            <ac:picMk id="8" creationId="{0E8A6AEE-87A2-556F-871E-9A12542BB9F4}"/>
          </ac:picMkLst>
        </pc:picChg>
        <pc:picChg chg="del">
          <ac:chgData name="Dilpreet Kaur" userId="f5b7c6a830b147b2" providerId="LiveId" clId="{4603B5DA-6030-4BB3-9854-FB4B3A367161}" dt="2023-09-05T10:32:01.176" v="165" actId="478"/>
          <ac:picMkLst>
            <pc:docMk/>
            <pc:sldMk cId="2110844801" sldId="279"/>
            <ac:picMk id="10" creationId="{6AB71F28-720E-3CB9-105B-7A57D1B24CD9}"/>
          </ac:picMkLst>
        </pc:picChg>
        <pc:picChg chg="del">
          <ac:chgData name="Dilpreet Kaur" userId="f5b7c6a830b147b2" providerId="LiveId" clId="{4603B5DA-6030-4BB3-9854-FB4B3A367161}" dt="2023-09-05T10:32:01.176" v="165" actId="478"/>
          <ac:picMkLst>
            <pc:docMk/>
            <pc:sldMk cId="2110844801" sldId="279"/>
            <ac:picMk id="12" creationId="{DB68E7F5-6AAC-17B6-F029-05F487CF0638}"/>
          </ac:picMkLst>
        </pc:picChg>
      </pc:sldChg>
      <pc:sldChg chg="addSp delSp modSp add">
        <pc:chgData name="Dilpreet Kaur" userId="f5b7c6a830b147b2" providerId="LiveId" clId="{4603B5DA-6030-4BB3-9854-FB4B3A367161}" dt="2023-09-05T10:39:04.403" v="285" actId="1076"/>
        <pc:sldMkLst>
          <pc:docMk/>
          <pc:sldMk cId="3677728748" sldId="280"/>
        </pc:sldMkLst>
        <pc:picChg chg="del">
          <ac:chgData name="Dilpreet Kaur" userId="f5b7c6a830b147b2" providerId="LiveId" clId="{4603B5DA-6030-4BB3-9854-FB4B3A367161}" dt="2023-09-05T10:38:34.073" v="277" actId="478"/>
          <ac:picMkLst>
            <pc:docMk/>
            <pc:sldMk cId="3677728748" sldId="280"/>
            <ac:picMk id="6" creationId="{C4D6C16F-CBD3-454A-9BA7-DCEE63B394AE}"/>
          </ac:picMkLst>
        </pc:picChg>
        <pc:picChg chg="del">
          <ac:chgData name="Dilpreet Kaur" userId="f5b7c6a830b147b2" providerId="LiveId" clId="{4603B5DA-6030-4BB3-9854-FB4B3A367161}" dt="2023-09-05T10:38:34.073" v="277" actId="478"/>
          <ac:picMkLst>
            <pc:docMk/>
            <pc:sldMk cId="3677728748" sldId="280"/>
            <ac:picMk id="7" creationId="{BA80F987-206D-942C-ACBC-48BE8F2446FE}"/>
          </ac:picMkLst>
        </pc:picChg>
        <pc:picChg chg="del">
          <ac:chgData name="Dilpreet Kaur" userId="f5b7c6a830b147b2" providerId="LiveId" clId="{4603B5DA-6030-4BB3-9854-FB4B3A367161}" dt="2023-09-05T10:38:34.073" v="277" actId="478"/>
          <ac:picMkLst>
            <pc:docMk/>
            <pc:sldMk cId="3677728748" sldId="280"/>
            <ac:picMk id="8" creationId="{8B88749C-881A-6FCA-7998-D57B9A2BE916}"/>
          </ac:picMkLst>
        </pc:picChg>
        <pc:picChg chg="del">
          <ac:chgData name="Dilpreet Kaur" userId="f5b7c6a830b147b2" providerId="LiveId" clId="{4603B5DA-6030-4BB3-9854-FB4B3A367161}" dt="2023-09-05T10:38:34.073" v="277" actId="478"/>
          <ac:picMkLst>
            <pc:docMk/>
            <pc:sldMk cId="3677728748" sldId="280"/>
            <ac:picMk id="1026" creationId="{A03CF85E-FDB6-51D5-F3E4-08C1CFAFD7E9}"/>
          </ac:picMkLst>
        </pc:picChg>
        <pc:picChg chg="add mod">
          <ac:chgData name="Dilpreet Kaur" userId="f5b7c6a830b147b2" providerId="LiveId" clId="{4603B5DA-6030-4BB3-9854-FB4B3A367161}" dt="2023-09-05T10:38:37.661" v="279" actId="1076"/>
          <ac:picMkLst>
            <pc:docMk/>
            <pc:sldMk cId="3677728748" sldId="280"/>
            <ac:picMk id="2050" creationId="{3E8FF865-CBA2-FBDE-8D93-C662A6F6686C}"/>
          </ac:picMkLst>
        </pc:picChg>
        <pc:picChg chg="add mod">
          <ac:chgData name="Dilpreet Kaur" userId="f5b7c6a830b147b2" providerId="LiveId" clId="{4603B5DA-6030-4BB3-9854-FB4B3A367161}" dt="2023-09-05T10:38:46.211" v="281" actId="1076"/>
          <ac:picMkLst>
            <pc:docMk/>
            <pc:sldMk cId="3677728748" sldId="280"/>
            <ac:picMk id="2052" creationId="{C3833605-3270-A18E-1220-4EB47D4FC073}"/>
          </ac:picMkLst>
        </pc:picChg>
        <pc:picChg chg="add mod">
          <ac:chgData name="Dilpreet Kaur" userId="f5b7c6a830b147b2" providerId="LiveId" clId="{4603B5DA-6030-4BB3-9854-FB4B3A367161}" dt="2023-09-05T10:38:54.646" v="283" actId="1076"/>
          <ac:picMkLst>
            <pc:docMk/>
            <pc:sldMk cId="3677728748" sldId="280"/>
            <ac:picMk id="2054" creationId="{B6697467-C899-A178-6D05-D25963004D65}"/>
          </ac:picMkLst>
        </pc:picChg>
        <pc:picChg chg="add mod">
          <ac:chgData name="Dilpreet Kaur" userId="f5b7c6a830b147b2" providerId="LiveId" clId="{4603B5DA-6030-4BB3-9854-FB4B3A367161}" dt="2023-09-05T10:39:04.403" v="285" actId="1076"/>
          <ac:picMkLst>
            <pc:docMk/>
            <pc:sldMk cId="3677728748" sldId="280"/>
            <ac:picMk id="2056" creationId="{D73FCFF6-B7A1-984C-0CC4-40A5E7F9F845}"/>
          </ac:picMkLst>
        </pc:picChg>
      </pc:sldChg>
      <pc:sldChg chg="addSp delSp modSp add mod">
        <pc:chgData name="Dilpreet Kaur" userId="f5b7c6a830b147b2" providerId="LiveId" clId="{4603B5DA-6030-4BB3-9854-FB4B3A367161}" dt="2023-09-05T10:40:08.258" v="316" actId="6549"/>
        <pc:sldMkLst>
          <pc:docMk/>
          <pc:sldMk cId="4220444950" sldId="281"/>
        </pc:sldMkLst>
        <pc:spChg chg="mod">
          <ac:chgData name="Dilpreet Kaur" userId="f5b7c6a830b147b2" providerId="LiveId" clId="{4603B5DA-6030-4BB3-9854-FB4B3A367161}" dt="2023-09-05T10:40:08.258" v="316" actId="6549"/>
          <ac:spMkLst>
            <pc:docMk/>
            <pc:sldMk cId="4220444950" sldId="281"/>
            <ac:spMk id="3" creationId="{4A8362B2-6BA0-9171-AC9E-99B765E37A75}"/>
          </ac:spMkLst>
        </pc:spChg>
        <pc:picChg chg="add mod">
          <ac:chgData name="Dilpreet Kaur" userId="f5b7c6a830b147b2" providerId="LiveId" clId="{4603B5DA-6030-4BB3-9854-FB4B3A367161}" dt="2023-09-05T10:39:48.396" v="311" actId="1076"/>
          <ac:picMkLst>
            <pc:docMk/>
            <pc:sldMk cId="4220444950" sldId="281"/>
            <ac:picMk id="5" creationId="{9DF5D223-54C8-B114-50BE-1FA4DC33B083}"/>
          </ac:picMkLst>
        </pc:picChg>
        <pc:picChg chg="del mod">
          <ac:chgData name="Dilpreet Kaur" userId="f5b7c6a830b147b2" providerId="LiveId" clId="{4603B5DA-6030-4BB3-9854-FB4B3A367161}" dt="2023-09-05T10:39:31.718" v="307" actId="478"/>
          <ac:picMkLst>
            <pc:docMk/>
            <pc:sldMk cId="4220444950" sldId="281"/>
            <ac:picMk id="2050" creationId="{3E8FF865-CBA2-FBDE-8D93-C662A6F6686C}"/>
          </ac:picMkLst>
        </pc:picChg>
        <pc:picChg chg="del">
          <ac:chgData name="Dilpreet Kaur" userId="f5b7c6a830b147b2" providerId="LiveId" clId="{4603B5DA-6030-4BB3-9854-FB4B3A367161}" dt="2023-09-05T10:39:29.754" v="305" actId="478"/>
          <ac:picMkLst>
            <pc:docMk/>
            <pc:sldMk cId="4220444950" sldId="281"/>
            <ac:picMk id="2052" creationId="{C3833605-3270-A18E-1220-4EB47D4FC073}"/>
          </ac:picMkLst>
        </pc:picChg>
        <pc:picChg chg="del">
          <ac:chgData name="Dilpreet Kaur" userId="f5b7c6a830b147b2" providerId="LiveId" clId="{4603B5DA-6030-4BB3-9854-FB4B3A367161}" dt="2023-09-05T10:39:33.163" v="308" actId="478"/>
          <ac:picMkLst>
            <pc:docMk/>
            <pc:sldMk cId="4220444950" sldId="281"/>
            <ac:picMk id="2054" creationId="{B6697467-C899-A178-6D05-D25963004D65}"/>
          </ac:picMkLst>
        </pc:picChg>
        <pc:picChg chg="del">
          <ac:chgData name="Dilpreet Kaur" userId="f5b7c6a830b147b2" providerId="LiveId" clId="{4603B5DA-6030-4BB3-9854-FB4B3A367161}" dt="2023-09-05T10:39:29.754" v="305" actId="478"/>
          <ac:picMkLst>
            <pc:docMk/>
            <pc:sldMk cId="4220444950" sldId="281"/>
            <ac:picMk id="2056" creationId="{D73FCFF6-B7A1-984C-0CC4-40A5E7F9F845}"/>
          </ac:picMkLst>
        </pc:picChg>
      </pc:sldChg>
      <pc:sldChg chg="addSp delSp modSp add mod">
        <pc:chgData name="Dilpreet Kaur" userId="f5b7c6a830b147b2" providerId="LiveId" clId="{4603B5DA-6030-4BB3-9854-FB4B3A367161}" dt="2023-09-05T10:44:27.981" v="374" actId="20577"/>
        <pc:sldMkLst>
          <pc:docMk/>
          <pc:sldMk cId="461643252" sldId="282"/>
        </pc:sldMkLst>
        <pc:spChg chg="mod">
          <ac:chgData name="Dilpreet Kaur" userId="f5b7c6a830b147b2" providerId="LiveId" clId="{4603B5DA-6030-4BB3-9854-FB4B3A367161}" dt="2023-09-05T10:44:27.981" v="374" actId="20577"/>
          <ac:spMkLst>
            <pc:docMk/>
            <pc:sldMk cId="461643252" sldId="282"/>
            <ac:spMk id="6" creationId="{F6C096D6-CB8E-8F72-BB86-56E28C3E7536}"/>
          </ac:spMkLst>
        </pc:spChg>
        <pc:picChg chg="del">
          <ac:chgData name="Dilpreet Kaur" userId="f5b7c6a830b147b2" providerId="LiveId" clId="{4603B5DA-6030-4BB3-9854-FB4B3A367161}" dt="2023-09-05T10:44:11.035" v="368" actId="478"/>
          <ac:picMkLst>
            <pc:docMk/>
            <pc:sldMk cId="461643252" sldId="282"/>
            <ac:picMk id="5" creationId="{BE9A123E-FADA-8EB0-4832-8228B143CFAA}"/>
          </ac:picMkLst>
        </pc:picChg>
        <pc:picChg chg="add mod">
          <ac:chgData name="Dilpreet Kaur" userId="f5b7c6a830b147b2" providerId="LiveId" clId="{4603B5DA-6030-4BB3-9854-FB4B3A367161}" dt="2023-09-05T10:44:13.334" v="370" actId="1076"/>
          <ac:picMkLst>
            <pc:docMk/>
            <pc:sldMk cId="461643252" sldId="282"/>
            <ac:picMk id="6146" creationId="{3195BB36-660F-65C5-A020-702ACCC42ECE}"/>
          </ac:picMkLst>
        </pc:picChg>
      </pc:sldChg>
      <pc:sldChg chg="addSp delSp modSp add mod">
        <pc:chgData name="Dilpreet Kaur" userId="f5b7c6a830b147b2" providerId="LiveId" clId="{4603B5DA-6030-4BB3-9854-FB4B3A367161}" dt="2023-09-05T10:57:13.163" v="632" actId="14100"/>
        <pc:sldMkLst>
          <pc:docMk/>
          <pc:sldMk cId="1691206925" sldId="283"/>
        </pc:sldMkLst>
        <pc:picChg chg="add mod">
          <ac:chgData name="Dilpreet Kaur" userId="f5b7c6a830b147b2" providerId="LiveId" clId="{4603B5DA-6030-4BB3-9854-FB4B3A367161}" dt="2023-09-05T10:57:13.163" v="632" actId="14100"/>
          <ac:picMkLst>
            <pc:docMk/>
            <pc:sldMk cId="1691206925" sldId="283"/>
            <ac:picMk id="4" creationId="{9AF51D8C-E162-9F87-A561-BF63201145F7}"/>
          </ac:picMkLst>
        </pc:picChg>
        <pc:picChg chg="del">
          <ac:chgData name="Dilpreet Kaur" userId="f5b7c6a830b147b2" providerId="LiveId" clId="{4603B5DA-6030-4BB3-9854-FB4B3A367161}" dt="2023-09-05T10:57:06.447" v="629" actId="478"/>
          <ac:picMkLst>
            <pc:docMk/>
            <pc:sldMk cId="1691206925" sldId="283"/>
            <ac:picMk id="7" creationId="{40516AB8-7F09-1987-A18F-09E166266B22}"/>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A765B34-E397-49AC-9687-CBE3DF8D7FC0}" type="datetimeFigureOut">
              <a:rPr lang="en-IN" smtClean="0"/>
              <a:t>24-10-2023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3D9151-8F16-4AC9-8FE8-68524B9704ED}" type="slidenum">
              <a:rPr lang="en-IN" smtClean="0"/>
              <a:t>‹#›</a:t>
            </a:fld>
            <a:endParaRPr lang="en-IN"/>
          </a:p>
        </p:txBody>
      </p:sp>
    </p:spTree>
    <p:extLst>
      <p:ext uri="{BB962C8B-B14F-4D97-AF65-F5344CB8AC3E}">
        <p14:creationId xmlns:p14="http://schemas.microsoft.com/office/powerpoint/2010/main" val="7737357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A765B34-E397-49AC-9687-CBE3DF8D7FC0}" type="datetimeFigureOut">
              <a:rPr lang="en-IN" smtClean="0"/>
              <a:t>24-10-2023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3D9151-8F16-4AC9-8FE8-68524B9704ED}" type="slidenum">
              <a:rPr lang="en-IN" smtClean="0"/>
              <a:t>‹#›</a:t>
            </a:fld>
            <a:endParaRPr lang="en-IN"/>
          </a:p>
        </p:txBody>
      </p:sp>
    </p:spTree>
    <p:extLst>
      <p:ext uri="{BB962C8B-B14F-4D97-AF65-F5344CB8AC3E}">
        <p14:creationId xmlns:p14="http://schemas.microsoft.com/office/powerpoint/2010/main" val="38031011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A765B34-E397-49AC-9687-CBE3DF8D7FC0}" type="datetimeFigureOut">
              <a:rPr lang="en-IN" smtClean="0"/>
              <a:t>24-10-2023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3D9151-8F16-4AC9-8FE8-68524B9704ED}"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7956270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A765B34-E397-49AC-9687-CBE3DF8D7FC0}" type="datetimeFigureOut">
              <a:rPr lang="en-IN" smtClean="0"/>
              <a:t>24-10-2023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3D9151-8F16-4AC9-8FE8-68524B9704ED}" type="slidenum">
              <a:rPr lang="en-IN" smtClean="0"/>
              <a:t>‹#›</a:t>
            </a:fld>
            <a:endParaRPr lang="en-IN"/>
          </a:p>
        </p:txBody>
      </p:sp>
    </p:spTree>
    <p:extLst>
      <p:ext uri="{BB962C8B-B14F-4D97-AF65-F5344CB8AC3E}">
        <p14:creationId xmlns:p14="http://schemas.microsoft.com/office/powerpoint/2010/main" val="21970818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A765B34-E397-49AC-9687-CBE3DF8D7FC0}" type="datetimeFigureOut">
              <a:rPr lang="en-IN" smtClean="0"/>
              <a:t>24-10-2023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3D9151-8F16-4AC9-8FE8-68524B9704ED}"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2657220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A765B34-E397-49AC-9687-CBE3DF8D7FC0}" type="datetimeFigureOut">
              <a:rPr lang="en-IN" smtClean="0"/>
              <a:t>24-10-2023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3D9151-8F16-4AC9-8FE8-68524B9704ED}" type="slidenum">
              <a:rPr lang="en-IN" smtClean="0"/>
              <a:t>‹#›</a:t>
            </a:fld>
            <a:endParaRPr lang="en-IN"/>
          </a:p>
        </p:txBody>
      </p:sp>
    </p:spTree>
    <p:extLst>
      <p:ext uri="{BB962C8B-B14F-4D97-AF65-F5344CB8AC3E}">
        <p14:creationId xmlns:p14="http://schemas.microsoft.com/office/powerpoint/2010/main" val="33024984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A765B34-E397-49AC-9687-CBE3DF8D7FC0}" type="datetimeFigureOut">
              <a:rPr lang="en-IN" smtClean="0"/>
              <a:t>24-10-2023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3D9151-8F16-4AC9-8FE8-68524B9704ED}" type="slidenum">
              <a:rPr lang="en-IN" smtClean="0"/>
              <a:t>‹#›</a:t>
            </a:fld>
            <a:endParaRPr lang="en-IN"/>
          </a:p>
        </p:txBody>
      </p:sp>
    </p:spTree>
    <p:extLst>
      <p:ext uri="{BB962C8B-B14F-4D97-AF65-F5344CB8AC3E}">
        <p14:creationId xmlns:p14="http://schemas.microsoft.com/office/powerpoint/2010/main" val="23112462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A765B34-E397-49AC-9687-CBE3DF8D7FC0}" type="datetimeFigureOut">
              <a:rPr lang="en-IN" smtClean="0"/>
              <a:t>24-10-2023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3D9151-8F16-4AC9-8FE8-68524B9704ED}" type="slidenum">
              <a:rPr lang="en-IN" smtClean="0"/>
              <a:t>‹#›</a:t>
            </a:fld>
            <a:endParaRPr lang="en-IN"/>
          </a:p>
        </p:txBody>
      </p:sp>
    </p:spTree>
    <p:extLst>
      <p:ext uri="{BB962C8B-B14F-4D97-AF65-F5344CB8AC3E}">
        <p14:creationId xmlns:p14="http://schemas.microsoft.com/office/powerpoint/2010/main" val="10349005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A765B34-E397-49AC-9687-CBE3DF8D7FC0}" type="datetimeFigureOut">
              <a:rPr lang="en-IN" smtClean="0"/>
              <a:t>24-10-2023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3D9151-8F16-4AC9-8FE8-68524B9704ED}" type="slidenum">
              <a:rPr lang="en-IN" smtClean="0"/>
              <a:t>‹#›</a:t>
            </a:fld>
            <a:endParaRPr lang="en-IN"/>
          </a:p>
        </p:txBody>
      </p:sp>
    </p:spTree>
    <p:extLst>
      <p:ext uri="{BB962C8B-B14F-4D97-AF65-F5344CB8AC3E}">
        <p14:creationId xmlns:p14="http://schemas.microsoft.com/office/powerpoint/2010/main" val="3189800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A765B34-E397-49AC-9687-CBE3DF8D7FC0}" type="datetimeFigureOut">
              <a:rPr lang="en-IN" smtClean="0"/>
              <a:t>24-10-2023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3D9151-8F16-4AC9-8FE8-68524B9704ED}" type="slidenum">
              <a:rPr lang="en-IN" smtClean="0"/>
              <a:t>‹#›</a:t>
            </a:fld>
            <a:endParaRPr lang="en-IN"/>
          </a:p>
        </p:txBody>
      </p:sp>
    </p:spTree>
    <p:extLst>
      <p:ext uri="{BB962C8B-B14F-4D97-AF65-F5344CB8AC3E}">
        <p14:creationId xmlns:p14="http://schemas.microsoft.com/office/powerpoint/2010/main" val="33733295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A765B34-E397-49AC-9687-CBE3DF8D7FC0}" type="datetimeFigureOut">
              <a:rPr lang="en-IN" smtClean="0"/>
              <a:t>24-10-2023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93D9151-8F16-4AC9-8FE8-68524B9704ED}" type="slidenum">
              <a:rPr lang="en-IN" smtClean="0"/>
              <a:t>‹#›</a:t>
            </a:fld>
            <a:endParaRPr lang="en-IN"/>
          </a:p>
        </p:txBody>
      </p:sp>
    </p:spTree>
    <p:extLst>
      <p:ext uri="{BB962C8B-B14F-4D97-AF65-F5344CB8AC3E}">
        <p14:creationId xmlns:p14="http://schemas.microsoft.com/office/powerpoint/2010/main" val="2251551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A765B34-E397-49AC-9687-CBE3DF8D7FC0}" type="datetimeFigureOut">
              <a:rPr lang="en-IN" smtClean="0"/>
              <a:t>24-10-2023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93D9151-8F16-4AC9-8FE8-68524B9704ED}" type="slidenum">
              <a:rPr lang="en-IN" smtClean="0"/>
              <a:t>‹#›</a:t>
            </a:fld>
            <a:endParaRPr lang="en-IN"/>
          </a:p>
        </p:txBody>
      </p:sp>
    </p:spTree>
    <p:extLst>
      <p:ext uri="{BB962C8B-B14F-4D97-AF65-F5344CB8AC3E}">
        <p14:creationId xmlns:p14="http://schemas.microsoft.com/office/powerpoint/2010/main" val="13198926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A765B34-E397-49AC-9687-CBE3DF8D7FC0}" type="datetimeFigureOut">
              <a:rPr lang="en-IN" smtClean="0"/>
              <a:t>24-10-2023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93D9151-8F16-4AC9-8FE8-68524B9704ED}" type="slidenum">
              <a:rPr lang="en-IN" smtClean="0"/>
              <a:t>‹#›</a:t>
            </a:fld>
            <a:endParaRPr lang="en-IN"/>
          </a:p>
        </p:txBody>
      </p:sp>
    </p:spTree>
    <p:extLst>
      <p:ext uri="{BB962C8B-B14F-4D97-AF65-F5344CB8AC3E}">
        <p14:creationId xmlns:p14="http://schemas.microsoft.com/office/powerpoint/2010/main" val="21289822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765B34-E397-49AC-9687-CBE3DF8D7FC0}" type="datetimeFigureOut">
              <a:rPr lang="en-IN" smtClean="0"/>
              <a:t>24-10-2023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93D9151-8F16-4AC9-8FE8-68524B9704ED}" type="slidenum">
              <a:rPr lang="en-IN" smtClean="0"/>
              <a:t>‹#›</a:t>
            </a:fld>
            <a:endParaRPr lang="en-IN"/>
          </a:p>
        </p:txBody>
      </p:sp>
    </p:spTree>
    <p:extLst>
      <p:ext uri="{BB962C8B-B14F-4D97-AF65-F5344CB8AC3E}">
        <p14:creationId xmlns:p14="http://schemas.microsoft.com/office/powerpoint/2010/main" val="23946936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A765B34-E397-49AC-9687-CBE3DF8D7FC0}" type="datetimeFigureOut">
              <a:rPr lang="en-IN" smtClean="0"/>
              <a:t>24-10-2023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93D9151-8F16-4AC9-8FE8-68524B9704ED}" type="slidenum">
              <a:rPr lang="en-IN" smtClean="0"/>
              <a:t>‹#›</a:t>
            </a:fld>
            <a:endParaRPr lang="en-IN"/>
          </a:p>
        </p:txBody>
      </p:sp>
    </p:spTree>
    <p:extLst>
      <p:ext uri="{BB962C8B-B14F-4D97-AF65-F5344CB8AC3E}">
        <p14:creationId xmlns:p14="http://schemas.microsoft.com/office/powerpoint/2010/main" val="3906275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A765B34-E397-49AC-9687-CBE3DF8D7FC0}" type="datetimeFigureOut">
              <a:rPr lang="en-IN" smtClean="0"/>
              <a:t>24-10-2023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93D9151-8F16-4AC9-8FE8-68524B9704ED}" type="slidenum">
              <a:rPr lang="en-IN" smtClean="0"/>
              <a:t>‹#›</a:t>
            </a:fld>
            <a:endParaRPr lang="en-IN"/>
          </a:p>
        </p:txBody>
      </p:sp>
    </p:spTree>
    <p:extLst>
      <p:ext uri="{BB962C8B-B14F-4D97-AF65-F5344CB8AC3E}">
        <p14:creationId xmlns:p14="http://schemas.microsoft.com/office/powerpoint/2010/main" val="299890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A765B34-E397-49AC-9687-CBE3DF8D7FC0}" type="datetimeFigureOut">
              <a:rPr lang="en-IN" smtClean="0"/>
              <a:t>24-10-2023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A93D9151-8F16-4AC9-8FE8-68524B9704ED}" type="slidenum">
              <a:rPr lang="en-IN" smtClean="0"/>
              <a:t>‹#›</a:t>
            </a:fld>
            <a:endParaRPr lang="en-IN"/>
          </a:p>
        </p:txBody>
      </p:sp>
    </p:spTree>
    <p:extLst>
      <p:ext uri="{BB962C8B-B14F-4D97-AF65-F5344CB8AC3E}">
        <p14:creationId xmlns:p14="http://schemas.microsoft.com/office/powerpoint/2010/main" val="2146204186"/>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1A5E8-C4A1-0215-B504-D838F2891E20}"/>
              </a:ext>
            </a:extLst>
          </p:cNvPr>
          <p:cNvSpPr>
            <a:spLocks noGrp="1"/>
          </p:cNvSpPr>
          <p:nvPr>
            <p:ph type="ctrTitle"/>
          </p:nvPr>
        </p:nvSpPr>
        <p:spPr>
          <a:xfrm>
            <a:off x="1094704" y="3515933"/>
            <a:ext cx="9483144" cy="1524245"/>
          </a:xfrm>
        </p:spPr>
        <p:txBody>
          <a:bodyPr>
            <a:noAutofit/>
          </a:bodyPr>
          <a:lstStyle/>
          <a:p>
            <a:r>
              <a:rPr lang="en-US" sz="3600" b="1" dirty="0" smtClean="0"/>
              <a:t/>
            </a:r>
            <a:br>
              <a:rPr lang="en-US" sz="3600" b="1" dirty="0" smtClean="0"/>
            </a:br>
            <a:r>
              <a:rPr lang="en-US" sz="3600" b="1" dirty="0"/>
              <a:t/>
            </a:r>
            <a:br>
              <a:rPr lang="en-US" sz="3600" b="1" dirty="0"/>
            </a:br>
            <a:r>
              <a:rPr lang="en-US" sz="3600" b="1" dirty="0" smtClean="0"/>
              <a:t/>
            </a:r>
            <a:br>
              <a:rPr lang="en-US" sz="3600" b="1" dirty="0" smtClean="0"/>
            </a:br>
            <a:r>
              <a:rPr lang="en-US" sz="3600" b="1" dirty="0"/>
              <a:t/>
            </a:r>
            <a:br>
              <a:rPr lang="en-US" sz="3600" b="1" dirty="0"/>
            </a:br>
            <a:r>
              <a:rPr lang="en-US" sz="3600" b="1" dirty="0" smtClean="0"/>
              <a:t/>
            </a:r>
            <a:br>
              <a:rPr lang="en-US" sz="3600" b="1" dirty="0" smtClean="0"/>
            </a:br>
            <a:r>
              <a:rPr lang="en-US" sz="3600" b="1" dirty="0"/>
              <a:t/>
            </a:r>
            <a:br>
              <a:rPr lang="en-US" sz="3600" b="1" dirty="0"/>
            </a:br>
            <a:r>
              <a:rPr lang="en-US" sz="3600" b="1" dirty="0" smtClean="0"/>
              <a:t/>
            </a:r>
            <a:br>
              <a:rPr lang="en-US" sz="3600" b="1" dirty="0" smtClean="0"/>
            </a:br>
            <a:r>
              <a:rPr lang="en-US" sz="3600" b="1" dirty="0"/>
              <a:t/>
            </a:r>
            <a:br>
              <a:rPr lang="en-US" sz="3600" b="1" dirty="0"/>
            </a:br>
            <a:r>
              <a:rPr lang="en-US" sz="3600" b="1" dirty="0" smtClean="0"/>
              <a:t/>
            </a:r>
            <a:br>
              <a:rPr lang="en-US" sz="3600" b="1" dirty="0" smtClean="0"/>
            </a:br>
            <a:r>
              <a:rPr lang="en-US" sz="3600" b="1" dirty="0"/>
              <a:t/>
            </a:r>
            <a:br>
              <a:rPr lang="en-US" sz="3600" b="1" dirty="0"/>
            </a:br>
            <a:r>
              <a:rPr lang="en-US" sz="3600" b="1" dirty="0" smtClean="0"/>
              <a:t/>
            </a:r>
            <a:br>
              <a:rPr lang="en-US" sz="3600" b="1" dirty="0" smtClean="0"/>
            </a:br>
            <a:r>
              <a:rPr lang="en-US" sz="3600" b="1" dirty="0"/>
              <a:t> </a:t>
            </a:r>
            <a:r>
              <a:rPr lang="en-US" sz="3600" b="1" dirty="0" smtClean="0"/>
              <a:t>Credit </a:t>
            </a:r>
            <a:r>
              <a:rPr lang="en-US" sz="3600" b="1" dirty="0"/>
              <a:t>Card Fraud Detection-Capstone Project</a:t>
            </a:r>
            <a:r>
              <a:rPr lang="en-IN" sz="3600" b="1" dirty="0"/>
              <a:t/>
            </a:r>
            <a:br>
              <a:rPr lang="en-IN" sz="3600" b="1" dirty="0"/>
            </a:br>
            <a:r>
              <a:rPr lang="en-IN" sz="3600" b="1" dirty="0" smtClean="0"/>
              <a:t>by</a:t>
            </a:r>
            <a:r>
              <a:rPr lang="en-IN" sz="3600" b="1" dirty="0"/>
              <a:t/>
            </a:r>
            <a:br>
              <a:rPr lang="en-IN" sz="3600" b="1" dirty="0"/>
            </a:br>
            <a:r>
              <a:rPr lang="en-IN" sz="3600" b="1" dirty="0" smtClean="0"/>
              <a:t>Submitted by :- DSC48</a:t>
            </a:r>
            <a:br>
              <a:rPr lang="en-IN" sz="3600" b="1" dirty="0" smtClean="0"/>
            </a:br>
            <a:r>
              <a:rPr lang="en-IN" sz="3600" b="1" dirty="0" smtClean="0"/>
              <a:t/>
            </a:r>
            <a:br>
              <a:rPr lang="en-IN" sz="3600" b="1" dirty="0" smtClean="0"/>
            </a:br>
            <a:r>
              <a:rPr lang="en-IN" sz="3600" b="1" dirty="0"/>
              <a:t> </a:t>
            </a:r>
            <a:r>
              <a:rPr lang="en-IN" sz="3600" b="1" dirty="0" smtClean="0"/>
              <a:t> HITESH SUNDRANI</a:t>
            </a:r>
            <a:br>
              <a:rPr lang="en-IN" sz="3600" b="1" dirty="0" smtClean="0"/>
            </a:br>
            <a:r>
              <a:rPr lang="en-IN" sz="3600" b="1" dirty="0" smtClean="0"/>
              <a:t>IRFAN MIYAN</a:t>
            </a:r>
            <a:br>
              <a:rPr lang="en-IN" sz="3600" b="1" dirty="0" smtClean="0"/>
            </a:br>
            <a:r>
              <a:rPr lang="en-IN" sz="3600" b="1" dirty="0" smtClean="0"/>
              <a:t>KAMAL VAISHNAV</a:t>
            </a:r>
            <a:endParaRPr lang="en-IN" sz="3600" b="1" dirty="0"/>
          </a:p>
        </p:txBody>
      </p:sp>
    </p:spTree>
    <p:extLst>
      <p:ext uri="{BB962C8B-B14F-4D97-AF65-F5344CB8AC3E}">
        <p14:creationId xmlns:p14="http://schemas.microsoft.com/office/powerpoint/2010/main" val="2690755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61F513D-D17E-2F00-6FA2-E373EA1BC962}"/>
              </a:ext>
            </a:extLst>
          </p:cNvPr>
          <p:cNvPicPr>
            <a:picLocks noChangeAspect="1"/>
          </p:cNvPicPr>
          <p:nvPr/>
        </p:nvPicPr>
        <p:blipFill>
          <a:blip r:embed="rId2"/>
          <a:stretch>
            <a:fillRect/>
          </a:stretch>
        </p:blipFill>
        <p:spPr>
          <a:xfrm>
            <a:off x="606909" y="715619"/>
            <a:ext cx="10978181" cy="3349276"/>
          </a:xfrm>
          <a:prstGeom prst="rect">
            <a:avLst/>
          </a:prstGeom>
        </p:spPr>
      </p:pic>
    </p:spTree>
    <p:extLst>
      <p:ext uri="{BB962C8B-B14F-4D97-AF65-F5344CB8AC3E}">
        <p14:creationId xmlns:p14="http://schemas.microsoft.com/office/powerpoint/2010/main" val="2387417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E9026-51C5-4D89-E17B-48FBD0804B86}"/>
              </a:ext>
            </a:extLst>
          </p:cNvPr>
          <p:cNvSpPr>
            <a:spLocks noGrp="1"/>
          </p:cNvSpPr>
          <p:nvPr>
            <p:ph type="title"/>
          </p:nvPr>
        </p:nvSpPr>
        <p:spPr>
          <a:xfrm>
            <a:off x="679174" y="690419"/>
            <a:ext cx="10515600" cy="1325563"/>
          </a:xfrm>
        </p:spPr>
        <p:txBody>
          <a:bodyPr anchor="t">
            <a:noAutofit/>
          </a:bodyPr>
          <a:lstStyle/>
          <a:p>
            <a:r>
              <a:rPr lang="en-US" sz="2000" u="sng" dirty="0">
                <a:latin typeface="+mn-lt"/>
              </a:rPr>
              <a:t>4. Cost-Benefit Analysis:</a:t>
            </a:r>
            <a:r>
              <a:rPr lang="en-US" sz="2000" dirty="0">
                <a:latin typeface="+mn-lt"/>
              </a:rPr>
              <a:t/>
            </a:r>
            <a:br>
              <a:rPr lang="en-US" sz="2000" dirty="0">
                <a:latin typeface="+mn-lt"/>
              </a:rPr>
            </a:br>
            <a:r>
              <a:rPr lang="en-US" sz="2000" dirty="0">
                <a:latin typeface="+mn-lt"/>
              </a:rPr>
              <a:t/>
            </a:r>
            <a:br>
              <a:rPr lang="en-US" sz="2000" dirty="0">
                <a:latin typeface="+mn-lt"/>
              </a:rPr>
            </a:br>
            <a:r>
              <a:rPr lang="en-US" sz="2000" dirty="0">
                <a:latin typeface="+mn-lt"/>
              </a:rPr>
              <a:t>Depending on the use case, we have to account for what we need: high precision or high recall.</a:t>
            </a:r>
            <a:br>
              <a:rPr lang="en-US" sz="2000" dirty="0">
                <a:latin typeface="+mn-lt"/>
              </a:rPr>
            </a:br>
            <a:r>
              <a:rPr lang="en-US" sz="2000" dirty="0">
                <a:latin typeface="+mn-lt"/>
              </a:rPr>
              <a:t/>
            </a:r>
            <a:br>
              <a:rPr lang="en-US" sz="2000" dirty="0">
                <a:latin typeface="+mn-lt"/>
              </a:rPr>
            </a:br>
            <a:r>
              <a:rPr lang="en-US" sz="2000" dirty="0">
                <a:latin typeface="+mn-lt"/>
              </a:rPr>
              <a:t>For banks with smaller average transaction value, we would want high precision because we</a:t>
            </a:r>
            <a:br>
              <a:rPr lang="en-US" sz="2000" dirty="0">
                <a:latin typeface="+mn-lt"/>
              </a:rPr>
            </a:br>
            <a:r>
              <a:rPr lang="en-US" sz="2000" dirty="0">
                <a:latin typeface="+mn-lt"/>
              </a:rPr>
              <a:t>only want to label relevant transactions as fraudulent. For every transaction that is flagged</a:t>
            </a:r>
            <a:br>
              <a:rPr lang="en-US" sz="2000" dirty="0">
                <a:latin typeface="+mn-lt"/>
              </a:rPr>
            </a:br>
            <a:r>
              <a:rPr lang="en-US" sz="2000" dirty="0">
                <a:latin typeface="+mn-lt"/>
              </a:rPr>
              <a:t>as fraudulent, you can add the human element to verify whether the transaction was done</a:t>
            </a:r>
            <a:br>
              <a:rPr lang="en-US" sz="2000" dirty="0">
                <a:latin typeface="+mn-lt"/>
              </a:rPr>
            </a:br>
            <a:r>
              <a:rPr lang="en-US" sz="2000" dirty="0">
                <a:latin typeface="+mn-lt"/>
              </a:rPr>
              <a:t>by calling the customer. However, when precision is low, such tasks are a burden because</a:t>
            </a:r>
            <a:br>
              <a:rPr lang="en-US" sz="2000" dirty="0">
                <a:latin typeface="+mn-lt"/>
              </a:rPr>
            </a:br>
            <a:r>
              <a:rPr lang="en-US" sz="2000" dirty="0">
                <a:latin typeface="+mn-lt"/>
              </a:rPr>
              <a:t>the human element has to be increased.</a:t>
            </a:r>
            <a:br>
              <a:rPr lang="en-US" sz="2000" dirty="0">
                <a:latin typeface="+mn-lt"/>
              </a:rPr>
            </a:br>
            <a:r>
              <a:rPr lang="en-US" sz="2000" dirty="0">
                <a:latin typeface="+mn-lt"/>
              </a:rPr>
              <a:t/>
            </a:r>
            <a:br>
              <a:rPr lang="en-US" sz="2000" dirty="0">
                <a:latin typeface="+mn-lt"/>
              </a:rPr>
            </a:br>
            <a:r>
              <a:rPr lang="en-US" sz="2000" dirty="0">
                <a:latin typeface="+mn-lt"/>
              </a:rPr>
              <a:t>For banks having a larger transaction value, if the recall is low, i.e., it is unable to detect</a:t>
            </a:r>
            <a:br>
              <a:rPr lang="en-US" sz="2000" dirty="0">
                <a:latin typeface="+mn-lt"/>
              </a:rPr>
            </a:br>
            <a:r>
              <a:rPr lang="en-US" sz="2000" dirty="0">
                <a:latin typeface="+mn-lt"/>
              </a:rPr>
              <a:t>transactions that are labelled as non-fraudulent. So consider the losses if the missed</a:t>
            </a:r>
            <a:br>
              <a:rPr lang="en-US" sz="2000" dirty="0">
                <a:latin typeface="+mn-lt"/>
              </a:rPr>
            </a:br>
            <a:r>
              <a:rPr lang="en-US" sz="2000" dirty="0">
                <a:latin typeface="+mn-lt"/>
              </a:rPr>
              <a:t>transaction was a high-value fraudulent one, for e.g., a transaction of $10,000?</a:t>
            </a:r>
            <a:br>
              <a:rPr lang="en-US" sz="2000" dirty="0">
                <a:latin typeface="+mn-lt"/>
              </a:rPr>
            </a:br>
            <a:r>
              <a:rPr lang="en-US" sz="2000" dirty="0">
                <a:latin typeface="+mn-lt"/>
              </a:rPr>
              <a:t>So here, </a:t>
            </a:r>
            <a:r>
              <a:rPr lang="en-US" sz="2000" b="1" dirty="0">
                <a:latin typeface="+mn-lt"/>
              </a:rPr>
              <a:t>to save banks from high-value fraudulent transactions, we have to focus on a high</a:t>
            </a:r>
            <a:br>
              <a:rPr lang="en-US" sz="2000" b="1" dirty="0">
                <a:latin typeface="+mn-lt"/>
              </a:rPr>
            </a:br>
            <a:r>
              <a:rPr lang="en-US" sz="2000" b="1" dirty="0">
                <a:latin typeface="+mn-lt"/>
              </a:rPr>
              <a:t>recall in order to detect actual fraudulent transactions.</a:t>
            </a:r>
            <a:br>
              <a:rPr lang="en-US" sz="2000" b="1" dirty="0">
                <a:latin typeface="+mn-lt"/>
              </a:rPr>
            </a:br>
            <a:r>
              <a:rPr lang="en-US" sz="2000" dirty="0">
                <a:latin typeface="+mn-lt"/>
              </a:rPr>
              <a:t/>
            </a:r>
            <a:br>
              <a:rPr lang="en-US" sz="2000" dirty="0">
                <a:latin typeface="+mn-lt"/>
              </a:rPr>
            </a:br>
            <a:r>
              <a:rPr lang="en-US" sz="2000" dirty="0">
                <a:latin typeface="+mn-lt"/>
              </a:rPr>
              <a:t>We need to determine how much profit or dollar/rupee value we are saving with our best</a:t>
            </a:r>
            <a:br>
              <a:rPr lang="en-US" sz="2000" dirty="0">
                <a:latin typeface="+mn-lt"/>
              </a:rPr>
            </a:br>
            <a:r>
              <a:rPr lang="en-US" sz="2000" dirty="0">
                <a:latin typeface="+mn-lt"/>
              </a:rPr>
              <a:t>selected model.</a:t>
            </a:r>
            <a:endParaRPr lang="en-IN" sz="2000" dirty="0">
              <a:latin typeface="+mn-lt"/>
            </a:endParaRPr>
          </a:p>
        </p:txBody>
      </p:sp>
    </p:spTree>
    <p:extLst>
      <p:ext uri="{BB962C8B-B14F-4D97-AF65-F5344CB8AC3E}">
        <p14:creationId xmlns:p14="http://schemas.microsoft.com/office/powerpoint/2010/main" val="21108448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1A5E8-C4A1-0215-B504-D838F2891E20}"/>
              </a:ext>
            </a:extLst>
          </p:cNvPr>
          <p:cNvSpPr>
            <a:spLocks noGrp="1"/>
          </p:cNvSpPr>
          <p:nvPr>
            <p:ph type="ctrTitle"/>
          </p:nvPr>
        </p:nvSpPr>
        <p:spPr>
          <a:xfrm>
            <a:off x="1524000" y="918222"/>
            <a:ext cx="9144000" cy="477837"/>
          </a:xfrm>
        </p:spPr>
        <p:txBody>
          <a:bodyPr>
            <a:noAutofit/>
          </a:bodyPr>
          <a:lstStyle/>
          <a:p>
            <a:r>
              <a:rPr lang="en-IN" sz="3600" b="1" dirty="0"/>
              <a:t>Problem Statement</a:t>
            </a:r>
          </a:p>
        </p:txBody>
      </p:sp>
      <p:sp>
        <p:nvSpPr>
          <p:cNvPr id="3" name="Subtitle 2">
            <a:extLst>
              <a:ext uri="{FF2B5EF4-FFF2-40B4-BE49-F238E27FC236}">
                <a16:creationId xmlns:a16="http://schemas.microsoft.com/office/drawing/2014/main" id="{DCBB223E-EB72-1748-977B-D5E237F1E933}"/>
              </a:ext>
            </a:extLst>
          </p:cNvPr>
          <p:cNvSpPr>
            <a:spLocks noGrp="1"/>
          </p:cNvSpPr>
          <p:nvPr>
            <p:ph type="subTitle" idx="1"/>
          </p:nvPr>
        </p:nvSpPr>
        <p:spPr>
          <a:xfrm>
            <a:off x="1524000" y="1795780"/>
            <a:ext cx="9144000" cy="3266440"/>
          </a:xfrm>
        </p:spPr>
        <p:txBody>
          <a:bodyPr>
            <a:normAutofit/>
          </a:bodyPr>
          <a:lstStyle/>
          <a:p>
            <a:pPr algn="l"/>
            <a:r>
              <a:rPr lang="en-US" dirty="0"/>
              <a:t>Fraudulent activities have increased severalfold, with around 52,304 cases of credit/debit card fraud reported in FY'19 alone. Due to this steep increase in banking frauds, it is the need of the hour to detect these fraudulent transactions in time in order to help consumers as well as banks, who are losing their credit worth each day. Every fraudulent credit card transaction that occur is a direct financial loss to the bank as the bank is responsible for the fraud transactions as well it also affects the overall customer satisfaction adversely.</a:t>
            </a:r>
          </a:p>
          <a:p>
            <a:pPr algn="l"/>
            <a:r>
              <a:rPr lang="en-US" dirty="0"/>
              <a:t>The aim of this project is to identify and predict fraudulent credit card transactions using machine learning models.</a:t>
            </a:r>
            <a:endParaRPr lang="en-IN" dirty="0"/>
          </a:p>
        </p:txBody>
      </p:sp>
    </p:spTree>
    <p:extLst>
      <p:ext uri="{BB962C8B-B14F-4D97-AF65-F5344CB8AC3E}">
        <p14:creationId xmlns:p14="http://schemas.microsoft.com/office/powerpoint/2010/main" val="10799641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7B854-FAE0-CC04-D283-99803885E257}"/>
              </a:ext>
            </a:extLst>
          </p:cNvPr>
          <p:cNvSpPr>
            <a:spLocks noGrp="1"/>
          </p:cNvSpPr>
          <p:nvPr>
            <p:ph type="title"/>
          </p:nvPr>
        </p:nvSpPr>
        <p:spPr>
          <a:xfrm>
            <a:off x="838200" y="89245"/>
            <a:ext cx="10515600" cy="1325563"/>
          </a:xfrm>
        </p:spPr>
        <p:txBody>
          <a:bodyPr/>
          <a:lstStyle/>
          <a:p>
            <a:r>
              <a:rPr lang="en-IN" b="1" dirty="0"/>
              <a:t>Overall Approach</a:t>
            </a:r>
          </a:p>
        </p:txBody>
      </p:sp>
      <p:sp>
        <p:nvSpPr>
          <p:cNvPr id="3" name="Content Placeholder 2">
            <a:extLst>
              <a:ext uri="{FF2B5EF4-FFF2-40B4-BE49-F238E27FC236}">
                <a16:creationId xmlns:a16="http://schemas.microsoft.com/office/drawing/2014/main" id="{D7004F11-DDC5-2A42-C619-8FFFF054E2A6}"/>
              </a:ext>
            </a:extLst>
          </p:cNvPr>
          <p:cNvSpPr>
            <a:spLocks noGrp="1"/>
          </p:cNvSpPr>
          <p:nvPr>
            <p:ph idx="1"/>
          </p:nvPr>
        </p:nvSpPr>
        <p:spPr>
          <a:xfrm>
            <a:off x="838200" y="1253331"/>
            <a:ext cx="10515600" cy="4351338"/>
          </a:xfrm>
        </p:spPr>
        <p:txBody>
          <a:bodyPr>
            <a:noAutofit/>
          </a:bodyPr>
          <a:lstStyle/>
          <a:p>
            <a:pPr marL="0" indent="0">
              <a:buNone/>
            </a:pPr>
            <a:r>
              <a:rPr lang="en-US" sz="2000" dirty="0"/>
              <a:t>The approach to the problem can be divided into below parts:</a:t>
            </a:r>
          </a:p>
          <a:p>
            <a:pPr marL="0" indent="0">
              <a:buNone/>
            </a:pPr>
            <a:r>
              <a:rPr lang="en-US" sz="2000" b="1" u="sng" dirty="0"/>
              <a:t>1. Data Understanding, Data Preparation and EDA</a:t>
            </a:r>
          </a:p>
          <a:p>
            <a:pPr marL="0" indent="0">
              <a:buNone/>
            </a:pPr>
            <a:r>
              <a:rPr lang="en-US" sz="2000" dirty="0"/>
              <a:t>Data Source: https://www.kaggle.com/mlg-ulb/creditcardfraud</a:t>
            </a:r>
          </a:p>
          <a:p>
            <a:pPr marL="0" indent="0">
              <a:buNone/>
            </a:pPr>
            <a:r>
              <a:rPr lang="en-US" sz="2000" dirty="0"/>
              <a:t>The data set that I will be working on during this project was obtained from Kaggle. It contains thousands of individual transactions that took place over a course of two days and their respective labels.</a:t>
            </a:r>
          </a:p>
          <a:p>
            <a:pPr marL="0" indent="0">
              <a:buNone/>
            </a:pPr>
            <a:r>
              <a:rPr lang="en-US" sz="2000" dirty="0"/>
              <a:t>As you saw, the data set includes credit card transactions made by European cardholders over a period of two days in September 2013. Out of a total of 2,84,807 transactions, 492 were fraudulent. This data set is highly unbalanced, with the positive class (frauds) accounting for just 0.172% of the total transactions. The data set has also been modified with Principal Component Analysis (PCA) to maintain confidentiality. Apart from ‘time’ and ‘amount’, all the other features (V1, V2, V3, up to V28) are the principal components obtained using PCA. The feature 'time' contains the seconds elapsed between the first transaction in the data set and the subsequent transactions. The feature 'amount' is the transaction amount. The feature 'class' represents class labelling, and it takes the value 1 in cases of fraud and 0 in others.</a:t>
            </a:r>
          </a:p>
          <a:p>
            <a:pPr marL="0" indent="0">
              <a:buNone/>
            </a:pPr>
            <a:r>
              <a:rPr lang="en-US" sz="2000" dirty="0"/>
              <a:t>The distribution plots of the variables were Gaussian, which might indicate the effects of transformations that had already occurred on the data set.</a:t>
            </a:r>
            <a:endParaRPr lang="en-IN" sz="2000" dirty="0"/>
          </a:p>
        </p:txBody>
      </p:sp>
    </p:spTree>
    <p:extLst>
      <p:ext uri="{BB962C8B-B14F-4D97-AF65-F5344CB8AC3E}">
        <p14:creationId xmlns:p14="http://schemas.microsoft.com/office/powerpoint/2010/main" val="37271228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E9026-51C5-4D89-E17B-48FBD0804B86}"/>
              </a:ext>
            </a:extLst>
          </p:cNvPr>
          <p:cNvSpPr>
            <a:spLocks noGrp="1"/>
          </p:cNvSpPr>
          <p:nvPr>
            <p:ph type="title"/>
          </p:nvPr>
        </p:nvSpPr>
        <p:spPr>
          <a:xfrm>
            <a:off x="838200" y="716107"/>
            <a:ext cx="10515600" cy="1325563"/>
          </a:xfrm>
        </p:spPr>
        <p:txBody>
          <a:bodyPr anchor="t">
            <a:normAutofit fontScale="90000"/>
          </a:bodyPr>
          <a:lstStyle/>
          <a:p>
            <a:r>
              <a:rPr lang="en-IN" sz="2000" u="sng" dirty="0">
                <a:latin typeface="+mn-lt"/>
              </a:rPr>
              <a:t>Class Imbalance: </a:t>
            </a:r>
            <a:r>
              <a:rPr lang="en-US" sz="2000" dirty="0">
                <a:latin typeface="+mn-lt"/>
              </a:rPr>
              <a:t>First look at the data used here from the Kaggle dataset suggests that it is highly imbalanced in nature. The positive class (frauds) account for only 0.17% of all transactions:</a:t>
            </a:r>
            <a:br>
              <a:rPr lang="en-US" sz="2000" dirty="0">
                <a:latin typeface="+mn-lt"/>
              </a:rPr>
            </a:br>
            <a:r>
              <a:rPr lang="en-US" sz="2000" dirty="0">
                <a:latin typeface="+mn-lt"/>
              </a:rPr>
              <a:t/>
            </a:r>
            <a:br>
              <a:rPr lang="en-US" sz="2000" dirty="0">
                <a:latin typeface="+mn-lt"/>
              </a:rPr>
            </a:br>
            <a:r>
              <a:rPr lang="en-US" sz="2000" dirty="0">
                <a:latin typeface="+mn-lt"/>
              </a:rPr>
              <a:t/>
            </a:r>
            <a:br>
              <a:rPr lang="en-US" sz="2000" dirty="0">
                <a:latin typeface="+mn-lt"/>
              </a:rPr>
            </a:br>
            <a:r>
              <a:rPr lang="en-US" sz="2000" dirty="0">
                <a:latin typeface="+mn-lt"/>
              </a:rPr>
              <a:t/>
            </a:r>
            <a:br>
              <a:rPr lang="en-US" sz="2000" dirty="0">
                <a:latin typeface="+mn-lt"/>
              </a:rPr>
            </a:br>
            <a:r>
              <a:rPr lang="en-US" sz="2000" dirty="0">
                <a:latin typeface="+mn-lt"/>
              </a:rPr>
              <a:t/>
            </a:r>
            <a:br>
              <a:rPr lang="en-US" sz="2000" dirty="0">
                <a:latin typeface="+mn-lt"/>
              </a:rPr>
            </a:br>
            <a:r>
              <a:rPr lang="en-US" sz="2000" dirty="0">
                <a:latin typeface="+mn-lt"/>
              </a:rPr>
              <a:t/>
            </a:r>
            <a:br>
              <a:rPr lang="en-US" sz="2000" dirty="0">
                <a:latin typeface="+mn-lt"/>
              </a:rPr>
            </a:br>
            <a:r>
              <a:rPr lang="en-US" sz="2000" dirty="0">
                <a:latin typeface="+mn-lt"/>
              </a:rPr>
              <a:t/>
            </a:r>
            <a:br>
              <a:rPr lang="en-US" sz="2000" dirty="0">
                <a:latin typeface="+mn-lt"/>
              </a:rPr>
            </a:br>
            <a:r>
              <a:rPr lang="en-US" sz="2000" dirty="0">
                <a:latin typeface="+mn-lt"/>
              </a:rPr>
              <a:t>Target variable distribution shows that we are dealing with an highly imbalanced problem as there are many more genuine transactions class as compared to the fraudulent transactions. The model would achieve high accuracy as it would mostly predict majority class — transactions which are genuine in our example. To overcome this we will use other metrics for model evaluation such as ROC-AUC , precision and recall etc.</a:t>
            </a:r>
            <a:endParaRPr lang="en-IN" sz="2000" dirty="0">
              <a:latin typeface="+mn-lt"/>
            </a:endParaRPr>
          </a:p>
        </p:txBody>
      </p:sp>
      <p:pic>
        <p:nvPicPr>
          <p:cNvPr id="5" name="Picture 4">
            <a:extLst>
              <a:ext uri="{FF2B5EF4-FFF2-40B4-BE49-F238E27FC236}">
                <a16:creationId xmlns:a16="http://schemas.microsoft.com/office/drawing/2014/main" id="{EC0EE287-C978-398A-C396-B06FE44ED05B}"/>
              </a:ext>
            </a:extLst>
          </p:cNvPr>
          <p:cNvPicPr>
            <a:picLocks noChangeAspect="1"/>
          </p:cNvPicPr>
          <p:nvPr/>
        </p:nvPicPr>
        <p:blipFill>
          <a:blip r:embed="rId2"/>
          <a:stretch>
            <a:fillRect/>
          </a:stretch>
        </p:blipFill>
        <p:spPr>
          <a:xfrm>
            <a:off x="930966" y="1489567"/>
            <a:ext cx="3153215" cy="857370"/>
          </a:xfrm>
          <a:prstGeom prst="rect">
            <a:avLst/>
          </a:prstGeom>
        </p:spPr>
      </p:pic>
    </p:spTree>
    <p:extLst>
      <p:ext uri="{BB962C8B-B14F-4D97-AF65-F5344CB8AC3E}">
        <p14:creationId xmlns:p14="http://schemas.microsoft.com/office/powerpoint/2010/main" val="21033902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004F11-DDC5-2A42-C619-8FFFF054E2A6}"/>
              </a:ext>
            </a:extLst>
          </p:cNvPr>
          <p:cNvSpPr>
            <a:spLocks noGrp="1"/>
          </p:cNvSpPr>
          <p:nvPr>
            <p:ph idx="1"/>
          </p:nvPr>
        </p:nvSpPr>
        <p:spPr>
          <a:xfrm>
            <a:off x="692426" y="524461"/>
            <a:ext cx="10515600" cy="4351338"/>
          </a:xfrm>
        </p:spPr>
        <p:txBody>
          <a:bodyPr>
            <a:noAutofit/>
          </a:bodyPr>
          <a:lstStyle/>
          <a:p>
            <a:pPr marL="0" indent="0">
              <a:buNone/>
            </a:pPr>
            <a:r>
              <a:rPr lang="en-US" sz="1800" b="1" u="sng" dirty="0"/>
              <a:t>2. Model Selection and Model Building:</a:t>
            </a:r>
          </a:p>
          <a:p>
            <a:pPr marL="0" indent="0">
              <a:buNone/>
            </a:pPr>
            <a:r>
              <a:rPr lang="en-US" sz="1800" dirty="0"/>
              <a:t>We will start building the model with the train-test split. (At least 100 class 1 rows should be there in the test split), use the stratified split here. (80-20 ratio can be used). We need to find which ML model works good with the imbalance data and have better results on the test data.</a:t>
            </a:r>
          </a:p>
          <a:p>
            <a:pPr marL="0" indent="0">
              <a:buNone/>
            </a:pPr>
            <a:endParaRPr lang="en-US" sz="1800" dirty="0"/>
          </a:p>
          <a:p>
            <a:pPr marL="0" indent="0">
              <a:buNone/>
            </a:pPr>
            <a:r>
              <a:rPr lang="en-US" sz="1800" dirty="0"/>
              <a:t>• </a:t>
            </a:r>
            <a:r>
              <a:rPr lang="en-US" sz="1800" b="1" dirty="0"/>
              <a:t>Logistic regression </a:t>
            </a:r>
            <a:r>
              <a:rPr lang="en-US" sz="1800" dirty="0"/>
              <a:t>works best when the data is linearly separable and needs to be interpretable.</a:t>
            </a:r>
          </a:p>
          <a:p>
            <a:pPr marL="0" indent="0">
              <a:buNone/>
            </a:pPr>
            <a:r>
              <a:rPr lang="en-US" sz="1800" dirty="0"/>
              <a:t>• </a:t>
            </a:r>
            <a:r>
              <a:rPr lang="en-US" sz="1800" b="1" dirty="0"/>
              <a:t>KNN</a:t>
            </a:r>
            <a:r>
              <a:rPr lang="en-US" sz="1800" dirty="0"/>
              <a:t> is also highly interpretable, but not preferred when we have a huge amount of data as it will consume a lot of computation.</a:t>
            </a:r>
          </a:p>
          <a:p>
            <a:pPr marL="0" indent="0">
              <a:buNone/>
            </a:pPr>
            <a:r>
              <a:rPr lang="en-US" sz="1800" dirty="0"/>
              <a:t>• The </a:t>
            </a:r>
            <a:r>
              <a:rPr lang="en-US" sz="1800" b="1" dirty="0"/>
              <a:t>decision tree </a:t>
            </a:r>
            <a:r>
              <a:rPr lang="en-US" sz="1800" dirty="0"/>
              <a:t>model is the first choice when we want the output to be intuitive, but they tend to overfit if left unchecked.</a:t>
            </a:r>
          </a:p>
          <a:p>
            <a:pPr marL="0" indent="0">
              <a:buNone/>
            </a:pPr>
            <a:r>
              <a:rPr lang="en-US" sz="1800" dirty="0"/>
              <a:t>• </a:t>
            </a:r>
            <a:r>
              <a:rPr lang="en-US" sz="1800" b="1" dirty="0"/>
              <a:t>KNN</a:t>
            </a:r>
            <a:r>
              <a:rPr lang="en-US" sz="1800" dirty="0"/>
              <a:t> is a simple, supervised machine learning algorithm used for both classification and regression tasks. The k value in KNN should be an odd number because you have to take the majority vote from the nearest neighbors by breaking the ties.</a:t>
            </a:r>
          </a:p>
          <a:p>
            <a:pPr marL="0" indent="0">
              <a:buNone/>
            </a:pPr>
            <a:r>
              <a:rPr lang="en-US" sz="1800" dirty="0"/>
              <a:t>• In </a:t>
            </a:r>
            <a:r>
              <a:rPr lang="en-US" sz="1800" b="1" dirty="0"/>
              <a:t>Gradient Boosted machines/trees,</a:t>
            </a:r>
            <a:r>
              <a:rPr lang="en-US" sz="1800" dirty="0"/>
              <a:t> newly added trees are trained to reduce the errors (loss function) of earlier models.</a:t>
            </a:r>
          </a:p>
          <a:p>
            <a:pPr marL="0" indent="0">
              <a:buNone/>
            </a:pPr>
            <a:r>
              <a:rPr lang="en-US" sz="1800" dirty="0"/>
              <a:t>• </a:t>
            </a:r>
            <a:r>
              <a:rPr lang="en-US" sz="1800" b="1" dirty="0" err="1"/>
              <a:t>XGBoost</a:t>
            </a:r>
            <a:r>
              <a:rPr lang="en-US" sz="1800" dirty="0"/>
              <a:t> is an extended version of gradient boosting, with additional features like regularization and parallel tree learning algorithm for finding the best split.</a:t>
            </a:r>
            <a:endParaRPr lang="en-IN" sz="1800" dirty="0"/>
          </a:p>
        </p:txBody>
      </p:sp>
    </p:spTree>
    <p:extLst>
      <p:ext uri="{BB962C8B-B14F-4D97-AF65-F5344CB8AC3E}">
        <p14:creationId xmlns:p14="http://schemas.microsoft.com/office/powerpoint/2010/main" val="18029452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004F11-DDC5-2A42-C619-8FFFF054E2A6}"/>
              </a:ext>
            </a:extLst>
          </p:cNvPr>
          <p:cNvSpPr>
            <a:spLocks noGrp="1"/>
          </p:cNvSpPr>
          <p:nvPr>
            <p:ph idx="1"/>
          </p:nvPr>
        </p:nvSpPr>
        <p:spPr>
          <a:xfrm>
            <a:off x="692426" y="524461"/>
            <a:ext cx="10515600" cy="4351338"/>
          </a:xfrm>
        </p:spPr>
        <p:txBody>
          <a:bodyPr>
            <a:noAutofit/>
          </a:bodyPr>
          <a:lstStyle/>
          <a:p>
            <a:pPr marL="0" indent="0">
              <a:buNone/>
            </a:pPr>
            <a:r>
              <a:rPr lang="en-US" sz="1800" dirty="0"/>
              <a:t>We will start with the Logistic regression model with the different value of regularization and hyper param tuning, then go to the decision tree and so on etc. We will also try ensemble models and use voting classifier, Bagging, Boosting </a:t>
            </a:r>
            <a:r>
              <a:rPr lang="en-US" sz="1800" dirty="0" err="1"/>
              <a:t>etc</a:t>
            </a:r>
            <a:r>
              <a:rPr lang="en-US" sz="1800" dirty="0"/>
              <a:t> on the best performing individual models to find the best model.</a:t>
            </a:r>
          </a:p>
          <a:p>
            <a:pPr marL="0" indent="0">
              <a:buNone/>
            </a:pPr>
            <a:r>
              <a:rPr lang="en-US" sz="1800" b="1" u="sng" dirty="0"/>
              <a:t>Hyperparameter Tuning</a:t>
            </a:r>
            <a:r>
              <a:rPr lang="en-US" sz="1800" b="1" dirty="0"/>
              <a:t>:</a:t>
            </a:r>
          </a:p>
          <a:p>
            <a:pPr marL="0" indent="0">
              <a:buNone/>
            </a:pPr>
            <a:r>
              <a:rPr lang="en-US" sz="1800" dirty="0"/>
              <a:t>• When the data is imbalanced or less, it is better to use K-Fold Cross Validation for evaluating the performance when the data set is randomly split into ‘k’ groups.</a:t>
            </a:r>
          </a:p>
          <a:p>
            <a:pPr marL="0" indent="0">
              <a:buNone/>
            </a:pPr>
            <a:r>
              <a:rPr lang="en-US" sz="1800" dirty="0"/>
              <a:t>• Stratified K-Fold Cross Validation is an extension of K-Fold cross-validation, in which we rearrange the data to ensure that each fold is a good representative of all the strata of the data.</a:t>
            </a:r>
          </a:p>
          <a:p>
            <a:pPr marL="0" indent="0">
              <a:buNone/>
            </a:pPr>
            <a:r>
              <a:rPr lang="en-US" sz="1800" dirty="0"/>
              <a:t>• When you have a small data set, the computation time will be manageable to test out different hyperparameter combinations. In this scenario, it is advised to use a grid search.</a:t>
            </a:r>
          </a:p>
          <a:p>
            <a:pPr marL="0" indent="0">
              <a:buNone/>
            </a:pPr>
            <a:r>
              <a:rPr lang="en-US" sz="1800" dirty="0"/>
              <a:t>• But, with large data sets, it is advised to use a randomized search because the sampling will be random and not uniform.</a:t>
            </a:r>
          </a:p>
          <a:p>
            <a:pPr marL="0" indent="0">
              <a:buNone/>
            </a:pPr>
            <a:r>
              <a:rPr lang="en-US" sz="1800" dirty="0"/>
              <a:t>In our case, we will use the </a:t>
            </a:r>
            <a:r>
              <a:rPr lang="en-US" sz="1800" u="sng" dirty="0"/>
              <a:t>Stratified K-Fold Cross Validation </a:t>
            </a:r>
            <a:r>
              <a:rPr lang="en-US" sz="1800" dirty="0"/>
              <a:t>as the dataset is not really huge.</a:t>
            </a:r>
            <a:endParaRPr lang="en-IN" sz="1800" dirty="0"/>
          </a:p>
        </p:txBody>
      </p:sp>
    </p:spTree>
    <p:extLst>
      <p:ext uri="{BB962C8B-B14F-4D97-AF65-F5344CB8AC3E}">
        <p14:creationId xmlns:p14="http://schemas.microsoft.com/office/powerpoint/2010/main" val="30045270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004F11-DDC5-2A42-C619-8FFFF054E2A6}"/>
              </a:ext>
            </a:extLst>
          </p:cNvPr>
          <p:cNvSpPr>
            <a:spLocks noGrp="1"/>
          </p:cNvSpPr>
          <p:nvPr>
            <p:ph idx="1"/>
          </p:nvPr>
        </p:nvSpPr>
        <p:spPr>
          <a:xfrm>
            <a:off x="692426" y="524461"/>
            <a:ext cx="10515600" cy="4351338"/>
          </a:xfrm>
        </p:spPr>
        <p:txBody>
          <a:bodyPr>
            <a:noAutofit/>
          </a:bodyPr>
          <a:lstStyle/>
          <a:p>
            <a:pPr marL="0" indent="0">
              <a:buNone/>
            </a:pPr>
            <a:r>
              <a:rPr lang="en-US" sz="1800" b="1" u="sng" dirty="0"/>
              <a:t>3. Model Evaluation:</a:t>
            </a:r>
          </a:p>
        </p:txBody>
      </p:sp>
      <p:sp>
        <p:nvSpPr>
          <p:cNvPr id="2" name="Rectangle 1"/>
          <p:cNvSpPr/>
          <p:nvPr/>
        </p:nvSpPr>
        <p:spPr>
          <a:xfrm>
            <a:off x="-1" y="181958"/>
            <a:ext cx="9443259" cy="4801314"/>
          </a:xfrm>
          <a:prstGeom prst="rect">
            <a:avLst/>
          </a:prstGeom>
        </p:spPr>
        <p:txBody>
          <a:bodyPr wrap="square">
            <a:spAutoFit/>
          </a:bodyPr>
          <a:lstStyle/>
          <a:p>
            <a:endParaRPr lang="en-IN" b="1" dirty="0" smtClean="0">
              <a:solidFill>
                <a:srgbClr val="000000"/>
              </a:solidFill>
              <a:latin typeface="Calibri" panose="020F0502020204030204" pitchFamily="34" charset="0"/>
            </a:endParaRPr>
          </a:p>
          <a:p>
            <a:endParaRPr lang="en-IN" b="1" dirty="0">
              <a:solidFill>
                <a:srgbClr val="000000"/>
              </a:solidFill>
              <a:latin typeface="Calibri" panose="020F0502020204030204" pitchFamily="34" charset="0"/>
            </a:endParaRPr>
          </a:p>
          <a:p>
            <a:endParaRPr lang="en-IN" b="1" dirty="0" smtClean="0">
              <a:solidFill>
                <a:srgbClr val="000000"/>
              </a:solidFill>
              <a:latin typeface="Calibri" panose="020F0502020204030204" pitchFamily="34" charset="0"/>
            </a:endParaRPr>
          </a:p>
          <a:p>
            <a:endParaRPr lang="en-IN" b="1" dirty="0" smtClean="0">
              <a:solidFill>
                <a:srgbClr val="000000"/>
              </a:solidFill>
              <a:latin typeface="Calibri" panose="020F0502020204030204" pitchFamily="34" charset="0"/>
            </a:endParaRPr>
          </a:p>
          <a:p>
            <a:endParaRPr lang="en-IN" b="1" dirty="0">
              <a:solidFill>
                <a:srgbClr val="000000"/>
              </a:solidFill>
              <a:latin typeface="Calibri" panose="020F0502020204030204" pitchFamily="34" charset="0"/>
            </a:endParaRPr>
          </a:p>
          <a:p>
            <a:endParaRPr lang="en-IN" b="1" dirty="0" smtClean="0">
              <a:solidFill>
                <a:srgbClr val="000000"/>
              </a:solidFill>
              <a:latin typeface="Calibri" panose="020F0502020204030204" pitchFamily="34" charset="0"/>
            </a:endParaRPr>
          </a:p>
          <a:p>
            <a:r>
              <a:rPr lang="en-IN" b="1" dirty="0" smtClean="0">
                <a:solidFill>
                  <a:srgbClr val="000000"/>
                </a:solidFill>
                <a:latin typeface="Calibri" panose="020F0502020204030204" pitchFamily="34" charset="0"/>
              </a:rPr>
              <a:t>. </a:t>
            </a:r>
            <a:r>
              <a:rPr lang="en-IN" b="1" dirty="0">
                <a:solidFill>
                  <a:srgbClr val="000000"/>
                </a:solidFill>
                <a:latin typeface="Calibri" panose="020F0502020204030204" pitchFamily="34" charset="0"/>
              </a:rPr>
              <a:t>Model Evaluation: </a:t>
            </a:r>
            <a:endParaRPr lang="en-IN" dirty="0">
              <a:solidFill>
                <a:srgbClr val="000000"/>
              </a:solidFill>
              <a:latin typeface="Calibri" panose="020F0502020204030204" pitchFamily="34" charset="0"/>
            </a:endParaRPr>
          </a:p>
          <a:p>
            <a:r>
              <a:rPr lang="en-IN" dirty="0">
                <a:solidFill>
                  <a:srgbClr val="000000"/>
                </a:solidFill>
                <a:latin typeface="Calibri" panose="020F0502020204030204" pitchFamily="34" charset="0"/>
              </a:rPr>
              <a:t>We will use </a:t>
            </a:r>
            <a:r>
              <a:rPr lang="en-IN" b="1" dirty="0" err="1">
                <a:solidFill>
                  <a:srgbClr val="000000"/>
                </a:solidFill>
                <a:latin typeface="Calibri" panose="020F0502020204030204" pitchFamily="34" charset="0"/>
              </a:rPr>
              <a:t>sklearn.metrics.roc_auc_score</a:t>
            </a:r>
            <a:r>
              <a:rPr lang="en-IN" b="1" dirty="0">
                <a:solidFill>
                  <a:srgbClr val="000000"/>
                </a:solidFill>
                <a:latin typeface="Calibri" panose="020F0502020204030204" pitchFamily="34" charset="0"/>
              </a:rPr>
              <a:t> </a:t>
            </a:r>
            <a:r>
              <a:rPr lang="en-IN" dirty="0">
                <a:solidFill>
                  <a:srgbClr val="000000"/>
                </a:solidFill>
                <a:latin typeface="Calibri" panose="020F0502020204030204" pitchFamily="34" charset="0"/>
              </a:rPr>
              <a:t>for this as </a:t>
            </a:r>
            <a:r>
              <a:rPr lang="en-IN" dirty="0" err="1">
                <a:solidFill>
                  <a:srgbClr val="000000"/>
                </a:solidFill>
                <a:latin typeface="Calibri" panose="020F0502020204030204" pitchFamily="34" charset="0"/>
              </a:rPr>
              <a:t>AOC</a:t>
            </a:r>
            <a:r>
              <a:rPr lang="en-IN" dirty="0">
                <a:solidFill>
                  <a:srgbClr val="000000"/>
                </a:solidFill>
                <a:latin typeface="Calibri" panose="020F0502020204030204" pitchFamily="34" charset="0"/>
              </a:rPr>
              <a:t> and ROC metric in </a:t>
            </a:r>
            <a:r>
              <a:rPr lang="en-IN" dirty="0" err="1">
                <a:solidFill>
                  <a:srgbClr val="000000"/>
                </a:solidFill>
                <a:latin typeface="Calibri" panose="020F0502020204030204" pitchFamily="34" charset="0"/>
              </a:rPr>
              <a:t>sklearn</a:t>
            </a:r>
            <a:r>
              <a:rPr lang="en-IN" dirty="0">
                <a:solidFill>
                  <a:srgbClr val="000000"/>
                </a:solidFill>
                <a:latin typeface="Calibri" panose="020F0502020204030204" pitchFamily="34" charset="0"/>
              </a:rPr>
              <a:t> is used as the metric for highly imbalanced data-set, rest all fails</a:t>
            </a:r>
            <a:r>
              <a:rPr lang="en-IN" dirty="0" smtClean="0">
                <a:solidFill>
                  <a:srgbClr val="000000"/>
                </a:solidFill>
                <a:latin typeface="Calibri" panose="020F0502020204030204" pitchFamily="34" charset="0"/>
              </a:rPr>
              <a:t>.</a:t>
            </a:r>
          </a:p>
          <a:p>
            <a:r>
              <a:rPr lang="en-IN" dirty="0" smtClean="0">
                <a:solidFill>
                  <a:srgbClr val="000000"/>
                </a:solidFill>
                <a:latin typeface="Calibri" panose="020F0502020204030204" pitchFamily="34" charset="0"/>
              </a:rPr>
              <a:t> </a:t>
            </a:r>
            <a:endParaRPr lang="en-IN" dirty="0">
              <a:solidFill>
                <a:srgbClr val="000000"/>
              </a:solidFill>
              <a:latin typeface="Calibri" panose="020F0502020204030204" pitchFamily="34" charset="0"/>
            </a:endParaRPr>
          </a:p>
          <a:p>
            <a:r>
              <a:rPr lang="en-IN" dirty="0">
                <a:solidFill>
                  <a:srgbClr val="000000"/>
                </a:solidFill>
                <a:latin typeface="Calibri" panose="020F0502020204030204" pitchFamily="34" charset="0"/>
              </a:rPr>
              <a:t>ROC have better false negative than the false positives. </a:t>
            </a:r>
          </a:p>
          <a:p>
            <a:endParaRPr lang="en-IN" dirty="0" smtClean="0">
              <a:solidFill>
                <a:srgbClr val="000000"/>
              </a:solidFill>
              <a:latin typeface="Calibri" panose="020F0502020204030204" pitchFamily="34" charset="0"/>
            </a:endParaRPr>
          </a:p>
          <a:p>
            <a:r>
              <a:rPr lang="en-IN" dirty="0" smtClean="0">
                <a:solidFill>
                  <a:srgbClr val="000000"/>
                </a:solidFill>
                <a:latin typeface="Calibri" panose="020F0502020204030204" pitchFamily="34" charset="0"/>
              </a:rPr>
              <a:t>ROC-Curve </a:t>
            </a:r>
            <a:r>
              <a:rPr lang="en-IN" dirty="0">
                <a:solidFill>
                  <a:srgbClr val="000000"/>
                </a:solidFill>
                <a:latin typeface="Calibri" panose="020F0502020204030204" pitchFamily="34" charset="0"/>
              </a:rPr>
              <a:t>= Plot between </a:t>
            </a:r>
            <a:r>
              <a:rPr lang="en-IN" dirty="0" err="1">
                <a:solidFill>
                  <a:srgbClr val="000000"/>
                </a:solidFill>
                <a:latin typeface="Calibri" panose="020F0502020204030204" pitchFamily="34" charset="0"/>
              </a:rPr>
              <a:t>TPR</a:t>
            </a:r>
            <a:r>
              <a:rPr lang="en-IN" dirty="0">
                <a:solidFill>
                  <a:srgbClr val="000000"/>
                </a:solidFill>
                <a:latin typeface="Calibri" panose="020F0502020204030204" pitchFamily="34" charset="0"/>
              </a:rPr>
              <a:t> and </a:t>
            </a:r>
            <a:r>
              <a:rPr lang="en-IN" dirty="0" err="1">
                <a:solidFill>
                  <a:srgbClr val="000000"/>
                </a:solidFill>
                <a:latin typeface="Calibri" panose="020F0502020204030204" pitchFamily="34" charset="0"/>
              </a:rPr>
              <a:t>FPR</a:t>
            </a:r>
            <a:r>
              <a:rPr lang="en-IN" dirty="0">
                <a:solidFill>
                  <a:srgbClr val="000000"/>
                </a:solidFill>
                <a:latin typeface="Calibri" panose="020F0502020204030204" pitchFamily="34" charset="0"/>
              </a:rPr>
              <a:t> </a:t>
            </a:r>
          </a:p>
          <a:p>
            <a:endParaRPr lang="en-IN" dirty="0" smtClean="0">
              <a:solidFill>
                <a:srgbClr val="000000"/>
              </a:solidFill>
              <a:latin typeface="Calibri" panose="020F0502020204030204" pitchFamily="34" charset="0"/>
            </a:endParaRPr>
          </a:p>
          <a:p>
            <a:r>
              <a:rPr lang="en-IN" dirty="0" smtClean="0">
                <a:solidFill>
                  <a:srgbClr val="000000"/>
                </a:solidFill>
                <a:latin typeface="Calibri" panose="020F0502020204030204" pitchFamily="34" charset="0"/>
              </a:rPr>
              <a:t>The </a:t>
            </a:r>
            <a:r>
              <a:rPr lang="en-IN" dirty="0">
                <a:solidFill>
                  <a:srgbClr val="000000"/>
                </a:solidFill>
                <a:latin typeface="Calibri" panose="020F0502020204030204" pitchFamily="34" charset="0"/>
              </a:rPr>
              <a:t>threshold with highest value for </a:t>
            </a:r>
            <a:r>
              <a:rPr lang="en-IN" dirty="0" err="1">
                <a:solidFill>
                  <a:srgbClr val="000000"/>
                </a:solidFill>
                <a:latin typeface="Calibri" panose="020F0502020204030204" pitchFamily="34" charset="0"/>
              </a:rPr>
              <a:t>TPR-FPR</a:t>
            </a:r>
            <a:r>
              <a:rPr lang="en-IN" dirty="0">
                <a:solidFill>
                  <a:srgbClr val="000000"/>
                </a:solidFill>
                <a:latin typeface="Calibri" panose="020F0502020204030204" pitchFamily="34" charset="0"/>
              </a:rPr>
              <a:t> on the train set is usually the best cut-off. </a:t>
            </a:r>
          </a:p>
          <a:p>
            <a:r>
              <a:rPr lang="en-IN" dirty="0">
                <a:solidFill>
                  <a:srgbClr val="000000"/>
                </a:solidFill>
                <a:latin typeface="Calibri" panose="020F0502020204030204" pitchFamily="34" charset="0"/>
              </a:rPr>
              <a:t>We </a:t>
            </a:r>
            <a:r>
              <a:rPr lang="en-IN" b="1" dirty="0">
                <a:solidFill>
                  <a:srgbClr val="000000"/>
                </a:solidFill>
                <a:latin typeface="Calibri" panose="020F0502020204030204" pitchFamily="34" charset="0"/>
              </a:rPr>
              <a:t>should not use the confusion matrix </a:t>
            </a:r>
            <a:r>
              <a:rPr lang="en-IN" dirty="0">
                <a:solidFill>
                  <a:srgbClr val="000000"/>
                </a:solidFill>
                <a:latin typeface="Calibri" panose="020F0502020204030204" pitchFamily="34" charset="0"/>
              </a:rPr>
              <a:t>as the performance metrics as well as they have internally defined hard threshold of 0.5. </a:t>
            </a:r>
          </a:p>
        </p:txBody>
      </p:sp>
    </p:spTree>
    <p:extLst>
      <p:ext uri="{BB962C8B-B14F-4D97-AF65-F5344CB8AC3E}">
        <p14:creationId xmlns:p14="http://schemas.microsoft.com/office/powerpoint/2010/main" val="9189092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004F11-DDC5-2A42-C619-8FFFF054E2A6}"/>
              </a:ext>
            </a:extLst>
          </p:cNvPr>
          <p:cNvSpPr>
            <a:spLocks noGrp="1"/>
          </p:cNvSpPr>
          <p:nvPr>
            <p:ph idx="1"/>
          </p:nvPr>
        </p:nvSpPr>
        <p:spPr>
          <a:xfrm>
            <a:off x="443044" y="1305857"/>
            <a:ext cx="8484825" cy="3050012"/>
          </a:xfrm>
        </p:spPr>
        <p:txBody>
          <a:bodyPr>
            <a:noAutofit/>
          </a:bodyPr>
          <a:lstStyle/>
          <a:p>
            <a:pPr marL="0" indent="0">
              <a:buNone/>
            </a:pPr>
            <a:endParaRPr lang="en-US" sz="1800" dirty="0"/>
          </a:p>
          <a:p>
            <a:r>
              <a:rPr lang="en-IN" dirty="0">
                <a:solidFill>
                  <a:srgbClr val="000000"/>
                </a:solidFill>
                <a:latin typeface="Calibri" panose="020F0502020204030204" pitchFamily="34" charset="0"/>
              </a:rPr>
              <a:t>We also </a:t>
            </a:r>
            <a:r>
              <a:rPr lang="en-IN" b="1" dirty="0">
                <a:solidFill>
                  <a:srgbClr val="000000"/>
                </a:solidFill>
                <a:latin typeface="Calibri" panose="020F0502020204030204" pitchFamily="34" charset="0"/>
              </a:rPr>
              <a:t>can’t completely rely on the precision, recall and </a:t>
            </a:r>
            <a:r>
              <a:rPr lang="en-IN" b="1" dirty="0" err="1">
                <a:solidFill>
                  <a:srgbClr val="000000"/>
                </a:solidFill>
                <a:latin typeface="Calibri" panose="020F0502020204030204" pitchFamily="34" charset="0"/>
              </a:rPr>
              <a:t>F1</a:t>
            </a:r>
            <a:r>
              <a:rPr lang="en-IN" b="1" dirty="0">
                <a:solidFill>
                  <a:srgbClr val="000000"/>
                </a:solidFill>
                <a:latin typeface="Calibri" panose="020F0502020204030204" pitchFamily="34" charset="0"/>
              </a:rPr>
              <a:t>-score </a:t>
            </a:r>
            <a:r>
              <a:rPr lang="en-IN" dirty="0">
                <a:solidFill>
                  <a:srgbClr val="000000"/>
                </a:solidFill>
                <a:latin typeface="Calibri" panose="020F0502020204030204" pitchFamily="34" charset="0"/>
              </a:rPr>
              <a:t>for now as they also have their strings attached of some threshold value. </a:t>
            </a:r>
            <a:endParaRPr lang="en-IN" dirty="0" smtClean="0">
              <a:solidFill>
                <a:srgbClr val="000000"/>
              </a:solidFill>
              <a:latin typeface="Calibri" panose="020F0502020204030204" pitchFamily="34" charset="0"/>
            </a:endParaRPr>
          </a:p>
          <a:p>
            <a:endParaRPr lang="en-IN" dirty="0">
              <a:solidFill>
                <a:srgbClr val="000000"/>
              </a:solidFill>
              <a:latin typeface="Calibri" panose="020F0502020204030204" pitchFamily="34" charset="0"/>
            </a:endParaRPr>
          </a:p>
          <a:p>
            <a:r>
              <a:rPr lang="en-IN" dirty="0">
                <a:solidFill>
                  <a:srgbClr val="000000"/>
                </a:solidFill>
                <a:latin typeface="Calibri" panose="020F0502020204030204" pitchFamily="34" charset="0"/>
              </a:rPr>
              <a:t>ROC curve takes into cognizance of all the possible threshold values</a:t>
            </a:r>
            <a:r>
              <a:rPr lang="en-IN" dirty="0" smtClean="0">
                <a:solidFill>
                  <a:srgbClr val="000000"/>
                </a:solidFill>
                <a:latin typeface="Calibri" panose="020F0502020204030204" pitchFamily="34" charset="0"/>
              </a:rPr>
              <a:t>.</a:t>
            </a:r>
          </a:p>
          <a:p>
            <a:pPr marL="0" indent="0">
              <a:buNone/>
            </a:pPr>
            <a:r>
              <a:rPr lang="en-IN" dirty="0" smtClean="0">
                <a:solidFill>
                  <a:srgbClr val="000000"/>
                </a:solidFill>
                <a:latin typeface="Calibri" panose="020F0502020204030204" pitchFamily="34" charset="0"/>
              </a:rPr>
              <a:t> </a:t>
            </a:r>
            <a:endParaRPr lang="en-IN" dirty="0">
              <a:solidFill>
                <a:srgbClr val="000000"/>
              </a:solidFill>
              <a:latin typeface="Calibri" panose="020F0502020204030204" pitchFamily="34" charset="0"/>
            </a:endParaRPr>
          </a:p>
          <a:p>
            <a:r>
              <a:rPr lang="en-IN" dirty="0">
                <a:solidFill>
                  <a:srgbClr val="000000"/>
                </a:solidFill>
                <a:latin typeface="Calibri" panose="020F0502020204030204" pitchFamily="34" charset="0"/>
              </a:rPr>
              <a:t>The </a:t>
            </a:r>
            <a:r>
              <a:rPr lang="en-IN" b="1" dirty="0">
                <a:solidFill>
                  <a:srgbClr val="000000"/>
                </a:solidFill>
                <a:latin typeface="Calibri" panose="020F0502020204030204" pitchFamily="34" charset="0"/>
              </a:rPr>
              <a:t>ROC curve </a:t>
            </a:r>
            <a:r>
              <a:rPr lang="en-IN" dirty="0">
                <a:solidFill>
                  <a:srgbClr val="000000"/>
                </a:solidFill>
                <a:latin typeface="Calibri" panose="020F0502020204030204" pitchFamily="34" charset="0"/>
              </a:rPr>
              <a:t>is used to understand the strength of the model by evaluating the performance of the model at all the </a:t>
            </a:r>
            <a:r>
              <a:rPr lang="en-IN" b="1" dirty="0">
                <a:solidFill>
                  <a:srgbClr val="000000"/>
                </a:solidFill>
                <a:latin typeface="Calibri" panose="020F0502020204030204" pitchFamily="34" charset="0"/>
              </a:rPr>
              <a:t>classification thresholds</a:t>
            </a:r>
            <a:r>
              <a:rPr lang="en-IN" dirty="0">
                <a:solidFill>
                  <a:srgbClr val="000000"/>
                </a:solidFill>
                <a:latin typeface="Calibri" panose="020F0502020204030204" pitchFamily="34" charset="0"/>
              </a:rPr>
              <a:t>. </a:t>
            </a:r>
            <a:endParaRPr lang="en-IN" dirty="0" smtClean="0">
              <a:solidFill>
                <a:srgbClr val="000000"/>
              </a:solidFill>
              <a:latin typeface="Calibri" panose="020F0502020204030204" pitchFamily="34" charset="0"/>
            </a:endParaRPr>
          </a:p>
          <a:p>
            <a:endParaRPr lang="en-IN" dirty="0">
              <a:solidFill>
                <a:srgbClr val="000000"/>
              </a:solidFill>
              <a:latin typeface="Calibri" panose="020F0502020204030204" pitchFamily="34" charset="0"/>
            </a:endParaRPr>
          </a:p>
          <a:p>
            <a:r>
              <a:rPr lang="en-IN" dirty="0">
                <a:solidFill>
                  <a:srgbClr val="000000"/>
                </a:solidFill>
                <a:latin typeface="Calibri" panose="020F0502020204030204" pitchFamily="34" charset="0"/>
              </a:rPr>
              <a:t>Because the ROC curve is measured at all thresholds, the best threshold would be one at which the </a:t>
            </a:r>
            <a:r>
              <a:rPr lang="en-IN" b="1" dirty="0" err="1">
                <a:solidFill>
                  <a:srgbClr val="000000"/>
                </a:solidFill>
                <a:latin typeface="Calibri" panose="020F0502020204030204" pitchFamily="34" charset="0"/>
              </a:rPr>
              <a:t>TPR</a:t>
            </a:r>
            <a:r>
              <a:rPr lang="en-IN" b="1" dirty="0">
                <a:solidFill>
                  <a:srgbClr val="000000"/>
                </a:solidFill>
                <a:latin typeface="Calibri" panose="020F0502020204030204" pitchFamily="34" charset="0"/>
              </a:rPr>
              <a:t> is high and </a:t>
            </a:r>
            <a:r>
              <a:rPr lang="en-IN" b="1" dirty="0" err="1">
                <a:solidFill>
                  <a:srgbClr val="000000"/>
                </a:solidFill>
                <a:latin typeface="Calibri" panose="020F0502020204030204" pitchFamily="34" charset="0"/>
              </a:rPr>
              <a:t>FPR</a:t>
            </a:r>
            <a:r>
              <a:rPr lang="en-IN" b="1" dirty="0">
                <a:solidFill>
                  <a:srgbClr val="000000"/>
                </a:solidFill>
                <a:latin typeface="Calibri" panose="020F0502020204030204" pitchFamily="34" charset="0"/>
              </a:rPr>
              <a:t> is low, i.e., misclassifications are low. </a:t>
            </a:r>
            <a:endParaRPr lang="en-IN" b="1" dirty="0" smtClean="0">
              <a:solidFill>
                <a:srgbClr val="000000"/>
              </a:solidFill>
              <a:latin typeface="Calibri" panose="020F0502020204030204" pitchFamily="34" charset="0"/>
            </a:endParaRPr>
          </a:p>
          <a:p>
            <a:pPr marL="0" indent="0">
              <a:buNone/>
            </a:pPr>
            <a:endParaRPr lang="en-IN"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IN" sz="1800" dirty="0"/>
          </a:p>
        </p:txBody>
      </p:sp>
    </p:spTree>
    <p:extLst>
      <p:ext uri="{BB962C8B-B14F-4D97-AF65-F5344CB8AC3E}">
        <p14:creationId xmlns:p14="http://schemas.microsoft.com/office/powerpoint/2010/main" val="12033300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E9026-51C5-4D89-E17B-48FBD0804B86}"/>
              </a:ext>
            </a:extLst>
          </p:cNvPr>
          <p:cNvSpPr>
            <a:spLocks noGrp="1"/>
          </p:cNvSpPr>
          <p:nvPr>
            <p:ph type="title"/>
          </p:nvPr>
        </p:nvSpPr>
        <p:spPr>
          <a:xfrm>
            <a:off x="838200" y="716107"/>
            <a:ext cx="10515600" cy="1325563"/>
          </a:xfrm>
        </p:spPr>
        <p:txBody>
          <a:bodyPr anchor="t">
            <a:noAutofit/>
          </a:bodyPr>
          <a:lstStyle/>
          <a:p>
            <a:r>
              <a:rPr lang="en-US" sz="2000" dirty="0"/>
              <a:t>The normal Oversampling method won’t be used here as it does not add any new information </a:t>
            </a:r>
            <a:r>
              <a:rPr lang="en-US" sz="2000" dirty="0" smtClean="0"/>
              <a:t>to the </a:t>
            </a:r>
            <a:r>
              <a:rPr lang="en-US" sz="2000" dirty="0"/>
              <a:t>dataset and Under sampling will also not be used as it leads to the loss of information.</a:t>
            </a:r>
            <a:br>
              <a:rPr lang="en-US" sz="2000" dirty="0"/>
            </a:br>
            <a:r>
              <a:rPr lang="en-US" sz="2000" dirty="0"/>
              <a:t/>
            </a:r>
            <a:br>
              <a:rPr lang="en-US" sz="2000" dirty="0"/>
            </a:br>
            <a:r>
              <a:rPr lang="en-US" sz="2000" dirty="0"/>
              <a:t>Next, we will try the below two class imbalance handling techniques:</a:t>
            </a:r>
            <a:br>
              <a:rPr lang="en-US" sz="2000" dirty="0"/>
            </a:br>
            <a:r>
              <a:rPr lang="en-US" sz="2000" dirty="0"/>
              <a:t>• </a:t>
            </a:r>
            <a:r>
              <a:rPr lang="en-US" sz="2000" b="1" dirty="0"/>
              <a:t>SMOTE</a:t>
            </a:r>
            <a:r>
              <a:rPr lang="en-US" sz="2000" dirty="0"/>
              <a:t> is a process where you can generate new data points, which lie vectorially between</a:t>
            </a:r>
            <a:br>
              <a:rPr lang="en-US" sz="2000" dirty="0"/>
            </a:br>
            <a:r>
              <a:rPr lang="en-US" sz="2000" dirty="0"/>
              <a:t>two data points that belong to the minority class.</a:t>
            </a:r>
            <a:br>
              <a:rPr lang="en-US" sz="2000" dirty="0"/>
            </a:br>
            <a:r>
              <a:rPr lang="en-US" sz="2000" dirty="0"/>
              <a:t>• </a:t>
            </a:r>
            <a:r>
              <a:rPr lang="en-US" sz="2000" b="1" dirty="0"/>
              <a:t>ADASYN</a:t>
            </a:r>
            <a:r>
              <a:rPr lang="en-US" sz="2000" dirty="0"/>
              <a:t> is similar to SMOTE, with a minor change i.e. the number of synthetic samples that</a:t>
            </a:r>
            <a:br>
              <a:rPr lang="en-US" sz="2000" dirty="0"/>
            </a:br>
            <a:r>
              <a:rPr lang="en-US" sz="2000" dirty="0"/>
              <a:t>it will add will have a density distribution. The aim here is to create synthetic data for</a:t>
            </a:r>
            <a:br>
              <a:rPr lang="en-US" sz="2000" dirty="0"/>
            </a:br>
            <a:r>
              <a:rPr lang="en-US" sz="2000" dirty="0"/>
              <a:t>minority examples that are harder to learn, rather than the easier ones.</a:t>
            </a:r>
            <a:br>
              <a:rPr lang="en-US" sz="2000" dirty="0"/>
            </a:br>
            <a:r>
              <a:rPr lang="en-US" sz="2000" dirty="0"/>
              <a:t/>
            </a:r>
            <a:br>
              <a:rPr lang="en-US" sz="2000" dirty="0"/>
            </a:br>
            <a:r>
              <a:rPr lang="en-US" sz="2000" b="1" dirty="0"/>
              <a:t>Looking </a:t>
            </a:r>
            <a:r>
              <a:rPr lang="en-US" sz="2000" b="1" dirty="0" smtClean="0"/>
              <a:t>at </a:t>
            </a:r>
            <a:r>
              <a:rPr lang="en-US" sz="2000" b="1" dirty="0"/>
              <a:t>results it seems XGBOOST model with Random Oversampling with </a:t>
            </a:r>
            <a:r>
              <a:rPr lang="en-US" sz="2000" b="1" dirty="0" err="1"/>
              <a:t>StratifiedKFold</a:t>
            </a:r>
            <a:r>
              <a:rPr lang="en-US" sz="2000" b="1" dirty="0"/>
              <a:t> CV has provided best results. So we can try to tune the hyperparameters of this model to get best results.</a:t>
            </a:r>
            <a:endParaRPr lang="en-IN" sz="2000" b="1" dirty="0"/>
          </a:p>
        </p:txBody>
      </p:sp>
    </p:spTree>
    <p:extLst>
      <p:ext uri="{BB962C8B-B14F-4D97-AF65-F5344CB8AC3E}">
        <p14:creationId xmlns:p14="http://schemas.microsoft.com/office/powerpoint/2010/main" val="4171603187"/>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docProps/app.xml><?xml version="1.0" encoding="utf-8"?>
<Properties xmlns="http://schemas.openxmlformats.org/officeDocument/2006/extended-properties" xmlns:vt="http://schemas.openxmlformats.org/officeDocument/2006/docPropsVTypes">
  <Template>Facet</Template>
  <TotalTime>719</TotalTime>
  <Words>1539</Words>
  <Application>Microsoft Office PowerPoint</Application>
  <PresentationFormat>Widescreen</PresentationFormat>
  <Paragraphs>63</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Trebuchet MS</vt:lpstr>
      <vt:lpstr>Wingdings 3</vt:lpstr>
      <vt:lpstr>Facet</vt:lpstr>
      <vt:lpstr>            Credit Card Fraud Detection-Capstone Project by Submitted by :- DSC48    HITESH SUNDRANI IRFAN MIYAN KAMAL VAISHNAV</vt:lpstr>
      <vt:lpstr>Problem Statement</vt:lpstr>
      <vt:lpstr>Overall Approach</vt:lpstr>
      <vt:lpstr>Class Imbalance: First look at the data used here from the Kaggle dataset suggests that it is highly imbalanced in nature. The positive class (frauds) account for only 0.17% of all transactions:       Target variable distribution shows that we are dealing with an highly imbalanced problem as there are many more genuine transactions class as compared to the fraudulent transactions. The model would achieve high accuracy as it would mostly predict majority class — transactions which are genuine in our example. To overcome this we will use other metrics for model evaluation such as ROC-AUC , precision and recall etc.</vt:lpstr>
      <vt:lpstr>PowerPoint Presentation</vt:lpstr>
      <vt:lpstr>PowerPoint Presentation</vt:lpstr>
      <vt:lpstr>PowerPoint Presentation</vt:lpstr>
      <vt:lpstr>PowerPoint Presentation</vt:lpstr>
      <vt:lpstr>The normal Oversampling method won’t be used here as it does not add any new information to the dataset and Under sampling will also not be used as it leads to the loss of information.  Next, we will try the below two class imbalance handling techniques: • SMOTE is a process where you can generate new data points, which lie vectorially between two data points that belong to the minority class. • ADASYN is similar to SMOTE, with a minor change i.e. the number of synthetic samples that it will add will have a density distribution. The aim here is to create synthetic data for minority examples that are harder to learn, rather than the easier ones.  Looking at results it seems XGBOOST model with Random Oversampling with StratifiedKFold CV has provided best results. So we can try to tune the hyperparameters of this model to get best results.</vt:lpstr>
      <vt:lpstr>PowerPoint Presentation</vt:lpstr>
      <vt:lpstr>4. Cost-Benefit Analysis:  Depending on the use case, we have to account for what we need: high precision or high recall.  For banks with smaller average transaction value, we would want high precision because we only want to label relevant transactions as fraudulent. For every transaction that is flagged as fraudulent, you can add the human element to verify whether the transaction was done by calling the customer. However, when precision is low, such tasks are a burden because the human element has to be increased.  For banks having a larger transaction value, if the recall is low, i.e., it is unable to detect transactions that are labelled as non-fraudulent. So consider the losses if the missed transaction was a high-value fraudulent one, for e.g., a transaction of $10,000? So here, to save banks from high-value fraudulent transactions, we have to focus on a high recall in order to detect actual fraudulent transactions.  We need to determine how much profit or dollar/rupee value we are saving with our best selected model.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dc:title>
  <dc:creator>Kirandeep Kaur</dc:creator>
  <cp:lastModifiedBy>nyk</cp:lastModifiedBy>
  <cp:revision>16</cp:revision>
  <dcterms:created xsi:type="dcterms:W3CDTF">2022-11-29T17:16:21Z</dcterms:created>
  <dcterms:modified xsi:type="dcterms:W3CDTF">2023-10-24T17:10:11Z</dcterms:modified>
</cp:coreProperties>
</file>