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inyon Script"/>
      <p:regular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PinyonScript-regular.fntdata"/><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Bottom layer in encoder is bi-directional. Residual connections start from the layer third from the bottom in the encoder and decoder.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4"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txBox="1"/>
          <p:nvPr>
            <p:ph type="ctrTitle"/>
          </p:nvPr>
        </p:nvSpPr>
        <p:spPr>
          <a:xfrm>
            <a:off x="390525" y="1819275"/>
            <a:ext cx="8222100" cy="933600"/>
          </a:xfrm>
          <a:prstGeom prst="rect">
            <a:avLst/>
          </a:prstGeom>
        </p:spPr>
        <p:txBody>
          <a:bodyPr anchorCtr="0" anchor="b"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58" name="Shape 58"/>
          <p:cNvSpPr txBox="1"/>
          <p:nvPr>
            <p:ph idx="1" type="subTitle"/>
          </p:nvPr>
        </p:nvSpPr>
        <p:spPr>
          <a:xfrm>
            <a:off x="390525" y="2789130"/>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0" name="Shape 60"/>
        <p:cNvGrpSpPr/>
        <p:nvPr/>
      </p:nvGrpSpPr>
      <p:grpSpPr>
        <a:xfrm>
          <a:off x="0" y="0"/>
          <a:ext cx="0" cy="0"/>
          <a:chOff x="0" y="0"/>
          <a:chExt cx="0" cy="0"/>
        </a:xfrm>
      </p:grpSpPr>
      <p:sp>
        <p:nvSpPr>
          <p:cNvPr id="61" name="Shape 61"/>
          <p:cNvSpPr txBox="1"/>
          <p:nvPr>
            <p:ph type="title"/>
          </p:nvPr>
        </p:nvSpPr>
        <p:spPr>
          <a:xfrm>
            <a:off x="460950" y="2065350"/>
            <a:ext cx="8222100" cy="1012800"/>
          </a:xfrm>
          <a:prstGeom prst="rect">
            <a:avLst/>
          </a:prstGeom>
        </p:spPr>
        <p:txBody>
          <a:bodyPr anchorCtr="0" anchor="ctr" bIns="91425" lIns="91425" rIns="91425" wrap="square" tIns="91425"/>
          <a:lstStyle>
            <a:lvl1pPr lvl="0" rtl="0">
              <a:spcBef>
                <a:spcPts val="0"/>
              </a:spcBef>
              <a:buSzPts val="4200"/>
              <a:buNone/>
              <a:defRPr sz="4200"/>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p:txBody>
      </p:sp>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63" name="Shape 63"/>
        <p:cNvGrpSpPr/>
        <p:nvPr/>
      </p:nvGrpSpPr>
      <p:grpSpPr>
        <a:xfrm>
          <a:off x="0" y="0"/>
          <a:ext cx="0" cy="0"/>
          <a:chOff x="0" y="0"/>
          <a:chExt cx="0" cy="0"/>
        </a:xfrm>
      </p:grpSpPr>
      <p:sp>
        <p:nvSpPr>
          <p:cNvPr id="64" name="Shape 64"/>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67" name="Shape 67"/>
          <p:cNvSpPr txBox="1"/>
          <p:nvPr>
            <p:ph idx="1" type="body"/>
          </p:nvPr>
        </p:nvSpPr>
        <p:spPr>
          <a:xfrm>
            <a:off x="471900" y="1919075"/>
            <a:ext cx="8222100" cy="27102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8" name="Shape 68"/>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69" name="Shape 69"/>
        <p:cNvGrpSpPr/>
        <p:nvPr/>
      </p:nvGrpSpPr>
      <p:grpSpPr>
        <a:xfrm>
          <a:off x="0" y="0"/>
          <a:ext cx="0" cy="0"/>
          <a:chOff x="0" y="0"/>
          <a:chExt cx="0" cy="0"/>
        </a:xfrm>
      </p:grpSpPr>
      <p:sp>
        <p:nvSpPr>
          <p:cNvPr id="70" name="Shape 70"/>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71" name="Shape 7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buSzPts val="3200"/>
              <a:buNone/>
              <a:defRPr/>
            </a:lvl1pPr>
            <a:lvl2pPr lvl="1" rtl="0">
              <a:spcBef>
                <a:spcPts val="0"/>
              </a:spcBef>
              <a:buSzPts val="3200"/>
              <a:buNone/>
              <a:defRPr/>
            </a:lvl2pPr>
            <a:lvl3pPr lvl="2" rtl="0">
              <a:spcBef>
                <a:spcPts val="0"/>
              </a:spcBef>
              <a:buSzPts val="3200"/>
              <a:buNone/>
              <a:defRPr/>
            </a:lvl3pPr>
            <a:lvl4pPr lvl="3" rtl="0">
              <a:spcBef>
                <a:spcPts val="0"/>
              </a:spcBef>
              <a:buSzPts val="3200"/>
              <a:buNone/>
              <a:defRPr/>
            </a:lvl4pPr>
            <a:lvl5pPr lvl="4" rtl="0">
              <a:spcBef>
                <a:spcPts val="0"/>
              </a:spcBef>
              <a:buSzPts val="3200"/>
              <a:buNone/>
              <a:defRPr/>
            </a:lvl5pPr>
            <a:lvl6pPr lvl="5" rtl="0">
              <a:spcBef>
                <a:spcPts val="0"/>
              </a:spcBef>
              <a:buSzPts val="3200"/>
              <a:buNone/>
              <a:defRPr/>
            </a:lvl6pPr>
            <a:lvl7pPr lvl="6" rtl="0">
              <a:spcBef>
                <a:spcPts val="0"/>
              </a:spcBef>
              <a:buSzPts val="3200"/>
              <a:buNone/>
              <a:defRPr/>
            </a:lvl7pPr>
            <a:lvl8pPr lvl="7" rtl="0">
              <a:spcBef>
                <a:spcPts val="0"/>
              </a:spcBef>
              <a:buSzPts val="3200"/>
              <a:buNone/>
              <a:defRPr/>
            </a:lvl8pPr>
            <a:lvl9pPr lvl="8" rtl="0">
              <a:spcBef>
                <a:spcPts val="0"/>
              </a:spcBef>
              <a:buSzPts val="3200"/>
              <a:buNone/>
              <a:defRPr/>
            </a:lvl9pPr>
          </a:lstStyle>
          <a:p/>
        </p:txBody>
      </p:sp>
      <p:sp>
        <p:nvSpPr>
          <p:cNvPr id="73" name="Shape 73"/>
          <p:cNvSpPr txBox="1"/>
          <p:nvPr>
            <p:ph idx="1" type="body"/>
          </p:nvPr>
        </p:nvSpPr>
        <p:spPr>
          <a:xfrm>
            <a:off x="47190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74" name="Shape 74"/>
          <p:cNvSpPr txBox="1"/>
          <p:nvPr>
            <p:ph idx="2" type="body"/>
          </p:nvPr>
        </p:nvSpPr>
        <p:spPr>
          <a:xfrm>
            <a:off x="4694250" y="1919075"/>
            <a:ext cx="3999900" cy="271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75" name="Shape 7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6" name="Shape 76"/>
        <p:cNvGrpSpPr/>
        <p:nvPr/>
      </p:nvGrpSpPr>
      <p:grpSpPr>
        <a:xfrm>
          <a:off x="0" y="0"/>
          <a:ext cx="0" cy="0"/>
          <a:chOff x="0" y="0"/>
          <a:chExt cx="0" cy="0"/>
        </a:xfrm>
      </p:grpSpPr>
      <p:sp>
        <p:nvSpPr>
          <p:cNvPr id="77" name="Shape 77"/>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txBox="1"/>
          <p:nvPr>
            <p:ph type="title"/>
          </p:nvPr>
        </p:nvSpPr>
        <p:spPr>
          <a:xfrm>
            <a:off x="98250" y="16350"/>
            <a:ext cx="8826600" cy="602700"/>
          </a:xfrm>
          <a:prstGeom prst="rect">
            <a:avLst/>
          </a:prstGeom>
        </p:spPr>
        <p:txBody>
          <a:bodyPr anchorCtr="0" anchor="ctr" bIns="91425" lIns="91425" rIns="91425" wrap="square" tIns="91425"/>
          <a:lstStyle>
            <a:lvl1pPr lvl="0" rtl="0">
              <a:spcBef>
                <a:spcPts val="0"/>
              </a:spcBef>
              <a:buSzPts val="1800"/>
              <a:buNone/>
              <a:defRPr sz="1800"/>
            </a:lvl1pPr>
            <a:lvl2pPr lvl="1" rtl="0">
              <a:spcBef>
                <a:spcPts val="0"/>
              </a:spcBef>
              <a:buSzPts val="1800"/>
              <a:buNone/>
              <a:defRPr sz="1800"/>
            </a:lvl2pPr>
            <a:lvl3pPr lvl="2" rtl="0">
              <a:spcBef>
                <a:spcPts val="0"/>
              </a:spcBef>
              <a:buSzPts val="1800"/>
              <a:buNone/>
              <a:defRPr sz="1800"/>
            </a:lvl3pPr>
            <a:lvl4pPr lvl="3" rtl="0">
              <a:spcBef>
                <a:spcPts val="0"/>
              </a:spcBef>
              <a:buSzPts val="1800"/>
              <a:buNone/>
              <a:defRPr sz="1800"/>
            </a:lvl4pPr>
            <a:lvl5pPr lvl="4" rtl="0">
              <a:spcBef>
                <a:spcPts val="0"/>
              </a:spcBef>
              <a:buSzPts val="1800"/>
              <a:buNone/>
              <a:defRPr sz="1800"/>
            </a:lvl5pPr>
            <a:lvl6pPr lvl="5" rtl="0">
              <a:spcBef>
                <a:spcPts val="0"/>
              </a:spcBef>
              <a:buSzPts val="1800"/>
              <a:buNone/>
              <a:defRPr sz="1800"/>
            </a:lvl6pPr>
            <a:lvl7pPr lvl="6" rtl="0">
              <a:spcBef>
                <a:spcPts val="0"/>
              </a:spcBef>
              <a:buSzPts val="1800"/>
              <a:buNone/>
              <a:defRPr sz="1800"/>
            </a:lvl7pPr>
            <a:lvl8pPr lvl="7" rtl="0">
              <a:spcBef>
                <a:spcPts val="0"/>
              </a:spcBef>
              <a:buSzPts val="1800"/>
              <a:buNone/>
              <a:defRPr sz="1800"/>
            </a:lvl8pPr>
            <a:lvl9pPr lvl="8" rtl="0">
              <a:spcBef>
                <a:spcPts val="0"/>
              </a:spcBef>
              <a:buSzPts val="1800"/>
              <a:buNone/>
              <a:defRPr sz="1800"/>
            </a:lvl9pPr>
          </a:lstStyle>
          <a:p/>
        </p:txBody>
      </p:sp>
      <p:sp>
        <p:nvSpPr>
          <p:cNvPr id="80" name="Shape 8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81" name="Shape 81"/>
        <p:cNvGrpSpPr/>
        <p:nvPr/>
      </p:nvGrpSpPr>
      <p:grpSpPr>
        <a:xfrm>
          <a:off x="0" y="0"/>
          <a:ext cx="0" cy="0"/>
          <a:chOff x="0" y="0"/>
          <a:chExt cx="0" cy="0"/>
        </a:xfrm>
      </p:grpSpPr>
      <p:sp>
        <p:nvSpPr>
          <p:cNvPr id="82" name="Shape 82"/>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txBox="1"/>
          <p:nvPr>
            <p:ph type="title"/>
          </p:nvPr>
        </p:nvSpPr>
        <p:spPr>
          <a:xfrm>
            <a:off x="226078" y="357800"/>
            <a:ext cx="2808000" cy="9534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85" name="Shape 85"/>
          <p:cNvSpPr txBox="1"/>
          <p:nvPr>
            <p:ph idx="1" type="body"/>
          </p:nvPr>
        </p:nvSpPr>
        <p:spPr>
          <a:xfrm>
            <a:off x="226075" y="1465800"/>
            <a:ext cx="2808000" cy="3163500"/>
          </a:xfrm>
          <a:prstGeom prst="rect">
            <a:avLst/>
          </a:prstGeom>
        </p:spPr>
        <p:txBody>
          <a:bodyPr anchorCtr="0" anchor="t" bIns="91425" lIns="91425" rIns="91425" wrap="square" tIns="91425"/>
          <a:lstStyle>
            <a:lvl1pPr lvl="0" rtl="0">
              <a:spcBef>
                <a:spcPts val="0"/>
              </a:spcBef>
              <a:buClr>
                <a:schemeClr val="lt1"/>
              </a:buClr>
              <a:buSzPts val="1200"/>
              <a:buChar char="●"/>
              <a:defRPr sz="1200">
                <a:solidFill>
                  <a:schemeClr val="lt1"/>
                </a:solidFill>
              </a:defRPr>
            </a:lvl1pPr>
            <a:lvl2pPr lvl="1" rtl="0">
              <a:spcBef>
                <a:spcPts val="0"/>
              </a:spcBef>
              <a:buClr>
                <a:schemeClr val="lt1"/>
              </a:buClr>
              <a:buSzPts val="1200"/>
              <a:buChar char="○"/>
              <a:defRPr sz="1200">
                <a:solidFill>
                  <a:schemeClr val="lt1"/>
                </a:solidFill>
              </a:defRPr>
            </a:lvl2pPr>
            <a:lvl3pPr lvl="2" rtl="0">
              <a:spcBef>
                <a:spcPts val="0"/>
              </a:spcBef>
              <a:buClr>
                <a:schemeClr val="lt1"/>
              </a:buClr>
              <a:buSzPts val="1200"/>
              <a:buChar char="■"/>
              <a:defRPr sz="1200">
                <a:solidFill>
                  <a:schemeClr val="lt1"/>
                </a:solidFill>
              </a:defRPr>
            </a:lvl3pPr>
            <a:lvl4pPr lvl="3" rtl="0">
              <a:spcBef>
                <a:spcPts val="0"/>
              </a:spcBef>
              <a:buClr>
                <a:schemeClr val="lt1"/>
              </a:buClr>
              <a:buSzPts val="1200"/>
              <a:buChar char="●"/>
              <a:defRPr sz="1200">
                <a:solidFill>
                  <a:schemeClr val="lt1"/>
                </a:solidFill>
              </a:defRPr>
            </a:lvl4pPr>
            <a:lvl5pPr lvl="4" rtl="0">
              <a:spcBef>
                <a:spcPts val="0"/>
              </a:spcBef>
              <a:buClr>
                <a:schemeClr val="lt1"/>
              </a:buClr>
              <a:buSzPts val="1200"/>
              <a:buChar char="○"/>
              <a:defRPr sz="1200">
                <a:solidFill>
                  <a:schemeClr val="lt1"/>
                </a:solidFill>
              </a:defRPr>
            </a:lvl5pPr>
            <a:lvl6pPr lvl="5" rtl="0">
              <a:spcBef>
                <a:spcPts val="0"/>
              </a:spcBef>
              <a:buClr>
                <a:schemeClr val="lt1"/>
              </a:buClr>
              <a:buSzPts val="1200"/>
              <a:buChar char="■"/>
              <a:defRPr sz="1200">
                <a:solidFill>
                  <a:schemeClr val="lt1"/>
                </a:solidFill>
              </a:defRPr>
            </a:lvl6pPr>
            <a:lvl7pPr lvl="6" rtl="0">
              <a:spcBef>
                <a:spcPts val="0"/>
              </a:spcBef>
              <a:buClr>
                <a:schemeClr val="lt1"/>
              </a:buClr>
              <a:buSzPts val="1200"/>
              <a:buChar char="●"/>
              <a:defRPr sz="1200">
                <a:solidFill>
                  <a:schemeClr val="lt1"/>
                </a:solidFill>
              </a:defRPr>
            </a:lvl7pPr>
            <a:lvl8pPr lvl="7" rtl="0">
              <a:spcBef>
                <a:spcPts val="0"/>
              </a:spcBef>
              <a:buClr>
                <a:schemeClr val="lt1"/>
              </a:buClr>
              <a:buSzPts val="1200"/>
              <a:buChar char="○"/>
              <a:defRPr sz="1200">
                <a:solidFill>
                  <a:schemeClr val="lt1"/>
                </a:solidFill>
              </a:defRPr>
            </a:lvl8pPr>
            <a:lvl9pPr lvl="8" rtl="0">
              <a:spcBef>
                <a:spcPts val="0"/>
              </a:spcBef>
              <a:buClr>
                <a:schemeClr val="lt1"/>
              </a:buClr>
              <a:buSzPts val="1200"/>
              <a:buChar char="■"/>
              <a:defRPr sz="1200">
                <a:solidFill>
                  <a:schemeClr val="lt1"/>
                </a:solidFill>
              </a:defRPr>
            </a:lvl9pPr>
          </a:lstStyle>
          <a:p/>
        </p:txBody>
      </p:sp>
      <p:sp>
        <p:nvSpPr>
          <p:cNvPr id="86" name="Shape 8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87" name="Shape 87"/>
        <p:cNvGrpSpPr/>
        <p:nvPr/>
      </p:nvGrpSpPr>
      <p:grpSpPr>
        <a:xfrm>
          <a:off x="0" y="0"/>
          <a:ext cx="0" cy="0"/>
          <a:chOff x="0" y="0"/>
          <a:chExt cx="0" cy="0"/>
        </a:xfrm>
      </p:grpSpPr>
      <p:sp>
        <p:nvSpPr>
          <p:cNvPr id="88" name="Shape 88"/>
          <p:cNvSpPr txBox="1"/>
          <p:nvPr>
            <p:ph type="title"/>
          </p:nvPr>
        </p:nvSpPr>
        <p:spPr>
          <a:xfrm>
            <a:off x="490250" y="488250"/>
            <a:ext cx="6227100" cy="4090800"/>
          </a:xfrm>
          <a:prstGeom prst="rect">
            <a:avLst/>
          </a:prstGeom>
        </p:spPr>
        <p:txBody>
          <a:bodyPr anchorCtr="0" anchor="ctr" bIns="91425" lIns="91425" rIns="91425" wrap="square" tIns="91425"/>
          <a:lstStyle>
            <a:lvl1pPr lvl="0" rtl="0">
              <a:spcBef>
                <a:spcPts val="0"/>
              </a:spcBef>
              <a:buSzPts val="6000"/>
              <a:buNone/>
              <a:defRPr sz="6000"/>
            </a:lvl1pPr>
            <a:lvl2pPr lvl="1" rtl="0">
              <a:spcBef>
                <a:spcPts val="0"/>
              </a:spcBef>
              <a:buSzPts val="6000"/>
              <a:buNone/>
              <a:defRPr sz="6000"/>
            </a:lvl2pPr>
            <a:lvl3pPr lvl="2" rtl="0">
              <a:spcBef>
                <a:spcPts val="0"/>
              </a:spcBef>
              <a:buSzPts val="6000"/>
              <a:buNone/>
              <a:defRPr sz="6000"/>
            </a:lvl3pPr>
            <a:lvl4pPr lvl="3" rtl="0">
              <a:spcBef>
                <a:spcPts val="0"/>
              </a:spcBef>
              <a:buSzPts val="6000"/>
              <a:buNone/>
              <a:defRPr sz="6000"/>
            </a:lvl4pPr>
            <a:lvl5pPr lvl="4" rtl="0">
              <a:spcBef>
                <a:spcPts val="0"/>
              </a:spcBef>
              <a:buSzPts val="6000"/>
              <a:buNone/>
              <a:defRPr sz="6000"/>
            </a:lvl5pPr>
            <a:lvl6pPr lvl="5" rtl="0">
              <a:spcBef>
                <a:spcPts val="0"/>
              </a:spcBef>
              <a:buSzPts val="6000"/>
              <a:buNone/>
              <a:defRPr sz="6000"/>
            </a:lvl6pPr>
            <a:lvl7pPr lvl="6" rtl="0">
              <a:spcBef>
                <a:spcPts val="0"/>
              </a:spcBef>
              <a:buSzPts val="6000"/>
              <a:buNone/>
              <a:defRPr sz="6000"/>
            </a:lvl7pPr>
            <a:lvl8pPr lvl="7" rtl="0">
              <a:spcBef>
                <a:spcPts val="0"/>
              </a:spcBef>
              <a:buSzPts val="6000"/>
              <a:buNone/>
              <a:defRPr sz="6000"/>
            </a:lvl8pPr>
            <a:lvl9pPr lvl="8" rtl="0">
              <a:spcBef>
                <a:spcPts val="0"/>
              </a:spcBef>
              <a:buSzPts val="6000"/>
              <a:buNone/>
              <a:defRPr sz="6000"/>
            </a:lvl9pPr>
          </a:lstStyle>
          <a:p/>
        </p:txBody>
      </p:sp>
      <p:sp>
        <p:nvSpPr>
          <p:cNvPr id="89" name="Shape 8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0" name="Shape 90"/>
        <p:cNvGrpSpPr/>
        <p:nvPr/>
      </p:nvGrpSpPr>
      <p:grpSpPr>
        <a:xfrm>
          <a:off x="0" y="0"/>
          <a:ext cx="0" cy="0"/>
          <a:chOff x="0" y="0"/>
          <a:chExt cx="0" cy="0"/>
        </a:xfrm>
      </p:grpSpPr>
      <p:sp>
        <p:nvSpPr>
          <p:cNvPr id="91" name="Shape 91"/>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93" name="Shape 93"/>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Clr>
                <a:schemeClr val="dk2"/>
              </a:buClr>
              <a:buSzPts val="4200"/>
              <a:buNone/>
              <a:defRPr sz="4200">
                <a:solidFill>
                  <a:schemeClr val="dk2"/>
                </a:solidFill>
              </a:defRPr>
            </a:lvl1pPr>
            <a:lvl2pPr lvl="1" rtl="0" algn="ctr">
              <a:spcBef>
                <a:spcPts val="0"/>
              </a:spcBef>
              <a:buClr>
                <a:schemeClr val="dk2"/>
              </a:buClr>
              <a:buSzPts val="4200"/>
              <a:buNone/>
              <a:defRPr sz="4200">
                <a:solidFill>
                  <a:schemeClr val="dk2"/>
                </a:solidFill>
              </a:defRPr>
            </a:lvl2pPr>
            <a:lvl3pPr lvl="2" rtl="0" algn="ctr">
              <a:spcBef>
                <a:spcPts val="0"/>
              </a:spcBef>
              <a:buClr>
                <a:schemeClr val="dk2"/>
              </a:buClr>
              <a:buSzPts val="4200"/>
              <a:buNone/>
              <a:defRPr sz="4200">
                <a:solidFill>
                  <a:schemeClr val="dk2"/>
                </a:solidFill>
              </a:defRPr>
            </a:lvl3pPr>
            <a:lvl4pPr lvl="3" rtl="0" algn="ctr">
              <a:spcBef>
                <a:spcPts val="0"/>
              </a:spcBef>
              <a:buClr>
                <a:schemeClr val="dk2"/>
              </a:buClr>
              <a:buSzPts val="4200"/>
              <a:buNone/>
              <a:defRPr sz="4200">
                <a:solidFill>
                  <a:schemeClr val="dk2"/>
                </a:solidFill>
              </a:defRPr>
            </a:lvl4pPr>
            <a:lvl5pPr lvl="4" rtl="0" algn="ctr">
              <a:spcBef>
                <a:spcPts val="0"/>
              </a:spcBef>
              <a:buClr>
                <a:schemeClr val="dk2"/>
              </a:buClr>
              <a:buSzPts val="4200"/>
              <a:buNone/>
              <a:defRPr sz="4200">
                <a:solidFill>
                  <a:schemeClr val="dk2"/>
                </a:solidFill>
              </a:defRPr>
            </a:lvl5pPr>
            <a:lvl6pPr lvl="5" rtl="0" algn="ctr">
              <a:spcBef>
                <a:spcPts val="0"/>
              </a:spcBef>
              <a:buClr>
                <a:schemeClr val="dk2"/>
              </a:buClr>
              <a:buSzPts val="4200"/>
              <a:buNone/>
              <a:defRPr sz="4200">
                <a:solidFill>
                  <a:schemeClr val="dk2"/>
                </a:solidFill>
              </a:defRPr>
            </a:lvl6pPr>
            <a:lvl7pPr lvl="6" rtl="0" algn="ctr">
              <a:spcBef>
                <a:spcPts val="0"/>
              </a:spcBef>
              <a:buClr>
                <a:schemeClr val="dk2"/>
              </a:buClr>
              <a:buSzPts val="4200"/>
              <a:buNone/>
              <a:defRPr sz="4200">
                <a:solidFill>
                  <a:schemeClr val="dk2"/>
                </a:solidFill>
              </a:defRPr>
            </a:lvl7pPr>
            <a:lvl8pPr lvl="7" rtl="0" algn="ctr">
              <a:spcBef>
                <a:spcPts val="0"/>
              </a:spcBef>
              <a:buClr>
                <a:schemeClr val="dk2"/>
              </a:buClr>
              <a:buSzPts val="4200"/>
              <a:buNone/>
              <a:defRPr sz="4200">
                <a:solidFill>
                  <a:schemeClr val="dk2"/>
                </a:solidFill>
              </a:defRPr>
            </a:lvl8pPr>
            <a:lvl9pPr lvl="8" rtl="0" algn="ctr">
              <a:spcBef>
                <a:spcPts val="0"/>
              </a:spcBef>
              <a:buClr>
                <a:schemeClr val="dk2"/>
              </a:buClr>
              <a:buSzPts val="4200"/>
              <a:buNone/>
              <a:defRPr sz="4200">
                <a:solidFill>
                  <a:schemeClr val="dk2"/>
                </a:solidFill>
              </a:defRPr>
            </a:lvl9pPr>
          </a:lstStyle>
          <a:p/>
        </p:txBody>
      </p:sp>
      <p:sp>
        <p:nvSpPr>
          <p:cNvPr id="94" name="Shape 94"/>
          <p:cNvSpPr txBox="1"/>
          <p:nvPr>
            <p:ph idx="1" type="subTitle"/>
          </p:nvPr>
        </p:nvSpPr>
        <p:spPr>
          <a:xfrm>
            <a:off x="265500" y="2779467"/>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Shape 95"/>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96" name="Shape 9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7" name="Shape 97"/>
        <p:cNvGrpSpPr/>
        <p:nvPr/>
      </p:nvGrpSpPr>
      <p:grpSpPr>
        <a:xfrm>
          <a:off x="0" y="0"/>
          <a:ext cx="0" cy="0"/>
          <a:chOff x="0" y="0"/>
          <a:chExt cx="0" cy="0"/>
        </a:xfrm>
      </p:grpSpPr>
      <p:sp>
        <p:nvSpPr>
          <p:cNvPr id="98" name="Shape 98"/>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100" name="Shape 100"/>
          <p:cNvSpPr txBox="1"/>
          <p:nvPr>
            <p:ph idx="1" type="body"/>
          </p:nvPr>
        </p:nvSpPr>
        <p:spPr>
          <a:xfrm>
            <a:off x="57150" y="4696825"/>
            <a:ext cx="8382000" cy="4467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Shape 10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475500" y="1258525"/>
            <a:ext cx="8222100" cy="1963500"/>
          </a:xfrm>
          <a:prstGeom prst="rect">
            <a:avLst/>
          </a:prstGeom>
        </p:spPr>
        <p:txBody>
          <a:bodyPr anchorCtr="0" anchor="b" bIns="91425" lIns="91425" rIns="91425" wrap="square" tIns="91425"/>
          <a:lstStyle>
            <a:lvl1pPr lvl="0" rtl="0" algn="ctr">
              <a:spcBef>
                <a:spcPts val="0"/>
              </a:spcBef>
              <a:buClr>
                <a:schemeClr val="dk2"/>
              </a:buClr>
              <a:buSzPts val="12000"/>
              <a:buNone/>
              <a:defRPr sz="12000">
                <a:solidFill>
                  <a:schemeClr val="dk2"/>
                </a:solidFill>
              </a:defRPr>
            </a:lvl1pPr>
            <a:lvl2pPr lvl="1" rtl="0" algn="ctr">
              <a:spcBef>
                <a:spcPts val="0"/>
              </a:spcBef>
              <a:buClr>
                <a:schemeClr val="dk2"/>
              </a:buClr>
              <a:buSzPts val="12000"/>
              <a:buNone/>
              <a:defRPr sz="12000">
                <a:solidFill>
                  <a:schemeClr val="dk2"/>
                </a:solidFill>
              </a:defRPr>
            </a:lvl2pPr>
            <a:lvl3pPr lvl="2" rtl="0" algn="ctr">
              <a:spcBef>
                <a:spcPts val="0"/>
              </a:spcBef>
              <a:buClr>
                <a:schemeClr val="dk2"/>
              </a:buClr>
              <a:buSzPts val="12000"/>
              <a:buNone/>
              <a:defRPr sz="12000">
                <a:solidFill>
                  <a:schemeClr val="dk2"/>
                </a:solidFill>
              </a:defRPr>
            </a:lvl3pPr>
            <a:lvl4pPr lvl="3" rtl="0" algn="ctr">
              <a:spcBef>
                <a:spcPts val="0"/>
              </a:spcBef>
              <a:buClr>
                <a:schemeClr val="dk2"/>
              </a:buClr>
              <a:buSzPts val="12000"/>
              <a:buNone/>
              <a:defRPr sz="12000">
                <a:solidFill>
                  <a:schemeClr val="dk2"/>
                </a:solidFill>
              </a:defRPr>
            </a:lvl4pPr>
            <a:lvl5pPr lvl="4" rtl="0" algn="ctr">
              <a:spcBef>
                <a:spcPts val="0"/>
              </a:spcBef>
              <a:buClr>
                <a:schemeClr val="dk2"/>
              </a:buClr>
              <a:buSzPts val="12000"/>
              <a:buNone/>
              <a:defRPr sz="12000">
                <a:solidFill>
                  <a:schemeClr val="dk2"/>
                </a:solidFill>
              </a:defRPr>
            </a:lvl5pPr>
            <a:lvl6pPr lvl="5" rtl="0" algn="ctr">
              <a:spcBef>
                <a:spcPts val="0"/>
              </a:spcBef>
              <a:buClr>
                <a:schemeClr val="dk2"/>
              </a:buClr>
              <a:buSzPts val="12000"/>
              <a:buNone/>
              <a:defRPr sz="12000">
                <a:solidFill>
                  <a:schemeClr val="dk2"/>
                </a:solidFill>
              </a:defRPr>
            </a:lvl6pPr>
            <a:lvl7pPr lvl="6" rtl="0" algn="ctr">
              <a:spcBef>
                <a:spcPts val="0"/>
              </a:spcBef>
              <a:buClr>
                <a:schemeClr val="dk2"/>
              </a:buClr>
              <a:buSzPts val="12000"/>
              <a:buNone/>
              <a:defRPr sz="12000">
                <a:solidFill>
                  <a:schemeClr val="dk2"/>
                </a:solidFill>
              </a:defRPr>
            </a:lvl7pPr>
            <a:lvl8pPr lvl="7" rtl="0" algn="ctr">
              <a:spcBef>
                <a:spcPts val="0"/>
              </a:spcBef>
              <a:buClr>
                <a:schemeClr val="dk2"/>
              </a:buClr>
              <a:buSzPts val="12000"/>
              <a:buNone/>
              <a:defRPr sz="12000">
                <a:solidFill>
                  <a:schemeClr val="dk2"/>
                </a:solidFill>
              </a:defRPr>
            </a:lvl8pPr>
            <a:lvl9pPr lvl="8" rtl="0" algn="ctr">
              <a:spcBef>
                <a:spcPts val="0"/>
              </a:spcBef>
              <a:buClr>
                <a:schemeClr val="dk2"/>
              </a:buClr>
              <a:buSzPts val="12000"/>
              <a:buNone/>
              <a:defRPr sz="12000">
                <a:solidFill>
                  <a:schemeClr val="dk2"/>
                </a:solidFill>
              </a:defRPr>
            </a:lvl9pPr>
          </a:lstStyle>
          <a:p/>
        </p:txBody>
      </p:sp>
      <p:sp>
        <p:nvSpPr>
          <p:cNvPr id="104" name="Shape 104"/>
          <p:cNvSpPr txBox="1"/>
          <p:nvPr>
            <p:ph idx="1" type="body"/>
          </p:nvPr>
        </p:nvSpPr>
        <p:spPr>
          <a:xfrm>
            <a:off x="475500" y="3304625"/>
            <a:ext cx="82221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105" name="Shape 10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106" name="Shape 106"/>
        <p:cNvGrpSpPr/>
        <p:nvPr/>
      </p:nvGrpSpPr>
      <p:grpSpPr>
        <a:xfrm>
          <a:off x="0" y="0"/>
          <a:ext cx="0" cy="0"/>
          <a:chOff x="0" y="0"/>
          <a:chExt cx="0" cy="0"/>
        </a:xfrm>
      </p:grpSpPr>
      <p:sp>
        <p:nvSpPr>
          <p:cNvPr id="107" name="Shape 10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108" name="Shape 108"/>
        <p:cNvGrpSpPr/>
        <p:nvPr/>
      </p:nvGrpSpPr>
      <p:grpSpPr>
        <a:xfrm>
          <a:off x="0" y="0"/>
          <a:ext cx="0" cy="0"/>
          <a:chOff x="0" y="0"/>
          <a:chExt cx="0" cy="0"/>
        </a:xfrm>
      </p:grpSpPr>
      <p:sp>
        <p:nvSpPr>
          <p:cNvPr id="109" name="Shape 109"/>
          <p:cNvSpPr/>
          <p:nvPr/>
        </p:nvSpPr>
        <p:spPr>
          <a:xfrm>
            <a:off x="0" y="0"/>
            <a:ext cx="9144000" cy="51435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0" name="Shape 110"/>
          <p:cNvGrpSpPr/>
          <p:nvPr/>
        </p:nvGrpSpPr>
        <p:grpSpPr>
          <a:xfrm>
            <a:off x="595613" y="2538080"/>
            <a:ext cx="7952774" cy="64502"/>
            <a:chOff x="595675" y="2820050"/>
            <a:chExt cx="7952774" cy="64502"/>
          </a:xfrm>
        </p:grpSpPr>
        <p:sp>
          <p:nvSpPr>
            <p:cNvPr id="111" name="Shape 111"/>
            <p:cNvSpPr/>
            <p:nvPr/>
          </p:nvSpPr>
          <p:spPr>
            <a:xfrm>
              <a:off x="2186208" y="2820050"/>
              <a:ext cx="1620000" cy="64500"/>
            </a:xfrm>
            <a:prstGeom prst="rect">
              <a:avLst/>
            </a:prstGeom>
            <a:solidFill>
              <a:srgbClr val="D62828"/>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a:off x="3776784" y="2820050"/>
              <a:ext cx="1620000" cy="64500"/>
            </a:xfrm>
            <a:prstGeom prst="rect">
              <a:avLst/>
            </a:prstGeom>
            <a:solidFill>
              <a:srgbClr val="F77F00"/>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a:off x="5373056" y="2820052"/>
              <a:ext cx="1596300" cy="64500"/>
            </a:xfrm>
            <a:prstGeom prst="rect">
              <a:avLst/>
            </a:prstGeom>
            <a:solidFill>
              <a:srgbClr val="FCBF49"/>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a:off x="595675" y="2820050"/>
              <a:ext cx="1590600" cy="64500"/>
            </a:xfrm>
            <a:prstGeom prst="rect">
              <a:avLst/>
            </a:prstGeom>
            <a:solidFill>
              <a:srgbClr val="003049"/>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a:off x="6957849" y="2820050"/>
              <a:ext cx="1590600" cy="64500"/>
            </a:xfrm>
            <a:prstGeom prst="rect">
              <a:avLst/>
            </a:prstGeom>
            <a:solidFill>
              <a:srgbClr val="EAE2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16" name="Shape 116"/>
          <p:cNvSpPr txBox="1"/>
          <p:nvPr>
            <p:ph type="title"/>
          </p:nvPr>
        </p:nvSpPr>
        <p:spPr>
          <a:xfrm>
            <a:off x="505475" y="1375100"/>
            <a:ext cx="8043000" cy="1086900"/>
          </a:xfrm>
          <a:prstGeom prst="rect">
            <a:avLst/>
          </a:prstGeom>
          <a:noFill/>
        </p:spPr>
        <p:txBody>
          <a:bodyPr anchorCtr="0" anchor="b" bIns="91425" lIns="91425" rIns="91425" wrap="square" tIns="91425"/>
          <a:lstStyle>
            <a:lvl1pPr lvl="0" rtl="0" algn="l">
              <a:lnSpc>
                <a:spcPct val="100000"/>
              </a:lnSpc>
              <a:spcBef>
                <a:spcPts val="0"/>
              </a:spcBef>
              <a:spcAft>
                <a:spcPts val="0"/>
              </a:spcAft>
              <a:buNone/>
              <a:defRPr sz="2400">
                <a:solidFill>
                  <a:srgbClr val="434343"/>
                </a:solidFill>
              </a:defRPr>
            </a:lvl1pPr>
            <a:lvl2pPr lvl="1" rtl="0" algn="l">
              <a:lnSpc>
                <a:spcPct val="100000"/>
              </a:lnSpc>
              <a:spcBef>
                <a:spcPts val="0"/>
              </a:spcBef>
              <a:spcAft>
                <a:spcPts val="0"/>
              </a:spcAft>
              <a:buNone/>
              <a:defRPr sz="2400">
                <a:solidFill>
                  <a:srgbClr val="434343"/>
                </a:solidFill>
              </a:defRPr>
            </a:lvl2pPr>
            <a:lvl3pPr lvl="2" rtl="0" algn="l">
              <a:lnSpc>
                <a:spcPct val="100000"/>
              </a:lnSpc>
              <a:spcBef>
                <a:spcPts val="0"/>
              </a:spcBef>
              <a:spcAft>
                <a:spcPts val="0"/>
              </a:spcAft>
              <a:buNone/>
              <a:defRPr sz="2400">
                <a:solidFill>
                  <a:srgbClr val="434343"/>
                </a:solidFill>
              </a:defRPr>
            </a:lvl3pPr>
            <a:lvl4pPr lvl="3" rtl="0" algn="l">
              <a:lnSpc>
                <a:spcPct val="100000"/>
              </a:lnSpc>
              <a:spcBef>
                <a:spcPts val="0"/>
              </a:spcBef>
              <a:spcAft>
                <a:spcPts val="0"/>
              </a:spcAft>
              <a:buNone/>
              <a:defRPr sz="2400">
                <a:solidFill>
                  <a:srgbClr val="434343"/>
                </a:solidFill>
              </a:defRPr>
            </a:lvl4pPr>
            <a:lvl5pPr lvl="4" rtl="0" algn="l">
              <a:lnSpc>
                <a:spcPct val="100000"/>
              </a:lnSpc>
              <a:spcBef>
                <a:spcPts val="0"/>
              </a:spcBef>
              <a:spcAft>
                <a:spcPts val="0"/>
              </a:spcAft>
              <a:buNone/>
              <a:defRPr sz="2400">
                <a:solidFill>
                  <a:srgbClr val="434343"/>
                </a:solidFill>
              </a:defRPr>
            </a:lvl5pPr>
            <a:lvl6pPr lvl="5" rtl="0" algn="l">
              <a:lnSpc>
                <a:spcPct val="100000"/>
              </a:lnSpc>
              <a:spcBef>
                <a:spcPts val="0"/>
              </a:spcBef>
              <a:spcAft>
                <a:spcPts val="0"/>
              </a:spcAft>
              <a:buNone/>
              <a:defRPr sz="2400">
                <a:solidFill>
                  <a:srgbClr val="434343"/>
                </a:solidFill>
              </a:defRPr>
            </a:lvl6pPr>
            <a:lvl7pPr lvl="6" rtl="0" algn="l">
              <a:lnSpc>
                <a:spcPct val="100000"/>
              </a:lnSpc>
              <a:spcBef>
                <a:spcPts val="0"/>
              </a:spcBef>
              <a:spcAft>
                <a:spcPts val="0"/>
              </a:spcAft>
              <a:buNone/>
              <a:defRPr sz="2400">
                <a:solidFill>
                  <a:srgbClr val="434343"/>
                </a:solidFill>
              </a:defRPr>
            </a:lvl7pPr>
            <a:lvl8pPr lvl="7" rtl="0" algn="l">
              <a:lnSpc>
                <a:spcPct val="100000"/>
              </a:lnSpc>
              <a:spcBef>
                <a:spcPts val="0"/>
              </a:spcBef>
              <a:spcAft>
                <a:spcPts val="0"/>
              </a:spcAft>
              <a:buNone/>
              <a:defRPr sz="2400">
                <a:solidFill>
                  <a:srgbClr val="434343"/>
                </a:solidFill>
              </a:defRPr>
            </a:lvl8pPr>
            <a:lvl9pPr lvl="8" rtl="0" algn="l">
              <a:lnSpc>
                <a:spcPct val="100000"/>
              </a:lnSpc>
              <a:spcBef>
                <a:spcPts val="0"/>
              </a:spcBef>
              <a:spcAft>
                <a:spcPts val="0"/>
              </a:spcAft>
              <a:buNone/>
              <a:defRPr sz="2400">
                <a:solidFill>
                  <a:srgbClr val="434343"/>
                </a:solidFill>
              </a:defRPr>
            </a:lvl9pPr>
          </a:lstStyle>
          <a:p/>
        </p:txBody>
      </p:sp>
      <p:sp>
        <p:nvSpPr>
          <p:cNvPr id="117" name="Shape 117"/>
          <p:cNvSpPr txBox="1"/>
          <p:nvPr>
            <p:ph idx="1" type="subTitle"/>
          </p:nvPr>
        </p:nvSpPr>
        <p:spPr>
          <a:xfrm>
            <a:off x="505475" y="2759992"/>
            <a:ext cx="4862400" cy="362400"/>
          </a:xfrm>
          <a:prstGeom prst="rect">
            <a:avLst/>
          </a:prstGeom>
          <a:noFill/>
        </p:spPr>
        <p:txBody>
          <a:bodyPr anchorCtr="0" anchor="t" bIns="91425" lIns="91425" rIns="91425" wrap="square" tIns="91425"/>
          <a:lstStyle>
            <a:lvl1pPr lvl="0" rtl="0" algn="l">
              <a:lnSpc>
                <a:spcPct val="100000"/>
              </a:lnSpc>
              <a:spcBef>
                <a:spcPts val="0"/>
              </a:spcBef>
              <a:spcAft>
                <a:spcPts val="0"/>
              </a:spcAft>
              <a:buClr>
                <a:srgbClr val="666666"/>
              </a:buClr>
              <a:buSzPts val="1200"/>
              <a:buNone/>
              <a:defRPr sz="1200">
                <a:solidFill>
                  <a:srgbClr val="666666"/>
                </a:solidFill>
              </a:defRPr>
            </a:lvl1pPr>
            <a:lvl2pPr lvl="1" rtl="0" algn="l">
              <a:lnSpc>
                <a:spcPct val="100000"/>
              </a:lnSpc>
              <a:spcBef>
                <a:spcPts val="0"/>
              </a:spcBef>
              <a:spcAft>
                <a:spcPts val="0"/>
              </a:spcAft>
              <a:buClr>
                <a:srgbClr val="666666"/>
              </a:buClr>
              <a:buSzPts val="1200"/>
              <a:buNone/>
              <a:defRPr sz="1200">
                <a:solidFill>
                  <a:srgbClr val="666666"/>
                </a:solidFill>
              </a:defRPr>
            </a:lvl2pPr>
            <a:lvl3pPr lvl="2" rtl="0" algn="l">
              <a:lnSpc>
                <a:spcPct val="100000"/>
              </a:lnSpc>
              <a:spcBef>
                <a:spcPts val="0"/>
              </a:spcBef>
              <a:spcAft>
                <a:spcPts val="0"/>
              </a:spcAft>
              <a:buClr>
                <a:srgbClr val="666666"/>
              </a:buClr>
              <a:buSzPts val="1200"/>
              <a:buNone/>
              <a:defRPr sz="1200">
                <a:solidFill>
                  <a:srgbClr val="666666"/>
                </a:solidFill>
              </a:defRPr>
            </a:lvl3pPr>
            <a:lvl4pPr lvl="3" rtl="0" algn="l">
              <a:lnSpc>
                <a:spcPct val="100000"/>
              </a:lnSpc>
              <a:spcBef>
                <a:spcPts val="0"/>
              </a:spcBef>
              <a:spcAft>
                <a:spcPts val="0"/>
              </a:spcAft>
              <a:buClr>
                <a:srgbClr val="666666"/>
              </a:buClr>
              <a:buSzPts val="1200"/>
              <a:buNone/>
              <a:defRPr sz="1200">
                <a:solidFill>
                  <a:srgbClr val="666666"/>
                </a:solidFill>
              </a:defRPr>
            </a:lvl4pPr>
            <a:lvl5pPr lvl="4" rtl="0" algn="l">
              <a:lnSpc>
                <a:spcPct val="100000"/>
              </a:lnSpc>
              <a:spcBef>
                <a:spcPts val="0"/>
              </a:spcBef>
              <a:spcAft>
                <a:spcPts val="0"/>
              </a:spcAft>
              <a:buClr>
                <a:srgbClr val="666666"/>
              </a:buClr>
              <a:buSzPts val="1200"/>
              <a:buNone/>
              <a:defRPr sz="1200">
                <a:solidFill>
                  <a:srgbClr val="666666"/>
                </a:solidFill>
              </a:defRPr>
            </a:lvl5pPr>
            <a:lvl6pPr lvl="5" rtl="0" algn="l">
              <a:lnSpc>
                <a:spcPct val="100000"/>
              </a:lnSpc>
              <a:spcBef>
                <a:spcPts val="0"/>
              </a:spcBef>
              <a:spcAft>
                <a:spcPts val="0"/>
              </a:spcAft>
              <a:buClr>
                <a:srgbClr val="666666"/>
              </a:buClr>
              <a:buSzPts val="1200"/>
              <a:buNone/>
              <a:defRPr sz="1200">
                <a:solidFill>
                  <a:srgbClr val="666666"/>
                </a:solidFill>
              </a:defRPr>
            </a:lvl6pPr>
            <a:lvl7pPr lvl="6" rtl="0" algn="l">
              <a:lnSpc>
                <a:spcPct val="100000"/>
              </a:lnSpc>
              <a:spcBef>
                <a:spcPts val="0"/>
              </a:spcBef>
              <a:spcAft>
                <a:spcPts val="0"/>
              </a:spcAft>
              <a:buClr>
                <a:srgbClr val="666666"/>
              </a:buClr>
              <a:buSzPts val="1200"/>
              <a:buNone/>
              <a:defRPr sz="1200">
                <a:solidFill>
                  <a:srgbClr val="666666"/>
                </a:solidFill>
              </a:defRPr>
            </a:lvl7pPr>
            <a:lvl8pPr lvl="7" rtl="0" algn="l">
              <a:lnSpc>
                <a:spcPct val="100000"/>
              </a:lnSpc>
              <a:spcBef>
                <a:spcPts val="0"/>
              </a:spcBef>
              <a:spcAft>
                <a:spcPts val="0"/>
              </a:spcAft>
              <a:buClr>
                <a:srgbClr val="666666"/>
              </a:buClr>
              <a:buSzPts val="1200"/>
              <a:buNone/>
              <a:defRPr sz="1200">
                <a:solidFill>
                  <a:srgbClr val="666666"/>
                </a:solidFill>
              </a:defRPr>
            </a:lvl8pPr>
            <a:lvl9pPr lvl="8" rtl="0" algn="l">
              <a:lnSpc>
                <a:spcPct val="100000"/>
              </a:lnSpc>
              <a:spcBef>
                <a:spcPts val="0"/>
              </a:spcBef>
              <a:spcAft>
                <a:spcPts val="0"/>
              </a:spcAft>
              <a:buClr>
                <a:srgbClr val="666666"/>
              </a:buClr>
              <a:buSzPts val="1200"/>
              <a:buNone/>
              <a:defRPr sz="1200">
                <a:solidFill>
                  <a:srgbClr val="666666"/>
                </a:solidFill>
              </a:defRPr>
            </a:lvl9pPr>
          </a:lstStyle>
          <a:p/>
        </p:txBody>
      </p:sp>
      <p:sp>
        <p:nvSpPr>
          <p:cNvPr id="118" name="Shape 118"/>
          <p:cNvSpPr txBox="1"/>
          <p:nvPr>
            <p:ph idx="12" type="sldNum"/>
          </p:nvPr>
        </p:nvSpPr>
        <p:spPr>
          <a:xfrm>
            <a:off x="8472458" y="4663217"/>
            <a:ext cx="548700" cy="393600"/>
          </a:xfrm>
          <a:prstGeom prst="rect">
            <a:avLst/>
          </a:prstGeom>
          <a:noFill/>
        </p:spPr>
        <p:txBody>
          <a:bodyPr anchorCtr="0" anchor="ctr" bIns="91425" lIns="91425"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rtl="0">
              <a:spcBef>
                <a:spcPts val="0"/>
              </a:spcBef>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Shape 52"/>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Shape 53"/>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505475" y="1375100"/>
            <a:ext cx="8043000" cy="1086900"/>
          </a:xfrm>
          <a:prstGeom prst="rect">
            <a:avLst/>
          </a:prstGeom>
        </p:spPr>
        <p:txBody>
          <a:bodyPr anchorCtr="0" anchor="b" bIns="91425" lIns="91425" rIns="91425" wrap="square" tIns="91425">
            <a:noAutofit/>
          </a:bodyPr>
          <a:lstStyle/>
          <a:p>
            <a:pPr indent="0" lvl="0" marL="0" rtl="0">
              <a:lnSpc>
                <a:spcPct val="115000"/>
              </a:lnSpc>
              <a:spcBef>
                <a:spcPts val="0"/>
              </a:spcBef>
              <a:buNone/>
            </a:pPr>
            <a:r>
              <a:rPr b="1" lang="en"/>
              <a:t>Google's Neural Machine Translation System: Bridging the Gap between Human and Machine Translation</a:t>
            </a:r>
          </a:p>
        </p:txBody>
      </p:sp>
      <p:sp>
        <p:nvSpPr>
          <p:cNvPr id="124" name="Shape 124"/>
          <p:cNvSpPr txBox="1"/>
          <p:nvPr>
            <p:ph idx="1" type="subTitle"/>
          </p:nvPr>
        </p:nvSpPr>
        <p:spPr>
          <a:xfrm>
            <a:off x="505475" y="2759992"/>
            <a:ext cx="4862400" cy="362400"/>
          </a:xfrm>
          <a:prstGeom prst="rect">
            <a:avLst/>
          </a:prstGeom>
        </p:spPr>
        <p:txBody>
          <a:bodyPr anchorCtr="0" anchor="t" bIns="91425" lIns="91425" rIns="91425" wrap="square" tIns="91425">
            <a:noAutofit/>
          </a:bodyPr>
          <a:lstStyle/>
          <a:p>
            <a:pPr indent="0" lvl="0" marL="0" rtl="0">
              <a:spcBef>
                <a:spcPts val="0"/>
              </a:spcBef>
              <a:buNone/>
            </a:pPr>
            <a:r>
              <a:rPr lang="en"/>
              <a:t>Authors: Yonghui Wu et. al.</a:t>
            </a:r>
          </a:p>
          <a:p>
            <a:pPr indent="0" lvl="0" marL="0" rtl="0">
              <a:spcBef>
                <a:spcPts val="0"/>
              </a:spcBef>
              <a:buNone/>
            </a:pPr>
            <a:r>
              <a:rPr lang="en"/>
              <a:t>Link: https://arxiv.org/abs/1609.08144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a:t>Introduction/Key points </a:t>
            </a:r>
          </a:p>
        </p:txBody>
      </p:sp>
      <p:sp>
        <p:nvSpPr>
          <p:cNvPr id="130" name="Shape 130"/>
          <p:cNvSpPr txBox="1"/>
          <p:nvPr>
            <p:ph idx="4294967295" type="body"/>
          </p:nvPr>
        </p:nvSpPr>
        <p:spPr>
          <a:xfrm>
            <a:off x="460950" y="825650"/>
            <a:ext cx="8222100" cy="271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Three inherent weaknesses of Neural Machine Translation are responsible for this gap: its slower training and inference speed, ineffectiveness in dealing with rare words, and sometimes failure to translate all words in the source sentence.</a:t>
            </a:r>
          </a:p>
          <a:p>
            <a:pPr indent="-342900" lvl="0" marL="457200" rtl="0">
              <a:spcBef>
                <a:spcPts val="0"/>
              </a:spcBef>
              <a:spcAft>
                <a:spcPts val="0"/>
              </a:spcAft>
              <a:buSzPts val="1800"/>
              <a:buChar char="●"/>
            </a:pPr>
            <a:r>
              <a:rPr lang="en"/>
              <a:t>This model consists of a deep LSTM network with 8 encoder and 8 decoder layers using residual connections as well as attention connections from the decoder network to the encoder.</a:t>
            </a:r>
          </a:p>
          <a:p>
            <a:pPr indent="-342900" lvl="0" marL="457200" rtl="0">
              <a:spcBef>
                <a:spcPts val="0"/>
              </a:spcBef>
              <a:spcAft>
                <a:spcPts val="0"/>
              </a:spcAft>
              <a:buSzPts val="1800"/>
              <a:buChar char="●"/>
            </a:pPr>
            <a:r>
              <a:rPr lang="en"/>
              <a:t>To effectively deal with rare words, we use sub-word units (also known as “wordpieces”)</a:t>
            </a:r>
          </a:p>
          <a:p>
            <a:pPr indent="-342900" lvl="0" marL="457200" rtl="0">
              <a:spcBef>
                <a:spcPts val="0"/>
              </a:spcBef>
              <a:buSzPts val="1800"/>
              <a:buChar char="●"/>
            </a:pPr>
            <a:r>
              <a:rPr lang="en"/>
              <a:t>Our LSTM RNNs have 8 layers, with residual connections between layers to encourage gradient flow.</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a:t>Model Architecture</a:t>
            </a:r>
          </a:p>
        </p:txBody>
      </p:sp>
      <p:sp>
        <p:nvSpPr>
          <p:cNvPr id="136" name="Shape 136"/>
          <p:cNvSpPr txBox="1"/>
          <p:nvPr/>
        </p:nvSpPr>
        <p:spPr>
          <a:xfrm>
            <a:off x="228300" y="877150"/>
            <a:ext cx="8579400" cy="40734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
              <a:t>For notation, we use bold lower case to denote vectors (e.g., </a:t>
            </a:r>
            <a:r>
              <a:rPr b="1" lang="en"/>
              <a:t>v</a:t>
            </a:r>
            <a:r>
              <a:rPr lang="en"/>
              <a:t>,</a:t>
            </a:r>
            <a:r>
              <a:rPr b="1" lang="en"/>
              <a:t>o</a:t>
            </a:r>
            <a:r>
              <a:rPr b="1" baseline="-25000" lang="en"/>
              <a:t>i</a:t>
            </a:r>
            <a:r>
              <a:rPr lang="en"/>
              <a:t>), bold upper case to represent matrices (e.g., </a:t>
            </a:r>
            <a:r>
              <a:rPr b="1" lang="en"/>
              <a:t>U</a:t>
            </a:r>
            <a:r>
              <a:rPr lang="en"/>
              <a:t>,</a:t>
            </a:r>
            <a:r>
              <a:rPr b="1" lang="en"/>
              <a:t>W</a:t>
            </a:r>
            <a:r>
              <a:rPr lang="en"/>
              <a:t>), cursive upper case to represent sets (e.g., </a:t>
            </a:r>
            <a:r>
              <a:rPr lang="en">
                <a:latin typeface="Pinyon Script"/>
                <a:ea typeface="Pinyon Script"/>
                <a:cs typeface="Pinyon Script"/>
                <a:sym typeface="Pinyon Script"/>
              </a:rPr>
              <a:t>V </a:t>
            </a:r>
            <a:r>
              <a:rPr lang="en"/>
              <a:t>,</a:t>
            </a:r>
            <a:r>
              <a:rPr lang="en">
                <a:latin typeface="Pinyon Script"/>
                <a:ea typeface="Pinyon Script"/>
                <a:cs typeface="Pinyon Script"/>
                <a:sym typeface="Pinyon Script"/>
              </a:rPr>
              <a:t>T</a:t>
            </a:r>
            <a:r>
              <a:rPr lang="en"/>
              <a:t> ), capital letters to represent sequences (e.g. </a:t>
            </a:r>
            <a:r>
              <a:rPr i="1" lang="en" sz="1500">
                <a:latin typeface="Georgia"/>
                <a:ea typeface="Georgia"/>
                <a:cs typeface="Georgia"/>
                <a:sym typeface="Georgia"/>
              </a:rPr>
              <a:t>X</a:t>
            </a:r>
            <a:r>
              <a:rPr lang="en"/>
              <a:t>, </a:t>
            </a:r>
            <a:r>
              <a:rPr i="1" lang="en" sz="1500">
                <a:latin typeface="Georgia"/>
                <a:ea typeface="Georgia"/>
                <a:cs typeface="Georgia"/>
                <a:sym typeface="Georgia"/>
              </a:rPr>
              <a:t>Y</a:t>
            </a:r>
            <a:r>
              <a:rPr lang="en"/>
              <a:t> ), and lower case to represent individual symbols in a sequence, (e.g., x</a:t>
            </a:r>
            <a:r>
              <a:rPr baseline="-25000" lang="en"/>
              <a:t>1</a:t>
            </a:r>
            <a:r>
              <a:rPr lang="en"/>
              <a:t>, x</a:t>
            </a:r>
            <a:r>
              <a:rPr baseline="-25000" lang="en"/>
              <a:t>2</a:t>
            </a:r>
            <a:r>
              <a:rPr lang="en"/>
              <a:t>).</a:t>
            </a:r>
          </a:p>
          <a:p>
            <a:pPr indent="-317500" lvl="0" marL="457200" rtl="0">
              <a:spcBef>
                <a:spcPts val="0"/>
              </a:spcBef>
              <a:buSzPts val="1400"/>
              <a:buChar char="●"/>
            </a:pPr>
            <a:r>
              <a:rPr lang="en"/>
              <a:t>Let (</a:t>
            </a:r>
            <a:r>
              <a:rPr i="1" lang="en" sz="1500">
                <a:latin typeface="Georgia"/>
                <a:ea typeface="Georgia"/>
                <a:cs typeface="Georgia"/>
                <a:sym typeface="Georgia"/>
              </a:rPr>
              <a:t>X</a:t>
            </a:r>
            <a:r>
              <a:rPr lang="en"/>
              <a:t>,</a:t>
            </a:r>
            <a:r>
              <a:rPr i="1" lang="en" sz="1500">
                <a:latin typeface="Georgia"/>
                <a:ea typeface="Georgia"/>
                <a:cs typeface="Georgia"/>
                <a:sym typeface="Georgia"/>
              </a:rPr>
              <a:t>Y</a:t>
            </a:r>
            <a:r>
              <a:rPr lang="en"/>
              <a:t>) be a source and target sentence pair. Let </a:t>
            </a:r>
            <a:r>
              <a:rPr i="1" lang="en" sz="1500">
                <a:latin typeface="Georgia"/>
                <a:ea typeface="Georgia"/>
                <a:cs typeface="Georgia"/>
                <a:sym typeface="Georgia"/>
              </a:rPr>
              <a:t>X</a:t>
            </a:r>
            <a:r>
              <a:rPr lang="en"/>
              <a:t> = x</a:t>
            </a:r>
            <a:r>
              <a:rPr baseline="-25000" lang="en"/>
              <a:t>1</a:t>
            </a:r>
            <a:r>
              <a:rPr lang="en"/>
              <a:t>,x</a:t>
            </a:r>
            <a:r>
              <a:rPr baseline="-25000" lang="en"/>
              <a:t>2</a:t>
            </a:r>
            <a:r>
              <a:rPr lang="en"/>
              <a:t>,x</a:t>
            </a:r>
            <a:r>
              <a:rPr baseline="-25000" lang="en"/>
              <a:t>3</a:t>
            </a:r>
            <a:r>
              <a:rPr lang="en"/>
              <a:t>, ...,x</a:t>
            </a:r>
            <a:r>
              <a:rPr baseline="-25000" lang="en"/>
              <a:t>M</a:t>
            </a:r>
            <a:r>
              <a:rPr lang="en"/>
              <a:t> be the sequence of </a:t>
            </a:r>
            <a:r>
              <a:rPr i="1" lang="en" sz="1500">
                <a:latin typeface="Georgia"/>
                <a:ea typeface="Georgia"/>
                <a:cs typeface="Georgia"/>
                <a:sym typeface="Georgia"/>
              </a:rPr>
              <a:t>M</a:t>
            </a:r>
            <a:r>
              <a:rPr lang="en"/>
              <a:t> symbols in the source sentence and let </a:t>
            </a:r>
            <a:r>
              <a:rPr i="1" lang="en" sz="1500">
                <a:latin typeface="Georgia"/>
                <a:ea typeface="Georgia"/>
                <a:cs typeface="Georgia"/>
                <a:sym typeface="Georgia"/>
              </a:rPr>
              <a:t>Y</a:t>
            </a:r>
            <a:r>
              <a:rPr lang="en"/>
              <a:t> = y</a:t>
            </a:r>
            <a:r>
              <a:rPr baseline="-25000" lang="en"/>
              <a:t>1</a:t>
            </a:r>
            <a:r>
              <a:rPr lang="en"/>
              <a:t>, y</a:t>
            </a:r>
            <a:r>
              <a:rPr baseline="-25000" lang="en"/>
              <a:t>2</a:t>
            </a:r>
            <a:r>
              <a:rPr lang="en"/>
              <a:t>, y</a:t>
            </a:r>
            <a:r>
              <a:rPr baseline="-25000" lang="en"/>
              <a:t>3</a:t>
            </a:r>
            <a:r>
              <a:rPr lang="en"/>
              <a:t>, ..., y</a:t>
            </a:r>
            <a:r>
              <a:rPr baseline="-25000" lang="en"/>
              <a:t>N</a:t>
            </a:r>
            <a:r>
              <a:rPr lang="en"/>
              <a:t> be the sequence of </a:t>
            </a:r>
            <a:r>
              <a:rPr i="1" lang="en" sz="1500">
                <a:latin typeface="Georgia"/>
                <a:ea typeface="Georgia"/>
                <a:cs typeface="Georgia"/>
                <a:sym typeface="Georgia"/>
              </a:rPr>
              <a:t>N</a:t>
            </a:r>
            <a:r>
              <a:rPr lang="en"/>
              <a:t> symbols in the target sentence. The encoder is simply a function of the following form:</a:t>
            </a:r>
          </a:p>
          <a:p>
            <a:pPr indent="0" lvl="0" marL="0" rtl="0" algn="ctr">
              <a:spcBef>
                <a:spcPts val="0"/>
              </a:spcBef>
              <a:buNone/>
            </a:pPr>
            <a:r>
              <a:rPr lang="en"/>
              <a:t>x</a:t>
            </a:r>
            <a:r>
              <a:rPr baseline="-25000" lang="en"/>
              <a:t>1</a:t>
            </a:r>
            <a:r>
              <a:rPr lang="en"/>
              <a:t>,x</a:t>
            </a:r>
            <a:r>
              <a:rPr baseline="-25000" lang="en"/>
              <a:t>2</a:t>
            </a:r>
            <a:r>
              <a:rPr lang="en"/>
              <a:t>, ...,x</a:t>
            </a:r>
            <a:r>
              <a:rPr baseline="-25000" lang="en"/>
              <a:t>M</a:t>
            </a:r>
            <a:r>
              <a:rPr lang="en"/>
              <a:t> = EncoderRNN(x</a:t>
            </a:r>
            <a:r>
              <a:rPr baseline="-25000" lang="en"/>
              <a:t>1</a:t>
            </a:r>
            <a:r>
              <a:rPr lang="en"/>
              <a:t>,x</a:t>
            </a:r>
            <a:r>
              <a:rPr baseline="-25000" lang="en"/>
              <a:t>2</a:t>
            </a:r>
            <a:r>
              <a:rPr lang="en"/>
              <a:t>,x</a:t>
            </a:r>
            <a:r>
              <a:rPr baseline="-25000" lang="en"/>
              <a:t>3</a:t>
            </a:r>
            <a:r>
              <a:rPr lang="en"/>
              <a:t>, ...,x</a:t>
            </a:r>
            <a:r>
              <a:rPr baseline="-25000" lang="en"/>
              <a:t>M</a:t>
            </a:r>
            <a:r>
              <a:rPr lang="en"/>
              <a:t>)</a:t>
            </a:r>
          </a:p>
          <a:p>
            <a:pPr indent="-317500" lvl="0" marL="457200" rtl="0">
              <a:spcBef>
                <a:spcPts val="0"/>
              </a:spcBef>
              <a:buSzPts val="1400"/>
              <a:buChar char="●"/>
            </a:pPr>
            <a:r>
              <a:rPr lang="en"/>
              <a:t>In this equation, x</a:t>
            </a:r>
            <a:r>
              <a:rPr baseline="-25000" lang="en"/>
              <a:t>1</a:t>
            </a:r>
            <a:r>
              <a:rPr lang="en"/>
              <a:t>,x</a:t>
            </a:r>
            <a:r>
              <a:rPr baseline="-25000" lang="en"/>
              <a:t>2</a:t>
            </a:r>
            <a:r>
              <a:rPr lang="en"/>
              <a:t>, ...,x</a:t>
            </a:r>
            <a:r>
              <a:rPr baseline="-25000" lang="en"/>
              <a:t>M</a:t>
            </a:r>
            <a:r>
              <a:rPr lang="en"/>
              <a:t> is a list of fixed size vectors. The number of members in the list is the same as the number of symbols in the source sentence (</a:t>
            </a:r>
            <a:r>
              <a:rPr i="1" lang="en" sz="1500">
                <a:latin typeface="Georgia"/>
                <a:ea typeface="Georgia"/>
                <a:cs typeface="Georgia"/>
                <a:sym typeface="Georgia"/>
              </a:rPr>
              <a:t>M</a:t>
            </a:r>
            <a:r>
              <a:rPr lang="en"/>
              <a:t> in this example). Using the chain rule the conditional probability of the sequence P(</a:t>
            </a:r>
            <a:r>
              <a:rPr i="1" lang="en" sz="1500">
                <a:latin typeface="Georgia"/>
                <a:ea typeface="Georgia"/>
                <a:cs typeface="Georgia"/>
                <a:sym typeface="Georgia"/>
              </a:rPr>
              <a:t>Y</a:t>
            </a:r>
            <a:r>
              <a:rPr lang="en"/>
              <a:t> |</a:t>
            </a:r>
            <a:r>
              <a:rPr i="1" lang="en" sz="1500">
                <a:latin typeface="Georgia"/>
                <a:ea typeface="Georgia"/>
                <a:cs typeface="Georgia"/>
                <a:sym typeface="Georgia"/>
              </a:rPr>
              <a:t>X</a:t>
            </a:r>
            <a:r>
              <a:rPr lang="en"/>
              <a:t>) can be decomposed as: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lgn="ctr">
              <a:spcBef>
                <a:spcPts val="0"/>
              </a:spcBef>
              <a:buNone/>
            </a:pPr>
            <a:r>
              <a:rPr lang="en"/>
              <a:t>where </a:t>
            </a:r>
            <a:r>
              <a:rPr lang="en">
                <a:latin typeface="Cambria"/>
                <a:ea typeface="Cambria"/>
                <a:cs typeface="Cambria"/>
                <a:sym typeface="Cambria"/>
              </a:rPr>
              <a:t>y</a:t>
            </a:r>
            <a:r>
              <a:rPr baseline="-25000" lang="en">
                <a:latin typeface="Cambria"/>
                <a:ea typeface="Cambria"/>
                <a:cs typeface="Cambria"/>
                <a:sym typeface="Cambria"/>
              </a:rPr>
              <a:t>0</a:t>
            </a:r>
            <a:r>
              <a:rPr lang="en"/>
              <a:t> is a special “beginning of sentence” symbol that is prepended to every target sentence.</a:t>
            </a:r>
          </a:p>
        </p:txBody>
      </p:sp>
      <p:pic>
        <p:nvPicPr>
          <p:cNvPr id="137" name="Shape 137"/>
          <p:cNvPicPr preferRelativeResize="0"/>
          <p:nvPr/>
        </p:nvPicPr>
        <p:blipFill>
          <a:blip r:embed="rId3">
            <a:alphaModFix/>
          </a:blip>
          <a:stretch>
            <a:fillRect/>
          </a:stretch>
        </p:blipFill>
        <p:spPr>
          <a:xfrm>
            <a:off x="2570575" y="3173550"/>
            <a:ext cx="4002850" cy="89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a:t>Model Architecture</a:t>
            </a:r>
          </a:p>
        </p:txBody>
      </p:sp>
      <p:sp>
        <p:nvSpPr>
          <p:cNvPr id="143" name="Shape 143"/>
          <p:cNvSpPr txBox="1"/>
          <p:nvPr/>
        </p:nvSpPr>
        <p:spPr>
          <a:xfrm>
            <a:off x="252325" y="913200"/>
            <a:ext cx="8672400" cy="3977100"/>
          </a:xfrm>
          <a:prstGeom prst="rect">
            <a:avLst/>
          </a:prstGeom>
          <a:noFill/>
          <a:ln>
            <a:noFill/>
          </a:ln>
        </p:spPr>
        <p:txBody>
          <a:bodyPr anchorCtr="0" anchor="t" bIns="91425" lIns="91425" rIns="91425" wrap="square" tIns="91425">
            <a:noAutofit/>
          </a:bodyPr>
          <a:lstStyle/>
          <a:p>
            <a:pPr indent="-317500" lvl="0" marL="457200" rtl="0">
              <a:spcBef>
                <a:spcPts val="0"/>
              </a:spcBef>
              <a:buSzPts val="1400"/>
              <a:buChar char="●"/>
            </a:pPr>
            <a:r>
              <a:rPr lang="en"/>
              <a:t>During inference we calculate the probability of the next symbol given the source sentence encoding and the decoded target sequence so far:</a:t>
            </a:r>
          </a:p>
          <a:p>
            <a:pPr indent="0" lvl="0" marL="0" rtl="0" algn="ctr">
              <a:spcBef>
                <a:spcPts val="0"/>
              </a:spcBef>
              <a:buNone/>
            </a:pPr>
            <a:r>
              <a:rPr lang="en"/>
              <a:t>P(y</a:t>
            </a:r>
            <a:r>
              <a:rPr baseline="-25000" lang="en"/>
              <a:t>i</a:t>
            </a:r>
            <a:r>
              <a:rPr lang="en"/>
              <a:t>|y</a:t>
            </a:r>
            <a:r>
              <a:rPr baseline="-25000" lang="en"/>
              <a:t>0</a:t>
            </a:r>
            <a:r>
              <a:rPr lang="en"/>
              <a:t>, y</a:t>
            </a:r>
            <a:r>
              <a:rPr baseline="-25000" lang="en"/>
              <a:t>1</a:t>
            </a:r>
            <a:r>
              <a:rPr lang="en"/>
              <a:t>, y</a:t>
            </a:r>
            <a:r>
              <a:rPr baseline="-25000" lang="en"/>
              <a:t>2</a:t>
            </a:r>
            <a:r>
              <a:rPr lang="en"/>
              <a:t>, y</a:t>
            </a:r>
            <a:r>
              <a:rPr baseline="-25000" lang="en"/>
              <a:t>3</a:t>
            </a:r>
            <a:r>
              <a:rPr lang="en"/>
              <a:t>, ..., y</a:t>
            </a:r>
            <a:r>
              <a:rPr baseline="-25000" lang="en"/>
              <a:t>i−1</a:t>
            </a:r>
            <a:r>
              <a:rPr lang="en"/>
              <a:t>;x</a:t>
            </a:r>
            <a:r>
              <a:rPr baseline="-25000" lang="en"/>
              <a:t>1</a:t>
            </a:r>
            <a:r>
              <a:rPr lang="en"/>
              <a:t>,x</a:t>
            </a:r>
            <a:r>
              <a:rPr baseline="-25000" lang="en"/>
              <a:t>2</a:t>
            </a:r>
            <a:r>
              <a:rPr lang="en"/>
              <a:t>,x</a:t>
            </a:r>
            <a:r>
              <a:rPr baseline="-25000" lang="en"/>
              <a:t>3</a:t>
            </a:r>
            <a:r>
              <a:rPr lang="en"/>
              <a:t>, ...,x</a:t>
            </a:r>
            <a:r>
              <a:rPr baseline="-25000" lang="en"/>
              <a:t>M</a:t>
            </a:r>
            <a:r>
              <a:rPr lang="en"/>
              <a:t>)</a:t>
            </a:r>
          </a:p>
          <a:p>
            <a:pPr indent="0" lvl="0" marL="0" rtl="0">
              <a:spcBef>
                <a:spcPts val="0"/>
              </a:spcBef>
              <a:buNone/>
            </a:pPr>
            <a:r>
              <a:t/>
            </a:r>
            <a:endParaRPr/>
          </a:p>
          <a:p>
            <a:pPr indent="-317500" lvl="0" marL="457200" rtl="0">
              <a:spcBef>
                <a:spcPts val="0"/>
              </a:spcBef>
              <a:buSzPts val="1400"/>
              <a:buChar char="●"/>
            </a:pPr>
            <a:r>
              <a:rPr lang="en"/>
              <a:t>context a</a:t>
            </a:r>
            <a:r>
              <a:rPr baseline="-25000" lang="en"/>
              <a:t>i</a:t>
            </a:r>
            <a:r>
              <a:rPr lang="en"/>
              <a:t> for the current time step is computed according to the following formulas:</a:t>
            </a:r>
          </a:p>
          <a:p>
            <a:pPr indent="0" lvl="0" marL="0" rtl="0" algn="ctr">
              <a:spcBef>
                <a:spcPts val="0"/>
              </a:spcBef>
              <a:buNone/>
            </a:pPr>
            <a:r>
              <a:rPr lang="en"/>
              <a:t>s</a:t>
            </a:r>
            <a:r>
              <a:rPr baseline="-25000" lang="en"/>
              <a:t>t</a:t>
            </a:r>
            <a:r>
              <a:rPr lang="en"/>
              <a:t> = AttentionFunction(y</a:t>
            </a:r>
            <a:r>
              <a:rPr baseline="-25000" lang="en"/>
              <a:t>i−1</a:t>
            </a:r>
            <a:r>
              <a:rPr lang="en"/>
              <a:t>,x</a:t>
            </a:r>
            <a:r>
              <a:rPr baseline="-25000" lang="en"/>
              <a:t>t</a:t>
            </a:r>
            <a:r>
              <a:rPr lang="en"/>
              <a:t>) ∀t, 1 ≤ t ≤M</a:t>
            </a:r>
          </a:p>
          <a:p>
            <a:pPr indent="0" lvl="0" marL="0" rtl="0" algn="ctr">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lgn="ctr">
              <a:spcBef>
                <a:spcPts val="0"/>
              </a:spcBef>
              <a:buNone/>
            </a:pPr>
            <a:r>
              <a:rPr lang="en"/>
              <a:t>where AttentionFunction in our implementation is a feed forward network with one hidden layer.</a:t>
            </a:r>
          </a:p>
        </p:txBody>
      </p:sp>
      <p:pic>
        <p:nvPicPr>
          <p:cNvPr id="144" name="Shape 144"/>
          <p:cNvPicPr preferRelativeResize="0"/>
          <p:nvPr/>
        </p:nvPicPr>
        <p:blipFill>
          <a:blip r:embed="rId3">
            <a:alphaModFix/>
          </a:blip>
          <a:stretch>
            <a:fillRect/>
          </a:stretch>
        </p:blipFill>
        <p:spPr>
          <a:xfrm>
            <a:off x="2843075" y="2324125"/>
            <a:ext cx="4038600" cy="135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152400" y="0"/>
            <a:ext cx="8839200" cy="4536475"/>
          </a:xfrm>
          <a:prstGeom prst="rect">
            <a:avLst/>
          </a:prstGeom>
          <a:noFill/>
          <a:ln>
            <a:noFill/>
          </a:ln>
        </p:spPr>
      </p:pic>
      <p:sp>
        <p:nvSpPr>
          <p:cNvPr id="150" name="Shape 150"/>
          <p:cNvSpPr txBox="1"/>
          <p:nvPr>
            <p:ph idx="1" type="body"/>
          </p:nvPr>
        </p:nvSpPr>
        <p:spPr>
          <a:xfrm>
            <a:off x="381000" y="4696800"/>
            <a:ext cx="8382000" cy="446700"/>
          </a:xfrm>
          <a:prstGeom prst="rect">
            <a:avLst/>
          </a:prstGeom>
        </p:spPr>
        <p:txBody>
          <a:bodyPr anchorCtr="0" anchor="ctr" bIns="91425" lIns="91425" rIns="91425" wrap="square" tIns="91425">
            <a:noAutofit/>
          </a:bodyPr>
          <a:lstStyle/>
          <a:p>
            <a:pPr indent="0" lvl="0" marL="0" rtl="0" algn="ctr">
              <a:spcBef>
                <a:spcPts val="0"/>
              </a:spcBef>
              <a:buNone/>
            </a:pPr>
            <a:r>
              <a:rPr lang="en" sz="1600"/>
              <a:t>Figure 1: The model architecture of GNMT, Google’s Neural Machine Translation system.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0" y="119050"/>
            <a:ext cx="9144000" cy="451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a:t>Model Parallelism</a:t>
            </a:r>
          </a:p>
        </p:txBody>
      </p:sp>
      <p:sp>
        <p:nvSpPr>
          <p:cNvPr id="166" name="Shape 166"/>
          <p:cNvSpPr txBox="1"/>
          <p:nvPr/>
        </p:nvSpPr>
        <p:spPr>
          <a:xfrm>
            <a:off x="98250" y="726275"/>
            <a:ext cx="8914800" cy="4357800"/>
          </a:xfrm>
          <a:prstGeom prst="rect">
            <a:avLst/>
          </a:prstGeom>
          <a:noFill/>
          <a:ln>
            <a:noFill/>
          </a:ln>
        </p:spPr>
        <p:txBody>
          <a:bodyPr anchorCtr="0" anchor="t" bIns="91425" lIns="91425" rIns="91425" wrap="square" tIns="91425">
            <a:noAutofit/>
          </a:bodyPr>
          <a:lstStyle/>
          <a:p>
            <a:pPr indent="-323850" lvl="0" marL="457200" rtl="0">
              <a:spcBef>
                <a:spcPts val="0"/>
              </a:spcBef>
              <a:spcAft>
                <a:spcPts val="0"/>
              </a:spcAft>
              <a:buSzPts val="1500"/>
              <a:buChar char="●"/>
            </a:pPr>
            <a:r>
              <a:rPr lang="en" sz="1500"/>
              <a:t>Due to the complexity of our model, we make use of both </a:t>
            </a:r>
            <a:r>
              <a:rPr b="1" lang="en" sz="1500">
                <a:solidFill>
                  <a:srgbClr val="FF0000"/>
                </a:solidFill>
              </a:rPr>
              <a:t>model parallelism</a:t>
            </a:r>
            <a:r>
              <a:rPr lang="en" sz="1500"/>
              <a:t> and </a:t>
            </a:r>
            <a:r>
              <a:rPr b="1" lang="en" sz="1500">
                <a:solidFill>
                  <a:srgbClr val="FF0000"/>
                </a:solidFill>
              </a:rPr>
              <a:t>data parallelism</a:t>
            </a:r>
            <a:r>
              <a:rPr lang="en" sz="1500"/>
              <a:t> to speed up training.</a:t>
            </a:r>
          </a:p>
          <a:p>
            <a:pPr indent="-323850" lvl="0" marL="457200" rtl="0">
              <a:spcBef>
                <a:spcPts val="0"/>
              </a:spcBef>
              <a:spcAft>
                <a:spcPts val="0"/>
              </a:spcAft>
              <a:buSzPts val="1500"/>
              <a:buChar char="●"/>
            </a:pPr>
            <a:r>
              <a:rPr lang="en" sz="1500"/>
              <a:t>Data parallelism is straightforward: we train n model replicas concurrently using a Downpour Stochastic Gradient Descent algorithm. The n replicas all share one copy of model parameters, with each replica asynchronously updating the parameters using a combination of Adam and SGD algorithms. In our experiments, n is often around 10. Each replica works on a mini-batch of m sentence pairs at a time, which is often 128 in our experiments.</a:t>
            </a:r>
          </a:p>
          <a:p>
            <a:pPr indent="-323850" lvl="0" marL="457200" rtl="0">
              <a:spcBef>
                <a:spcPts val="0"/>
              </a:spcBef>
              <a:spcAft>
                <a:spcPts val="0"/>
              </a:spcAft>
              <a:buClr>
                <a:srgbClr val="674EA7"/>
              </a:buClr>
              <a:buSzPts val="1500"/>
              <a:buChar char="●"/>
            </a:pPr>
            <a:r>
              <a:rPr lang="en" sz="1500">
                <a:solidFill>
                  <a:srgbClr val="674EA7"/>
                </a:solidFill>
              </a:rPr>
              <a:t>Model parallelism is used to improve the speed of the gradient computation on each replica.</a:t>
            </a:r>
          </a:p>
          <a:p>
            <a:pPr indent="-323850" lvl="0" marL="457200" rtl="0">
              <a:spcBef>
                <a:spcPts val="0"/>
              </a:spcBef>
              <a:spcAft>
                <a:spcPts val="0"/>
              </a:spcAft>
              <a:buSzPts val="1500"/>
              <a:buChar char="●"/>
            </a:pPr>
            <a:r>
              <a:rPr lang="en" sz="1500"/>
              <a:t>The encoder and decoder networks are partitioned along the depth dimension and are placed on multiple GPUs, effectively running each layer on a different GPU. Since all but the first encoder layer are uni-directional, layer i+1 can start its computation before layer i is fully finished, which improves training speed.</a:t>
            </a:r>
          </a:p>
          <a:p>
            <a:pPr indent="-323850" lvl="0" marL="457200" rtl="0">
              <a:spcBef>
                <a:spcPts val="0"/>
              </a:spcBef>
              <a:spcAft>
                <a:spcPts val="0"/>
              </a:spcAft>
              <a:buSzPts val="1500"/>
              <a:buChar char="●"/>
            </a:pPr>
            <a:r>
              <a:rPr lang="en" sz="1500"/>
              <a:t>The softmax layer is also partitioned, with each partition responsible for a subset of symbols in the output vocabulary. Figure 1 shows more details of how partitioning is done.</a:t>
            </a:r>
          </a:p>
          <a:p>
            <a:pPr indent="-323850" lvl="0" marL="457200" rtl="0">
              <a:spcBef>
                <a:spcPts val="0"/>
              </a:spcBef>
              <a:buClr>
                <a:srgbClr val="0B5394"/>
              </a:buClr>
              <a:buSzPts val="1500"/>
              <a:buChar char="●"/>
            </a:pPr>
            <a:r>
              <a:rPr lang="en" sz="1500">
                <a:solidFill>
                  <a:srgbClr val="0B5394"/>
                </a:solidFill>
              </a:rPr>
              <a:t>Model parallelism places certain constraints on the model architectures we can use. For example, we cannot afford to have bi-directional LSTM layers for all the encoder layers, since doing so would reduce parallelism among subsequent layers, as each layer would have to wait until both forward and backward directions of the previous layer have finished.</a:t>
            </a:r>
          </a:p>
          <a:p>
            <a:pPr indent="0" lvl="0" mar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a:t>Training Criteria</a:t>
            </a:r>
          </a:p>
        </p:txBody>
      </p:sp>
      <p:sp>
        <p:nvSpPr>
          <p:cNvPr id="172" name="Shape 172"/>
          <p:cNvSpPr txBox="1"/>
          <p:nvPr/>
        </p:nvSpPr>
        <p:spPr>
          <a:xfrm>
            <a:off x="168150" y="845350"/>
            <a:ext cx="8686800" cy="4119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500"/>
              <a:t>Given a dataset of parallel text containing N input-output sequence pairs, denoted D ≡ {(X</a:t>
            </a:r>
            <a:r>
              <a:rPr baseline="30000" lang="en" sz="1500"/>
              <a:t>(i)</a:t>
            </a:r>
            <a:r>
              <a:rPr lang="en" sz="1500"/>
              <a:t>,Y</a:t>
            </a:r>
            <a:r>
              <a:rPr baseline="30000" lang="en" sz="1500"/>
              <a:t>∗(i)</a:t>
            </a:r>
            <a:r>
              <a:rPr lang="en" sz="1500"/>
              <a:t>)}</a:t>
            </a:r>
            <a:r>
              <a:rPr baseline="30000" lang="en" sz="1500"/>
              <a:t>N</a:t>
            </a:r>
            <a:r>
              <a:rPr baseline="-25000" lang="en" sz="1500"/>
              <a:t>i=1</a:t>
            </a:r>
            <a:r>
              <a:rPr lang="en" sz="1500"/>
              <a:t>,</a:t>
            </a:r>
          </a:p>
          <a:p>
            <a:pPr indent="0" lvl="0" marL="0" rtl="0">
              <a:spcBef>
                <a:spcPts val="0"/>
              </a:spcBef>
              <a:buNone/>
            </a:pPr>
            <a:r>
              <a:rPr lang="en" sz="1500"/>
              <a:t>standard maximum-likelihood training aims at maximizing the sum of log probabilities of the ground-truth outputs given the corresponding inputs,</a:t>
            </a:r>
          </a:p>
          <a:p>
            <a:pPr indent="0" lvl="0" marL="0" rtl="0" algn="ctr">
              <a:spcBef>
                <a:spcPts val="0"/>
              </a:spcBef>
              <a:buNone/>
            </a:pPr>
            <a:r>
              <a:t/>
            </a:r>
            <a:endParaRPr/>
          </a:p>
          <a:p>
            <a:pPr indent="0" lvl="0" marL="0" rtl="0" algn="r">
              <a:spcBef>
                <a:spcPts val="0"/>
              </a:spcBef>
              <a:buNone/>
            </a:pPr>
            <a:r>
              <a:t/>
            </a:r>
            <a:endParaRPr/>
          </a:p>
          <a:p>
            <a:pPr indent="0" lvl="0" marL="0" rtl="0" algn="r">
              <a:spcBef>
                <a:spcPts val="0"/>
              </a:spcBef>
              <a:buNone/>
            </a:pPr>
            <a:r>
              <a:rPr lang="en"/>
              <a:t>(7)</a:t>
            </a:r>
          </a:p>
          <a:p>
            <a:pPr indent="0" lvl="0" marL="0" rtl="0">
              <a:spcBef>
                <a:spcPts val="0"/>
              </a:spcBef>
              <a:buNone/>
            </a:pPr>
            <a:r>
              <a:t/>
            </a:r>
            <a:endParaRPr sz="1500"/>
          </a:p>
          <a:p>
            <a:pPr indent="0" lvl="0" marL="0" rtl="0">
              <a:spcBef>
                <a:spcPts val="0"/>
              </a:spcBef>
              <a:buNone/>
            </a:pPr>
            <a:r>
              <a:t/>
            </a:r>
            <a:endParaRPr sz="1500"/>
          </a:p>
          <a:p>
            <a:pPr indent="0" lvl="0" marL="0" rtl="0">
              <a:spcBef>
                <a:spcPts val="0"/>
              </a:spcBef>
              <a:buNone/>
            </a:pPr>
            <a:r>
              <a:rPr lang="en" sz="1500"/>
              <a:t>The main problem with this objective is that it does not reflect the task reward function as measured by the BLEU score in translation. Further, this objective does not explicitly encourage a ranking among incorrect output sequences – where outputs with higher BLEU scores should still obtain higher probabilities under the model – since incorrect outputs are never observed during training. In other words, using maximum-likelihood training only, the model will not learn to be robust to errors made during decoding since they are never observed, which is quite a mismatch between the training and testing procedure.</a:t>
            </a:r>
          </a:p>
        </p:txBody>
      </p:sp>
      <p:pic>
        <p:nvPicPr>
          <p:cNvPr id="173" name="Shape 173"/>
          <p:cNvPicPr preferRelativeResize="0"/>
          <p:nvPr/>
        </p:nvPicPr>
        <p:blipFill>
          <a:blip r:embed="rId3">
            <a:alphaModFix/>
          </a:blip>
          <a:stretch>
            <a:fillRect/>
          </a:stretch>
        </p:blipFill>
        <p:spPr>
          <a:xfrm>
            <a:off x="3086100" y="1762125"/>
            <a:ext cx="2971800" cy="66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