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4B8F-FC1A-8D36-3D6B-C1ACB3063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0AFE0-5874-E626-59B3-959707C0C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C994-E45E-169E-2157-CE2D94A6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CA54-9968-7F44-99C5-901AD4761DF1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357D-918D-AA19-339F-287AA8DC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6EC8-954C-C6C5-DD07-BFD87E75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8AD4-08F7-D546-AA69-E4AB05DD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8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473D-BD1C-F792-9A91-D4B5784D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1AA5A-5CB0-AD3D-81BE-B9F89AC9C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FB74-5127-DFB1-425F-92CD52F5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CA54-9968-7F44-99C5-901AD4761DF1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A402C-7209-86D9-717C-C81122D4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5DCF-5C16-9454-2E23-9CB72E3A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8AD4-08F7-D546-AA69-E4AB05DD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5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AAF7F-BEE0-FF0E-9AEA-B8EE02026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77166-C932-60D5-C9EB-2E4F3881D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9C13A-483D-2E29-DBA6-18A6FC5E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CA54-9968-7F44-99C5-901AD4761DF1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51B3-7C63-DE30-286A-64286756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EAF5-F370-6158-24A8-DDAF597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8AD4-08F7-D546-AA69-E4AB05DD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242D-37F4-9E2D-6F41-0F1A798C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DB97-39E3-A0E6-AA41-07476352F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E082-4704-77BA-BBB6-DA4DD412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CA54-9968-7F44-99C5-901AD4761DF1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8905-4A3B-F334-7CE4-FF89DBA2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7754-DFB2-9896-67F7-17389C84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8AD4-08F7-D546-AA69-E4AB05DD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45EF-FC6C-354C-A4FF-19E20CDE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63EC5-3713-3772-B6F2-35E2AD2EB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1C3E-2B13-4A99-BF30-EBA0A8EC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CA54-9968-7F44-99C5-901AD4761DF1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ADC5-65D9-74C6-F86D-EDBA5AAA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14BE-4D5A-3F07-4728-EE8E3A8F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8AD4-08F7-D546-AA69-E4AB05DD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E4D0-3B62-06DF-CB7C-DDB36799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32FF-752C-7023-BF26-6A3F547C7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AFAA-56F1-4AB3-315E-819EEA8AB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9A858-654A-2184-291A-E2231210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CA54-9968-7F44-99C5-901AD4761DF1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8ECF2-BFA2-1A7A-CF8E-CB56B344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6DC-C825-E56E-C71E-CEDB688A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8AD4-08F7-D546-AA69-E4AB05DD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C5B6-0A72-2E3D-8462-A85F987C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DE461-5D2F-FF25-3402-F62006E1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A6B58-AFFC-89D3-4BF8-F4E3284E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5D44-366B-630F-DDF9-A0EB3814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F7297-CC1A-93D2-63F8-6E0491E4A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BEFCF-D660-40CB-CCEC-15B13C1E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CA54-9968-7F44-99C5-901AD4761DF1}" type="datetimeFigureOut">
              <a:rPr lang="en-US" smtClean="0"/>
              <a:t>8/6/24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B4663-83F0-D297-5C3C-C19601CD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D856A-92C7-0E27-E3CB-A96ACFC8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8AD4-08F7-D546-AA69-E4AB05DD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076D-B2C9-71BF-A906-2A5C1D9C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0F0B4-DAD5-8131-1141-17B50D8F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CA54-9968-7F44-99C5-901AD4761DF1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E548F-C21F-BBCC-5B87-16182AAB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15A5E-42F4-7771-A074-CCB2D64C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8AD4-08F7-D546-AA69-E4AB05DD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2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2E704-73B1-DCA3-E192-2A12B8E4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CA54-9968-7F44-99C5-901AD4761DF1}" type="datetimeFigureOut">
              <a:rPr lang="en-US" smtClean="0"/>
              <a:t>8/6/24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7EF1F-2BD7-C734-12B2-67B5AD63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B2A5-4DB7-61C5-E25B-46F58C1A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8AD4-08F7-D546-AA69-E4AB05DD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7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8537-4BE2-D1D5-E7A9-E1F3803A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360A-8BF4-34A4-2887-E5BDE1E9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92A3D-F9B4-7C27-30B0-5F65C6BC1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AF392-5A22-B6E0-DD29-ADB55C6E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CA54-9968-7F44-99C5-901AD4761DF1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EE0EB-3FF8-E3F0-5D6A-B048055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DFAF6-F11F-507F-5B40-3F1956A8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8AD4-08F7-D546-AA69-E4AB05DD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0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4DC2-0941-AC1A-F307-F7282AB4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46A50-26B4-A92F-842D-E034191D6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AB756-0527-1269-4181-0410A08D6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A21CC-0219-7AF7-0D99-E88A54DC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CA54-9968-7F44-99C5-901AD4761DF1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178B8-C9CF-56C1-0E4B-EF27881E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AF90E-ADD7-30AA-7367-D0FE3455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8AD4-08F7-D546-AA69-E4AB05DD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7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B4FB6-7EBD-3335-6A11-901066C8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32A53-6283-609A-C149-8FDCD54E0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0559-8DAB-CA0E-1126-DD43A523F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77CA54-9968-7F44-99C5-901AD4761DF1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EFC9E-7F26-EEA3-151D-41B86628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41730-E8B4-0A22-0CF6-AE21A5FB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48AD4-08F7-D546-AA69-E4AB05DD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3ECC-FB0A-467C-BBEE-65AC00BD7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 Nexus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33982-4D88-E57A-12FF-8CAD85D0F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AA72-9CE5-491D-C911-C23EC674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Proton charge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28D41-6982-DE25-61E5-4FC74F7B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72400" cy="420765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9A94E0B-052C-6C9D-6CD4-A59A66C369B3}"/>
              </a:ext>
            </a:extLst>
          </p:cNvPr>
          <p:cNvSpPr/>
          <p:nvPr/>
        </p:nvSpPr>
        <p:spPr>
          <a:xfrm>
            <a:off x="996026" y="2876423"/>
            <a:ext cx="1074999" cy="1398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7BF87-7E19-DC66-A5E6-8A734C41620C}"/>
              </a:ext>
            </a:extLst>
          </p:cNvPr>
          <p:cNvSpPr txBox="1"/>
          <p:nvPr/>
        </p:nvSpPr>
        <p:spPr>
          <a:xfrm>
            <a:off x="8768426" y="2693084"/>
            <a:ext cx="2703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 charge for each T0</a:t>
            </a:r>
          </a:p>
          <a:p>
            <a:r>
              <a:rPr lang="en-US" dirty="0"/>
              <a:t>is stored here</a:t>
            </a:r>
          </a:p>
        </p:txBody>
      </p:sp>
    </p:spTree>
    <p:extLst>
      <p:ext uri="{BB962C8B-B14F-4D97-AF65-F5344CB8AC3E}">
        <p14:creationId xmlns:p14="http://schemas.microsoft.com/office/powerpoint/2010/main" val="33039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B3EC-547D-3E95-3D35-D4D59700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3C336-8A5A-DF0E-4BF6-C3928E82B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68003" cy="4051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C597A-FCCF-850D-8D8A-C55824206349}"/>
              </a:ext>
            </a:extLst>
          </p:cNvPr>
          <p:cNvSpPr txBox="1"/>
          <p:nvPr/>
        </p:nvSpPr>
        <p:spPr>
          <a:xfrm>
            <a:off x="6769344" y="1164922"/>
            <a:ext cx="53045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Neutron events are stored in bank1_events</a:t>
            </a:r>
          </a:p>
          <a:p>
            <a:endParaRPr lang="en-US" dirty="0"/>
          </a:p>
          <a:p>
            <a:r>
              <a:rPr lang="en-US" dirty="0" err="1"/>
              <a:t>event_id</a:t>
            </a:r>
            <a:r>
              <a:rPr lang="en-US" dirty="0"/>
              <a:t> = pixel on tube(0-255 tube 1,</a:t>
            </a:r>
          </a:p>
          <a:p>
            <a:r>
              <a:rPr lang="en-US" dirty="0"/>
              <a:t>                                                    256-511 taube 2, </a:t>
            </a:r>
          </a:p>
          <a:p>
            <a:r>
              <a:rPr lang="en-US" dirty="0"/>
              <a:t>                                                    and so on)</a:t>
            </a:r>
          </a:p>
          <a:p>
            <a:endParaRPr lang="en-US" dirty="0"/>
          </a:p>
          <a:p>
            <a:r>
              <a:rPr lang="en-US" dirty="0" err="1"/>
              <a:t>event_time_offset</a:t>
            </a:r>
            <a:r>
              <a:rPr lang="en-US" dirty="0"/>
              <a:t> = time of neutron event from</a:t>
            </a:r>
          </a:p>
          <a:p>
            <a:r>
              <a:rPr lang="en-US" dirty="0"/>
              <a:t>                                           T0 for that event</a:t>
            </a:r>
          </a:p>
          <a:p>
            <a:endParaRPr lang="en-US" dirty="0"/>
          </a:p>
          <a:p>
            <a:r>
              <a:rPr lang="en-US" dirty="0" err="1"/>
              <a:t>event_time_zero</a:t>
            </a:r>
            <a:r>
              <a:rPr lang="en-US" dirty="0"/>
              <a:t> = list of T0 pulse times from </a:t>
            </a:r>
          </a:p>
          <a:p>
            <a:r>
              <a:rPr lang="en-US" dirty="0"/>
              <a:t>                                        start of run</a:t>
            </a:r>
          </a:p>
          <a:p>
            <a:endParaRPr lang="en-US" dirty="0"/>
          </a:p>
          <a:p>
            <a:r>
              <a:rPr lang="en-US" dirty="0" err="1"/>
              <a:t>event_index</a:t>
            </a:r>
            <a:r>
              <a:rPr lang="en-US" dirty="0"/>
              <a:t> = list of neutron </a:t>
            </a:r>
            <a:r>
              <a:rPr lang="en-US" dirty="0" err="1"/>
              <a:t>event_id</a:t>
            </a:r>
            <a:r>
              <a:rPr lang="en-US" dirty="0"/>
              <a:t> for which new </a:t>
            </a:r>
          </a:p>
          <a:p>
            <a:r>
              <a:rPr lang="en-US" dirty="0"/>
              <a:t>                               T0 started</a:t>
            </a:r>
          </a:p>
        </p:txBody>
      </p:sp>
    </p:spTree>
    <p:extLst>
      <p:ext uri="{BB962C8B-B14F-4D97-AF65-F5344CB8AC3E}">
        <p14:creationId xmlns:p14="http://schemas.microsoft.com/office/powerpoint/2010/main" val="172526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E769-61B7-8DA1-6A64-E7BB5BCB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absolute time and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4CEBC-2364-72AC-CC0A-B1A9DDD9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1" y="1690688"/>
            <a:ext cx="1089629" cy="1660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BC97CE-3892-83E5-4514-0B43AAFB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87" y="1674210"/>
            <a:ext cx="1151264" cy="1754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4D174-C804-51DD-0170-2B7CDBA55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01" y="3871104"/>
            <a:ext cx="762859" cy="2456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27CE07-2643-E975-A46E-6D2AEF266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987" y="3871104"/>
            <a:ext cx="1151264" cy="2693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9CFAF-744A-B3BE-3C55-A72906ED96BD}"/>
              </a:ext>
            </a:extLst>
          </p:cNvPr>
          <p:cNvSpPr txBox="1"/>
          <p:nvPr/>
        </p:nvSpPr>
        <p:spPr>
          <a:xfrm>
            <a:off x="3493354" y="1690688"/>
            <a:ext cx="8284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calculate for 21</a:t>
            </a:r>
            <a:r>
              <a:rPr lang="en-US" baseline="30000" dirty="0"/>
              <a:t>st</a:t>
            </a:r>
            <a:r>
              <a:rPr lang="en-US" dirty="0"/>
              <a:t> event in </a:t>
            </a:r>
            <a:r>
              <a:rPr lang="en-US" dirty="0" err="1"/>
              <a:t>event_id</a:t>
            </a:r>
            <a:r>
              <a:rPr lang="en-US" dirty="0"/>
              <a:t> list: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event_index</a:t>
            </a:r>
            <a:r>
              <a:rPr lang="en-US" dirty="0"/>
              <a:t>, we get all events till 25 belongs to the first T0:</a:t>
            </a:r>
          </a:p>
          <a:p>
            <a:r>
              <a:rPr lang="en-US" dirty="0"/>
              <a:t>and the time offset for that event is 7493.5 microseconds</a:t>
            </a:r>
          </a:p>
          <a:p>
            <a:r>
              <a:rPr lang="en-US" dirty="0"/>
              <a:t>so abs time = 0+7493.5 us</a:t>
            </a:r>
          </a:p>
          <a:p>
            <a:r>
              <a:rPr lang="en-US" dirty="0"/>
              <a:t>and pix hit is : 1057 that is tube 5 and 34</a:t>
            </a:r>
            <a:r>
              <a:rPr lang="en-US" baseline="30000" dirty="0"/>
              <a:t>th</a:t>
            </a:r>
            <a:r>
              <a:rPr lang="en-US" dirty="0"/>
              <a:t> pixel </a:t>
            </a:r>
          </a:p>
          <a:p>
            <a:r>
              <a:rPr lang="en-US" dirty="0"/>
              <a:t>                               1057 = 256*4-1+34</a:t>
            </a:r>
          </a:p>
          <a:p>
            <a:endParaRPr lang="en-US" dirty="0"/>
          </a:p>
          <a:p>
            <a:r>
              <a:rPr lang="en-US" dirty="0"/>
              <a:t>Same calculation for 32</a:t>
            </a:r>
            <a:r>
              <a:rPr lang="en-US" baseline="30000" dirty="0"/>
              <a:t>nd</a:t>
            </a:r>
            <a:r>
              <a:rPr lang="en-US" dirty="0"/>
              <a:t> pixel will tell:</a:t>
            </a:r>
          </a:p>
          <a:p>
            <a:r>
              <a:rPr lang="en-US" dirty="0"/>
              <a:t>from </a:t>
            </a:r>
            <a:r>
              <a:rPr lang="en-US" dirty="0" err="1"/>
              <a:t>event_index</a:t>
            </a:r>
            <a:r>
              <a:rPr lang="en-US" dirty="0"/>
              <a:t>, we get all events from 25 till 38 belongs to the second T0:</a:t>
            </a:r>
          </a:p>
          <a:p>
            <a:r>
              <a:rPr lang="en-US" dirty="0"/>
              <a:t>and the time offset for that event is 6460.7 microseconds</a:t>
            </a:r>
          </a:p>
          <a:p>
            <a:r>
              <a:rPr lang="en-US" dirty="0"/>
              <a:t>so abs time = 0.01667ms + 6460.7 us</a:t>
            </a:r>
          </a:p>
          <a:p>
            <a:r>
              <a:rPr lang="en-US" dirty="0"/>
              <a:t>and pix hit is : 617 that is tube 3 and 106</a:t>
            </a:r>
            <a:r>
              <a:rPr lang="en-US" baseline="30000" dirty="0"/>
              <a:t>th</a:t>
            </a:r>
            <a:r>
              <a:rPr lang="en-US" dirty="0"/>
              <a:t> pixel </a:t>
            </a:r>
          </a:p>
          <a:p>
            <a:r>
              <a:rPr lang="en-US" dirty="0"/>
              <a:t>                               617 = 256*2-1+106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4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7D3B-AF9E-4EAE-C222-6A98B83E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CE6F5-295F-A116-560A-817F5950F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4" y="1340284"/>
            <a:ext cx="2215895" cy="4918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750212-37CF-D1A5-2657-4B1C868A9B16}"/>
              </a:ext>
            </a:extLst>
          </p:cNvPr>
          <p:cNvSpPr txBox="1"/>
          <p:nvPr/>
        </p:nvSpPr>
        <p:spPr>
          <a:xfrm>
            <a:off x="4427951" y="1960323"/>
            <a:ext cx="4556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also contains other information such as </a:t>
            </a:r>
          </a:p>
          <a:p>
            <a:pPr marL="400050" indent="-400050">
              <a:buAutoNum type="romanLcPeriod"/>
            </a:pPr>
            <a:r>
              <a:rPr lang="en-US" dirty="0"/>
              <a:t>Run Number</a:t>
            </a:r>
          </a:p>
          <a:p>
            <a:pPr marL="400050" indent="-400050">
              <a:buAutoNum type="romanLcPeriod"/>
            </a:pPr>
            <a:r>
              <a:rPr lang="en-US" dirty="0"/>
              <a:t>Duration</a:t>
            </a:r>
          </a:p>
          <a:p>
            <a:pPr marL="400050" indent="-400050">
              <a:buAutoNum type="romanLcPeriod"/>
            </a:pPr>
            <a:r>
              <a:rPr lang="en-US" dirty="0"/>
              <a:t>Start and end time</a:t>
            </a:r>
          </a:p>
          <a:p>
            <a:pPr marL="400050" indent="-400050">
              <a:buAutoNum type="romanLcPeriod"/>
            </a:pPr>
            <a:r>
              <a:rPr lang="en-US" dirty="0"/>
              <a:t>total counts</a:t>
            </a:r>
          </a:p>
          <a:p>
            <a:pPr marL="400050" indent="-400050">
              <a:buAutoNum type="romanLcPeriod"/>
            </a:pPr>
            <a:r>
              <a:rPr lang="en-US" dirty="0"/>
              <a:t>total T0 </a:t>
            </a:r>
          </a:p>
          <a:p>
            <a:pPr marL="400050" indent="-400050">
              <a:buAutoNum type="romanLcPeriod"/>
            </a:pPr>
            <a:r>
              <a:rPr lang="en-US" dirty="0" err="1"/>
              <a:t>etc</a:t>
            </a: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96930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245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Data in Nexus file</vt:lpstr>
      <vt:lpstr>Proton charge</vt:lpstr>
      <vt:lpstr>Neutron Events</vt:lpstr>
      <vt:lpstr>Calculation of absolute time and location</vt:lpstr>
      <vt:lpstr>Other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Hitesh Rahangdale</dc:creator>
  <cp:lastModifiedBy>Hitesh Rahangdale</cp:lastModifiedBy>
  <cp:revision>3</cp:revision>
  <dcterms:created xsi:type="dcterms:W3CDTF">2024-08-06T17:53:57Z</dcterms:created>
  <dcterms:modified xsi:type="dcterms:W3CDTF">2024-08-06T19:08:46Z</dcterms:modified>
</cp:coreProperties>
</file>