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9" autoAdjust="0"/>
    <p:restoredTop sz="94660"/>
  </p:normalViewPr>
  <p:slideViewPr>
    <p:cSldViewPr>
      <p:cViewPr varScale="1">
        <p:scale>
          <a:sx n="69" d="100"/>
          <a:sy n="69" d="100"/>
        </p:scale>
        <p:origin x="8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4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626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18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16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45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76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6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1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4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84177B-ADEF-4086-AF33-CA54D2BAEC82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3577-FFB4-4A72-ABCF-59EB1660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48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1584176"/>
          </a:xfrm>
        </p:spPr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420889"/>
            <a:ext cx="6800800" cy="2304255"/>
          </a:xfrm>
        </p:spPr>
        <p:txBody>
          <a:bodyPr/>
          <a:lstStyle/>
          <a:p>
            <a:r>
              <a:rPr lang="en-US" dirty="0" smtClean="0"/>
              <a:t>FUNCTIONS(MODULES </a:t>
            </a:r>
            <a:r>
              <a:rPr lang="en-US" dirty="0"/>
              <a:t>IN BUILD FUNCTIONS ,</a:t>
            </a:r>
            <a:r>
              <a:rPr lang="en-US" dirty="0" smtClean="0"/>
              <a:t>LAMBDA </a:t>
            </a:r>
            <a:r>
              <a:rPr lang="en-US" dirty="0"/>
              <a:t>,DECORATOR GENERATOR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Wrapping one function in another function represented by @symbol</a:t>
            </a:r>
          </a:p>
          <a:p>
            <a:r>
              <a:rPr lang="en-US" dirty="0" smtClean="0"/>
              <a:t>Functions </a:t>
            </a:r>
            <a:r>
              <a:rPr lang="en-US" dirty="0"/>
              <a:t>that accept an object and return another to be used by the same name</a:t>
            </a:r>
          </a:p>
          <a:p>
            <a:r>
              <a:rPr lang="en-US" dirty="0" smtClean="0"/>
              <a:t>Decorators are a way to modify or enhance functions without changing their code.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81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 for </a:t>
            </a:r>
            <a:r>
              <a:rPr lang="en-IN" b="1" dirty="0"/>
              <a:t>Decorator:</a:t>
            </a:r>
            <a:r>
              <a:rPr lang="en-IN" dirty="0"/>
              <a:t> 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344816" cy="4691608"/>
          </a:xfrm>
        </p:spPr>
      </p:pic>
    </p:spTree>
    <p:extLst>
      <p:ext uri="{BB962C8B-B14F-4D97-AF65-F5344CB8AC3E}">
        <p14:creationId xmlns:p14="http://schemas.microsoft.com/office/powerpoint/2010/main" val="16885630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</a:t>
            </a:r>
            <a:r>
              <a:rPr lang="en-US" dirty="0" err="1" smtClean="0"/>
              <a:t>gererators</a:t>
            </a:r>
            <a:r>
              <a:rPr lang="en-US" dirty="0" smtClean="0"/>
              <a:t> lets you create your own iterator functions that return the traversal object with a sequence of values.</a:t>
            </a:r>
          </a:p>
          <a:p>
            <a:r>
              <a:rPr lang="en-US" dirty="0" smtClean="0"/>
              <a:t>In a generator </a:t>
            </a:r>
            <a:r>
              <a:rPr lang="en-US" dirty="0" err="1" smtClean="0"/>
              <a:t>function,a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yield</a:t>
            </a:r>
            <a:r>
              <a:rPr lang="en-US" dirty="0" smtClean="0"/>
              <a:t> statement is used rather than a return statement</a:t>
            </a:r>
          </a:p>
          <a:p>
            <a:r>
              <a:rPr lang="en-US" dirty="0" smtClean="0"/>
              <a:t>The return statements terminates a function entirely while the yield statement pauses the function ,holding all its states and continuing on successive calls.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61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Generators: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628800"/>
            <a:ext cx="6247530" cy="4824536"/>
          </a:xfrm>
        </p:spPr>
      </p:pic>
    </p:spTree>
    <p:extLst>
      <p:ext uri="{BB962C8B-B14F-4D97-AF65-F5344CB8AC3E}">
        <p14:creationId xmlns:p14="http://schemas.microsoft.com/office/powerpoint/2010/main" val="100276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*</a:t>
            </a:r>
            <a:r>
              <a:rPr lang="en-US" dirty="0"/>
              <a:t>Functions:* Blocks of reusable code defined with def.- 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/>
              <a:t>Lambda Functions:* Small, anonymous functions using lambda</a:t>
            </a:r>
            <a:r>
              <a:rPr lang="en-US" dirty="0" smtClean="0"/>
              <a:t>.-</a:t>
            </a:r>
          </a:p>
          <a:p>
            <a:r>
              <a:rPr lang="en-US" dirty="0" smtClean="0"/>
              <a:t> </a:t>
            </a:r>
            <a:r>
              <a:rPr lang="en-US" dirty="0"/>
              <a:t>*Decorators:* Modify functions using the @decorator syntax</a:t>
            </a:r>
            <a:r>
              <a:rPr lang="en-US" dirty="0" smtClean="0"/>
              <a:t>.-</a:t>
            </a:r>
          </a:p>
          <a:p>
            <a:r>
              <a:rPr lang="en-US" dirty="0" smtClean="0"/>
              <a:t> </a:t>
            </a:r>
            <a:r>
              <a:rPr lang="en-US" dirty="0"/>
              <a:t>*Generators:* Create iterators with yield for lazy evaluation.- 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/>
              <a:t>Built-in Functions:* Predefined functions like sum, </a:t>
            </a:r>
            <a:r>
              <a:rPr lang="en-US" dirty="0" err="1"/>
              <a:t>len</a:t>
            </a:r>
            <a:r>
              <a:rPr lang="en-US" dirty="0"/>
              <a:t>, etc</a:t>
            </a:r>
            <a:r>
              <a:rPr lang="en-US" dirty="0" smtClean="0"/>
              <a:t>.-</a:t>
            </a:r>
          </a:p>
          <a:p>
            <a:r>
              <a:rPr lang="en-US" dirty="0" smtClean="0"/>
              <a:t> </a:t>
            </a:r>
            <a:r>
              <a:rPr lang="en-US" dirty="0"/>
              <a:t>*Modules:* Organize code into separate files and import them using import.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69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853249"/>
            <a:ext cx="6711654" cy="474410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Built-in functions are the pre-defined functions in python that allows using the basic properties of strings and numbers .</a:t>
            </a:r>
          </a:p>
          <a:p>
            <a:r>
              <a:rPr lang="en-US" sz="2800" dirty="0" smtClean="0"/>
              <a:t>There are 60+ built-in functions in Python .</a:t>
            </a:r>
          </a:p>
          <a:p>
            <a:r>
              <a:rPr lang="en-US" sz="2800" dirty="0" smtClean="0"/>
              <a:t>The top 10 built-in functions are </a:t>
            </a:r>
            <a:r>
              <a:rPr lang="en-US" sz="2800" dirty="0" err="1" smtClean="0"/>
              <a:t>abs,chr,dict,enumerate</a:t>
            </a:r>
            <a:r>
              <a:rPr lang="en-US" sz="2800" dirty="0" smtClean="0"/>
              <a:t> ,min-</a:t>
            </a:r>
            <a:r>
              <a:rPr lang="en-US" sz="2800" dirty="0" err="1" smtClean="0"/>
              <a:t>max,float</a:t>
            </a:r>
            <a:r>
              <a:rPr lang="en-US" sz="2800" dirty="0" smtClean="0"/>
              <a:t>, </a:t>
            </a:r>
            <a:r>
              <a:rPr lang="en-US" sz="2800" dirty="0" err="1" smtClean="0"/>
              <a:t>len,list,range</a:t>
            </a:r>
            <a:r>
              <a:rPr lang="en-US" sz="2800" dirty="0" smtClean="0"/>
              <a:t> and set.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35570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Here are some few examples of built-in function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 and length </a:t>
            </a:r>
            <a:r>
              <a:rPr lang="en-IN" dirty="0" smtClean="0"/>
              <a:t>:</a:t>
            </a:r>
          </a:p>
          <a:p>
            <a:r>
              <a:rPr lang="en-US" dirty="0" smtClean="0"/>
              <a:t>Purpose: sum returns the sum of all items in an </a:t>
            </a:r>
            <a:r>
              <a:rPr lang="en-US" dirty="0" err="1" smtClean="0"/>
              <a:t>iterable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Purpose:Length</a:t>
            </a:r>
            <a:r>
              <a:rPr lang="en-US" dirty="0" smtClean="0"/>
              <a:t> returns the number of items in an object (like a </a:t>
            </a:r>
            <a:r>
              <a:rPr lang="en-US" dirty="0" err="1" smtClean="0"/>
              <a:t>list,string</a:t>
            </a:r>
            <a:r>
              <a:rPr lang="en-US" dirty="0" smtClean="0"/>
              <a:t> ,or tuple)</a:t>
            </a:r>
          </a:p>
          <a:p>
            <a:r>
              <a:rPr lang="en-US" dirty="0" smtClean="0"/>
              <a:t>Example: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005064"/>
            <a:ext cx="5760640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89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16042"/>
          </a:xfrm>
        </p:spPr>
        <p:txBody>
          <a:bodyPr/>
          <a:lstStyle/>
          <a:p>
            <a:r>
              <a:rPr lang="en-US" dirty="0" smtClean="0"/>
              <a:t>USING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700808"/>
            <a:ext cx="6711654" cy="4195481"/>
          </a:xfrm>
        </p:spPr>
        <p:txBody>
          <a:bodyPr/>
          <a:lstStyle/>
          <a:p>
            <a:r>
              <a:rPr lang="en-US" dirty="0" smtClean="0"/>
              <a:t>Python allows you to organize your code into modules ,which are just Python </a:t>
            </a:r>
            <a:r>
              <a:rPr lang="en-US" dirty="0" err="1" smtClean="0"/>
              <a:t>files.You</a:t>
            </a:r>
            <a:r>
              <a:rPr lang="en-US" dirty="0" smtClean="0"/>
              <a:t> can import these modules using the </a:t>
            </a:r>
            <a:r>
              <a:rPr lang="en-US" dirty="0" smtClean="0">
                <a:solidFill>
                  <a:srgbClr val="FF0000"/>
                </a:solidFill>
              </a:rPr>
              <a:t>import</a:t>
            </a:r>
            <a:r>
              <a:rPr lang="en-US" dirty="0" smtClean="0"/>
              <a:t> statement.</a:t>
            </a:r>
          </a:p>
          <a:p>
            <a:r>
              <a:rPr lang="en-US" dirty="0" smtClean="0"/>
              <a:t>Example: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80928"/>
            <a:ext cx="563006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863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is a block of code which only runs </a:t>
            </a:r>
            <a:r>
              <a:rPr lang="en-US" dirty="0" smtClean="0"/>
              <a:t>when </a:t>
            </a:r>
            <a:r>
              <a:rPr lang="en-US" dirty="0"/>
              <a:t>it is called</a:t>
            </a:r>
            <a:r>
              <a:rPr lang="en-US" dirty="0" smtClean="0"/>
              <a:t>.</a:t>
            </a:r>
          </a:p>
          <a:p>
            <a:r>
              <a:rPr lang="en-US" dirty="0"/>
              <a:t>You can pass data, known as parameters, into a function</a:t>
            </a:r>
            <a:r>
              <a:rPr lang="en-US" dirty="0" smtClean="0"/>
              <a:t>.</a:t>
            </a:r>
          </a:p>
          <a:p>
            <a:r>
              <a:rPr lang="en-US" dirty="0"/>
              <a:t>A function can return data as a result.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AND 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/>
              <a:t>In Python a function is defined using the def </a:t>
            </a:r>
            <a:r>
              <a:rPr lang="en-US" sz="2600" dirty="0" smtClean="0"/>
              <a:t>keyword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r>
              <a:rPr lang="en-US" sz="2600" dirty="0"/>
              <a:t>To call a function, use the function name followed by </a:t>
            </a:r>
            <a:r>
              <a:rPr lang="en-US" sz="2600" dirty="0" smtClean="0"/>
              <a:t>parenthesis</a:t>
            </a:r>
          </a:p>
          <a:p>
            <a:r>
              <a:rPr lang="en-US" sz="2600" dirty="0" smtClean="0"/>
              <a:t>Example:</a:t>
            </a:r>
          </a:p>
          <a:p>
            <a:pPr>
              <a:buNone/>
            </a:pPr>
            <a:r>
              <a:rPr lang="en-US" sz="2600" dirty="0"/>
              <a:t>def add():</a:t>
            </a:r>
            <a:br>
              <a:rPr lang="en-US" sz="2600" dirty="0"/>
            </a:br>
            <a:r>
              <a:rPr lang="en-US" sz="2600" dirty="0"/>
              <a:t>    a=4</a:t>
            </a:r>
            <a:br>
              <a:rPr lang="en-US" sz="2600" dirty="0"/>
            </a:br>
            <a:r>
              <a:rPr lang="en-US" sz="2600" dirty="0"/>
              <a:t>    b=5</a:t>
            </a:r>
            <a:br>
              <a:rPr lang="en-US" sz="2600" dirty="0"/>
            </a:br>
            <a:r>
              <a:rPr lang="en-US" sz="2600" dirty="0"/>
              <a:t>    print(</a:t>
            </a:r>
            <a:r>
              <a:rPr lang="en-US" sz="2600" dirty="0" err="1"/>
              <a:t>a+b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add()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 (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3521" y="2308915"/>
            <a:ext cx="3391374" cy="1368152"/>
          </a:xfrm>
          <a:prstGeom prst="rect">
            <a:avLst/>
          </a:prstGeom>
        </p:spPr>
      </p:pic>
      <p:pic>
        <p:nvPicPr>
          <p:cNvPr id="5" name="Picture 4" descr="Screenshot (7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3933056"/>
            <a:ext cx="3143689" cy="2152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AND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41557"/>
            <a:ext cx="8229600" cy="4525963"/>
          </a:xfrm>
        </p:spPr>
        <p:txBody>
          <a:bodyPr/>
          <a:lstStyle/>
          <a:p>
            <a:r>
              <a:rPr lang="en-US" dirty="0"/>
              <a:t>Arguments are specified after the function name, inside the parentheses. You can add as many arguments as you want, just separate them with a comma.</a:t>
            </a:r>
          </a:p>
        </p:txBody>
      </p:sp>
      <p:pic>
        <p:nvPicPr>
          <p:cNvPr id="4" name="Picture 3" descr="Screenshot (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9792" y="2276872"/>
            <a:ext cx="5515745" cy="2229161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002" y="1417638"/>
            <a:ext cx="8363272" cy="5107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Lambda functions have no name.</a:t>
            </a:r>
          </a:p>
          <a:p>
            <a:pPr marL="0" indent="0">
              <a:buNone/>
            </a:pPr>
            <a:r>
              <a:rPr lang="en-US" dirty="0" smtClean="0"/>
              <a:t>Multiple arguments and single expressions called lambda.</a:t>
            </a:r>
          </a:p>
          <a:p>
            <a:pPr marL="0" indent="0">
              <a:buNone/>
            </a:pPr>
            <a:r>
              <a:rPr lang="en-US" dirty="0" smtClean="0"/>
              <a:t>Lambda functions can take any number of arguments.</a:t>
            </a:r>
          </a:p>
          <a:p>
            <a:pPr marL="0" indent="0">
              <a:buNone/>
            </a:pPr>
            <a:r>
              <a:rPr lang="en-US" dirty="0" smtClean="0"/>
              <a:t>Lambda function can return just one value in the form of an expression.</a:t>
            </a:r>
          </a:p>
          <a:p>
            <a:pPr marL="0" indent="0">
              <a:buNone/>
            </a:pPr>
            <a:r>
              <a:rPr lang="en-US" dirty="0" smtClean="0"/>
              <a:t>It can not contain multiple expressions.</a:t>
            </a:r>
          </a:p>
          <a:p>
            <a:pPr marL="0" indent="0">
              <a:buNone/>
            </a:pPr>
            <a:r>
              <a:rPr lang="en-US" dirty="0" smtClean="0"/>
              <a:t>Lambda function can not access variables other than those in their parameter list.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99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59221"/>
            <a:ext cx="8229600" cy="70953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to write the lambda functions.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sz="2400" dirty="0" smtClean="0"/>
              <a:t>variable=</a:t>
            </a:r>
            <a:r>
              <a:rPr lang="en-US" sz="2400" dirty="0" smtClean="0">
                <a:solidFill>
                  <a:srgbClr val="FF0000"/>
                </a:solidFill>
              </a:rPr>
              <a:t>lambda</a:t>
            </a:r>
            <a:r>
              <a:rPr lang="en-US" sz="2400" dirty="0" smtClean="0"/>
              <a:t> list of </a:t>
            </a:r>
            <a:r>
              <a:rPr lang="en-US" sz="2400" dirty="0" err="1" smtClean="0"/>
              <a:t>variables:expression</a:t>
            </a:r>
            <a:r>
              <a:rPr lang="en-US" sz="2400" dirty="0" smtClean="0"/>
              <a:t>  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2" y="3933056"/>
            <a:ext cx="8841858" cy="209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998</TotalTime>
  <Words>464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PYTHON</vt:lpstr>
      <vt:lpstr>BUILT-IN FUNCTIONS</vt:lpstr>
      <vt:lpstr>Here are some few examples of built-in function</vt:lpstr>
      <vt:lpstr>USING MODULES</vt:lpstr>
      <vt:lpstr>FUNCTIONS</vt:lpstr>
      <vt:lpstr>CREATING AND CALLING A FUNCTION</vt:lpstr>
      <vt:lpstr>ARGUMENTS AND PARAMETERS</vt:lpstr>
      <vt:lpstr>LAMBDA</vt:lpstr>
      <vt:lpstr>PowerPoint Presentation</vt:lpstr>
      <vt:lpstr>DECORATORS</vt:lpstr>
      <vt:lpstr>Example for Decorator: </vt:lpstr>
      <vt:lpstr>GENERATORS</vt:lpstr>
      <vt:lpstr>Example for Generators: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</dc:creator>
  <cp:lastModifiedBy>Prayag</cp:lastModifiedBy>
  <cp:revision>34</cp:revision>
  <dcterms:created xsi:type="dcterms:W3CDTF">2024-06-21T04:10:29Z</dcterms:created>
  <dcterms:modified xsi:type="dcterms:W3CDTF">2024-06-25T17:37:41Z</dcterms:modified>
</cp:coreProperties>
</file>