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D280BB1-2E78-4D86-95C3-731CFF4765C8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C235B-6D4E-4C36-A7C5-A23FDAB5272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https://www.slidemake.com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5B312-C4C7-4DCD-B212-7C0571284C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https://image1.slideserve.com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B0696-3BCA-44CF-8CA0-F5261FE22A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https://www.slidemake.com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9B9F7-7AA4-4B24-B7C4-6304BEFD48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https://www.slideteam.net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FE2C8E-E48D-4E85-ACBE-40F199CBD0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https://www.itspy.cz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B8FC80-412A-45AA-A81F-A7A9389038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Image source: https://substackcdn.com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F39D51-481A-4A92-B856-9DEF433935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hyperlink" Target="https://www.slidemake.com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800080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0"/>
          <p:cNvSpPr/>
          <p:nvPr/>
        </p:nvSpPr>
        <p:spPr>
          <a:xfrm>
            <a:off x="457200" y="2286000"/>
            <a:ext cx="8229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Optima"/>
                <a:ea typeface="Optima"/>
              </a:rPr>
              <a:t>Multi Model Data Fusion Diagnostic Assistant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45" name="Text 1">
            <a:hlinkClick r:id="rId1"/>
          </p:cNvPr>
          <p:cNvSpPr/>
          <p:nvPr/>
        </p:nvSpPr>
        <p:spPr>
          <a:xfrm>
            <a:off x="7315200" y="4572000"/>
            <a:ext cx="1828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 u="sng">
                <a:solidFill>
                  <a:srgbClr val="357ec7"/>
                </a:solidFill>
                <a:uFillTx/>
                <a:latin typeface="Optima"/>
                <a:ea typeface="Optima"/>
                <a:hlinkClick r:id="rId2"/>
              </a:rPr>
              <a:t>SlideMake.com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https://search-letsfade-com.herokuapp.com/proxy?url=https://www.slidemake.com/add_image.png"/>
          <p:cNvPicPr/>
          <p:nvPr/>
        </p:nvPicPr>
        <p:blipFill>
          <a:blip r:embed="rId1"/>
          <a:stretch/>
        </p:blipFill>
        <p:spPr>
          <a:xfrm>
            <a:off x="4572000" y="1143000"/>
            <a:ext cx="4114440" cy="3200040"/>
          </a:xfrm>
          <a:prstGeom prst="rect">
            <a:avLst/>
          </a:prstGeom>
          <a:ln w="0">
            <a:noFill/>
          </a:ln>
        </p:spPr>
      </p:pic>
      <p:sp>
        <p:nvSpPr>
          <p:cNvPr id="47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Introduction to Multi-Model Data Fusion Diagnostic Assistant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This presentation introduces the concept of a multi-model data fusion diagnostic assistant.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It explains how combining multiple data sources enhances diagnostic accuracy and decision-making.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The goal is to provide a comprehensive overview of the system's components, benefits, and applications.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5037840" y="1630440"/>
            <a:ext cx="3144600" cy="19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What is Multi-Model Data Fusion?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Multi-model data fusion integrates data from various models or sensors to improve system understanding.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It leverages complementary information to reduce uncertainty and increase robustness.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This approach is widely used in complex diagnostics, such as healthcare, manufacturing, and aerospace.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571640" y="1143000"/>
            <a:ext cx="4114800" cy="31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 0" descr="https://search-letsfade-com.herokuapp.com/proxy?url=https://www.slidemake.com/add_image.png"/>
          <p:cNvPicPr/>
          <p:nvPr/>
        </p:nvPicPr>
        <p:blipFill>
          <a:blip r:embed="rId1"/>
          <a:stretch/>
        </p:blipFill>
        <p:spPr>
          <a:xfrm>
            <a:off x="4572000" y="1143000"/>
            <a:ext cx="4114440" cy="3200040"/>
          </a:xfrm>
          <a:prstGeom prst="rect">
            <a:avLst/>
          </a:prstGeom>
          <a:ln w="0">
            <a:noFill/>
          </a:ln>
        </p:spPr>
      </p:pic>
      <p:sp>
        <p:nvSpPr>
          <p:cNvPr id="54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Components of the Diagnostic Assistant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Key components include data acquisition modules, data processing units, and decision support algorithms.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Machine learning models are often employed to interpret fused data effectively.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User interface components enable clinicians or operators to visualize and interact with the diagnostic results.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4717800" y="1463040"/>
            <a:ext cx="4282200" cy="213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 0" descr="https://search-letsfade-com.herokuapp.com/proxy?url=https://www.slideteam.net/media/catalog/product/cache/1280x720/d/a/data_fusion_techniques_in_voxelnet_ppt_example_st_ai_ss_slide01.jpg"/>
          <p:cNvPicPr/>
          <p:nvPr/>
        </p:nvPicPr>
        <p:blipFill>
          <a:blip r:embed="rId1"/>
          <a:stretch/>
        </p:blipFill>
        <p:spPr>
          <a:xfrm>
            <a:off x="4572000" y="1143000"/>
            <a:ext cx="4114440" cy="3200040"/>
          </a:xfrm>
          <a:prstGeom prst="rect">
            <a:avLst/>
          </a:prstGeom>
          <a:ln w="0">
            <a:noFill/>
          </a:ln>
        </p:spPr>
      </p:pic>
      <p:sp>
        <p:nvSpPr>
          <p:cNvPr id="58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Techniques Used in Data Fusion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Techniques such as Kalman filtering, Bayesian inference, and neural networks are commonly utilized.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These methods help in merging data streams and managing uncertainty within the system.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The choice of technique depends on data type, system complexity, and real-time processing needs.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0" descr="https://search-letsfade-com.herokuapp.com/proxy?url=https://www.itspy.cz/wp-content/uploads/2022/10/802_informacni_letak_it_spy_2022.jpg"/>
          <p:cNvPicPr/>
          <p:nvPr/>
        </p:nvPicPr>
        <p:blipFill>
          <a:blip r:embed="rId1"/>
          <a:stretch/>
        </p:blipFill>
        <p:spPr>
          <a:xfrm>
            <a:off x="4680000" y="1260000"/>
            <a:ext cx="4114440" cy="3200040"/>
          </a:xfrm>
          <a:prstGeom prst="rect">
            <a:avLst/>
          </a:prstGeom>
          <a:ln w="0">
            <a:noFill/>
          </a:ln>
        </p:spPr>
      </p:pic>
      <p:sp>
        <p:nvSpPr>
          <p:cNvPr id="61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Benefits of Multi-Model Data Fusion in Diagnostics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2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It enhances diagnostic accuracy by combining diverse data sources and models.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It increases system resilience by providing fault-tolerant and comprehensive analysis.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It supports early detection and predictive maintenance, reducing downtime and costs.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f819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0" descr="https://search-letsfade-com.herokuapp.com/proxy?url=https://substackcdn.com/image/fetch/f_auto,q_auto:good,fl_progressive:steep/https%3A%2F%2Fsubstack-post-media.s3.amazonaws.com%2Fpublic%2Fimages%2Fb52e7df5-751d-4515-9fdb-7e727e508263_3795x1692.png"/>
          <p:cNvPicPr/>
          <p:nvPr/>
        </p:nvPicPr>
        <p:blipFill>
          <a:blip r:embed="rId1"/>
          <a:stretch/>
        </p:blipFill>
        <p:spPr>
          <a:xfrm>
            <a:off x="4572000" y="1143000"/>
            <a:ext cx="4114440" cy="3200040"/>
          </a:xfrm>
          <a:prstGeom prst="rect">
            <a:avLst/>
          </a:prstGeom>
          <a:ln w="0">
            <a:noFill/>
          </a:ln>
        </p:spPr>
      </p:pic>
      <p:sp>
        <p:nvSpPr>
          <p:cNvPr id="64" name="Text 0"/>
          <p:cNvSpPr/>
          <p:nvPr/>
        </p:nvSpPr>
        <p:spPr>
          <a:xfrm>
            <a:off x="457200" y="228600"/>
            <a:ext cx="82292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Optima"/>
                <a:ea typeface="Optima"/>
              </a:rPr>
              <a:t>Applications and Future Trends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Text 1"/>
          <p:cNvSpPr/>
          <p:nvPr/>
        </p:nvSpPr>
        <p:spPr>
          <a:xfrm>
            <a:off x="457200" y="1143000"/>
            <a:ext cx="41144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Applications include medical diagnosis, industrial equipment monitoring, and autonomous vehicles.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Advances in AI and IoT are driving the development of more intelligent and adaptive fusion systems.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Optima"/>
                <a:ea typeface="Optima"/>
              </a:rPr>
              <a:t>Future trends focus on real-time processing, scalable architectures, and explainable AI integration.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0</Words>
  <Paragraphs>0</Paragraphs>
  <Company>SlideMake.com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2025-10-17T01:34:31Z</dcterms:created>
  <dc:creator>SlideMake.com</dc:creator>
  <dc:description/>
  <dc:language>en-IN</dc:language>
  <cp:lastModifiedBy/>
  <dcterms:modified xsi:type="dcterms:W3CDTF">2025-10-17T08:40:30Z</dcterms:modified>
  <cp:revision>4</cp:revision>
  <dc:subject>Create A Ppt On Multi Model Data Fusion Diagnostic Assistant</dc:subject>
  <dc:title>Create A Ppt On Multi Model Data Fusion Diagnostic Assistant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