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68"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9BC12-49F7-4F43-9120-5D14476F4535}" type="datetimeFigureOut">
              <a:rPr lang="en-US" smtClean="0"/>
              <a:t>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982DA-91B1-4D5B-8958-E476CCF981A7}" type="slidenum">
              <a:rPr lang="en-US" smtClean="0"/>
              <a:t>‹#›</a:t>
            </a:fld>
            <a:endParaRPr lang="en-US"/>
          </a:p>
        </p:txBody>
      </p:sp>
    </p:spTree>
    <p:extLst>
      <p:ext uri="{BB962C8B-B14F-4D97-AF65-F5344CB8AC3E}">
        <p14:creationId xmlns:p14="http://schemas.microsoft.com/office/powerpoint/2010/main" val="390269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4A959DE-4BF7-41A8-B246-6589CB017EB1}" type="datetime1">
              <a:rPr lang="en-US" smtClean="0"/>
              <a:t>1/17/2021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727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881424-9013-4A88-BCD0-7A13AD97A118}"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22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F3B498-5871-4C42-B387-FD4DEFB6029B}"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7585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1D3D97-6262-4813-B5C3-C7C5DA8F8807}"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8820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DF3249-F48C-4B8F-A24A-E7021ACD9715}"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2734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7FF6C4-8477-486C-9BA2-9A3076CF020D}" type="datetime1">
              <a:rPr lang="en-US" smtClean="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5442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110024-641C-4E1B-99B7-D50D6121E47C}" type="datetime1">
              <a:rPr lang="en-US" smtClean="0"/>
              <a:t>1/17/2021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6424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6017649-5737-471C-AEBC-CFD8FA167C97}"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026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4A8FF7D-882D-47C6-87E0-2BFBE4E9803F}"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35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A10A4-4C8A-425C-B1EE-5A876154ADC6}"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43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FC0D13-0DF4-4B72-98AB-D7FCB3FBDEFE}" type="datetime1">
              <a:rPr lang="en-US" smtClean="0"/>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119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E8231-2EB9-4CC5-8C6B-DCB51E15ADAD}"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70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DBE11-E065-4921-B300-697B9E7BCE0B}" type="datetime1">
              <a:rPr lang="en-US" smtClean="0"/>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0131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11B27-4444-4695-A26E-AA50C1536D90}" type="datetime1">
              <a:rPr lang="en-US" smtClean="0"/>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605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DC7D5-9A51-4F84-8208-BB78268C8089}" type="datetime1">
              <a:rPr lang="en-US" smtClean="0"/>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0583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9B6B5-3BC1-4EA3-AD1F-FBB131BA47A5}"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2965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D15CE-7F2C-4BBB-AF10-6BD6C3CC2E03}" type="datetime1">
              <a:rPr lang="en-US" smtClean="0"/>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57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6B0E842-69E3-4C13-9AD8-8ACE63192EF6}" type="datetime1">
              <a:rPr lang="en-US" smtClean="0"/>
              <a:t>1/17/2021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92797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712F48-7A54-4F76-87A8-D6DF25ADA303}"/>
              </a:ext>
            </a:extLst>
          </p:cNvPr>
          <p:cNvPicPr>
            <a:picLocks noGrp="1" noChangeAspect="1"/>
          </p:cNvPicPr>
          <p:nvPr>
            <p:ph idx="4294967295"/>
          </p:nvPr>
        </p:nvPicPr>
        <p:blipFill rotWithShape="1">
          <a:blip r:embed="rId2"/>
          <a:srcRect l="-1154" t="1" r="1154" b="55263"/>
          <a:stretch/>
        </p:blipFill>
        <p:spPr>
          <a:xfrm>
            <a:off x="0" y="79375"/>
            <a:ext cx="11477625" cy="2409825"/>
          </a:xfrm>
          <a:prstGeom prst="rect">
            <a:avLst/>
          </a:prstGeom>
        </p:spPr>
      </p:pic>
      <p:sp>
        <p:nvSpPr>
          <p:cNvPr id="6" name="Text Placeholder 5">
            <a:extLst>
              <a:ext uri="{FF2B5EF4-FFF2-40B4-BE49-F238E27FC236}">
                <a16:creationId xmlns:a16="http://schemas.microsoft.com/office/drawing/2014/main" id="{B880861F-7EE8-4D11-AD19-7A286CFA12B7}"/>
              </a:ext>
            </a:extLst>
          </p:cNvPr>
          <p:cNvSpPr>
            <a:spLocks noGrp="1"/>
          </p:cNvSpPr>
          <p:nvPr>
            <p:ph type="body" sz="half" idx="4294967295"/>
          </p:nvPr>
        </p:nvSpPr>
        <p:spPr>
          <a:xfrm>
            <a:off x="275855" y="3242569"/>
            <a:ext cx="11268075" cy="2917825"/>
          </a:xfrm>
        </p:spPr>
        <p:txBody>
          <a:bodyPr>
            <a:normAutofit/>
          </a:bodyPr>
          <a:lstStyle/>
          <a:p>
            <a:pPr marL="0" indent="0" algn="ctr">
              <a:buNone/>
            </a:pPr>
            <a:r>
              <a:rPr lang="en-US" sz="3200" b="1" dirty="0">
                <a:solidFill>
                  <a:srgbClr val="FF0000"/>
                </a:solidFill>
                <a:latin typeface="Times New Roman" panose="02020603050405020304" pitchFamily="18" charset="0"/>
                <a:cs typeface="Times New Roman" panose="02020603050405020304" pitchFamily="18" charset="0"/>
              </a:rPr>
              <a:t>“ ONLINE NOTICE BOARD ”</a:t>
            </a:r>
          </a:p>
          <a:p>
            <a:pPr algn="ctr"/>
            <a:endParaRPr lang="en-US" sz="32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SUBMITTED BY :													UNDER THE GUIDANCE OF :</a:t>
            </a:r>
          </a:p>
          <a:p>
            <a:pPr marL="0" indent="0">
              <a:buNone/>
            </a:pPr>
            <a:r>
              <a:rPr lang="en-US" b="1" dirty="0">
                <a:solidFill>
                  <a:schemeClr val="tx1"/>
                </a:solidFill>
                <a:latin typeface="Times New Roman" panose="02020603050405020304" pitchFamily="18" charset="0"/>
                <a:cs typeface="Times New Roman" panose="02020603050405020304" pitchFamily="18" charset="0"/>
              </a:rPr>
              <a:t>HITHA S	     (1EW17CS067)			 										MR. KIRAN M	</a:t>
            </a:r>
          </a:p>
          <a:p>
            <a:pPr marL="0" indent="0">
              <a:buNone/>
            </a:pPr>
            <a:r>
              <a:rPr lang="en-US" b="1" dirty="0">
                <a:solidFill>
                  <a:schemeClr val="tx1"/>
                </a:solidFill>
                <a:latin typeface="Times New Roman" panose="02020603050405020304" pitchFamily="18" charset="0"/>
                <a:cs typeface="Times New Roman" panose="02020603050405020304" pitchFamily="18" charset="0"/>
              </a:rPr>
              <a:t>MADHURA T T (1EW17CS083)											     ASSOCIATE PROFESSOR</a:t>
            </a:r>
          </a:p>
          <a:p>
            <a:pPr marL="0" indent="0">
              <a:buNone/>
            </a:pPr>
            <a:r>
              <a:rPr lang="en-US" b="1" dirty="0">
                <a:solidFill>
                  <a:schemeClr val="tx1"/>
                </a:solidFill>
                <a:latin typeface="Times New Roman" panose="02020603050405020304" pitchFamily="18" charset="0"/>
                <a:cs typeface="Times New Roman" panose="02020603050405020304" pitchFamily="18" charset="0"/>
              </a:rPr>
              <a:t>																	      Department of CSE, EWIT.</a:t>
            </a:r>
          </a:p>
          <a:p>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4321CE43-FBDE-4DA3-8986-D20A06B6DD79}"/>
              </a:ext>
            </a:extLst>
          </p:cNvPr>
          <p:cNvSpPr>
            <a:spLocks noGrp="1"/>
          </p:cNvSpPr>
          <p:nvPr>
            <p:ph type="ftr" sz="quarter" idx="11"/>
          </p:nvPr>
        </p:nvSpPr>
        <p:spPr>
          <a:xfrm>
            <a:off x="561110" y="6391838"/>
            <a:ext cx="11268075" cy="304801"/>
          </a:xfrm>
        </p:spPr>
        <p:txBody>
          <a:bodyPr/>
          <a:lstStyle/>
          <a:p>
            <a:r>
              <a:rPr lang="en-US" dirty="0">
                <a:solidFill>
                  <a:schemeClr val="tx1"/>
                </a:solidFill>
                <a:latin typeface="Times New Roman" panose="02020603050405020304" pitchFamily="18" charset="0"/>
                <a:cs typeface="Times New Roman" panose="02020603050405020304" pitchFamily="18" charset="0"/>
              </a:rPr>
              <a:t>ONLINE NOTICE </a:t>
            </a:r>
            <a:r>
              <a:rPr lang="en-US">
                <a:solidFill>
                  <a:schemeClr val="tx1"/>
                </a:solidFill>
                <a:latin typeface="Times New Roman" panose="02020603050405020304" pitchFamily="18" charset="0"/>
                <a:cs typeface="Times New Roman" panose="02020603050405020304" pitchFamily="18" charset="0"/>
              </a:rPr>
              <a:t>BOARD                                                                                            </a:t>
            </a:r>
            <a:r>
              <a:rPr lang="en-US" dirty="0">
                <a:solidFill>
                  <a:schemeClr val="tx1"/>
                </a:solidFill>
                <a:latin typeface="Times New Roman" panose="02020603050405020304" pitchFamily="18" charset="0"/>
                <a:cs typeface="Times New Roman" panose="02020603050405020304" pitchFamily="18" charset="0"/>
              </a:rPr>
              <a:t>2020-2021                                                                                                                                                       DEPT. OF CSE, EWIT</a:t>
            </a:r>
          </a:p>
        </p:txBody>
      </p:sp>
      <p:sp>
        <p:nvSpPr>
          <p:cNvPr id="8" name="Slide Number Placeholder 7">
            <a:extLst>
              <a:ext uri="{FF2B5EF4-FFF2-40B4-BE49-F238E27FC236}">
                <a16:creationId xmlns:a16="http://schemas.microsoft.com/office/drawing/2014/main" id="{998C8CD0-81F9-4C7C-B6B0-27D18C08C359}"/>
              </a:ext>
            </a:extLst>
          </p:cNvPr>
          <p:cNvSpPr>
            <a:spLocks noGrp="1"/>
          </p:cNvSpPr>
          <p:nvPr>
            <p:ph type="sldNum" sz="quarter" idx="12"/>
          </p:nvPr>
        </p:nvSpPr>
        <p:spPr>
          <a:xfrm>
            <a:off x="11353801" y="313762"/>
            <a:ext cx="838199" cy="767687"/>
          </a:xfrm>
        </p:spPr>
        <p:txBody>
          <a:bodyPr/>
          <a:lstStyle/>
          <a:p>
            <a:fld id="{48F63A3B-78C7-47BE-AE5E-E10140E04643}" type="slidenum">
              <a:rPr lang="en-US" b="1" smtClean="0">
                <a:solidFill>
                  <a:schemeClr val="tx1"/>
                </a:solidFill>
              </a:rPr>
              <a:t>1</a:t>
            </a:fld>
            <a:endParaRPr lang="en-US" b="1" dirty="0">
              <a:solidFill>
                <a:schemeClr val="tx1"/>
              </a:solidFill>
            </a:endParaRPr>
          </a:p>
        </p:txBody>
      </p:sp>
      <p:sp>
        <p:nvSpPr>
          <p:cNvPr id="9" name="TextBox 8">
            <a:extLst>
              <a:ext uri="{FF2B5EF4-FFF2-40B4-BE49-F238E27FC236}">
                <a16:creationId xmlns:a16="http://schemas.microsoft.com/office/drawing/2014/main" id="{B9B34979-B870-48DA-875D-DE0B160385DA}"/>
              </a:ext>
            </a:extLst>
          </p:cNvPr>
          <p:cNvSpPr txBox="1"/>
          <p:nvPr/>
        </p:nvSpPr>
        <p:spPr>
          <a:xfrm>
            <a:off x="88777" y="2473040"/>
            <a:ext cx="11455153"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WEB TECHNOLOGY MINI PROJECT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PRESENTATION ON</a:t>
            </a:r>
          </a:p>
        </p:txBody>
      </p:sp>
    </p:spTree>
    <p:extLst>
      <p:ext uri="{BB962C8B-B14F-4D97-AF65-F5344CB8AC3E}">
        <p14:creationId xmlns:p14="http://schemas.microsoft.com/office/powerpoint/2010/main" val="3101295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A87B4C-A92C-43B8-A14C-5B1C3D4803A0}"/>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PROJECT OUTCOME</a:t>
            </a:r>
          </a:p>
        </p:txBody>
      </p:sp>
      <p:sp>
        <p:nvSpPr>
          <p:cNvPr id="7" name="Text Placeholder 6">
            <a:extLst>
              <a:ext uri="{FF2B5EF4-FFF2-40B4-BE49-F238E27FC236}">
                <a16:creationId xmlns:a16="http://schemas.microsoft.com/office/drawing/2014/main" id="{6A75CA0A-03D1-491E-9CA4-051B421CF691}"/>
              </a:ext>
            </a:extLst>
          </p:cNvPr>
          <p:cNvSpPr>
            <a:spLocks noGrp="1"/>
          </p:cNvSpPr>
          <p:nvPr>
            <p:ph type="body" idx="1"/>
          </p:nvPr>
        </p:nvSpPr>
        <p:spPr/>
        <p:txBody>
          <a:bodyPr/>
          <a:lstStyle/>
          <a:p>
            <a:r>
              <a:rPr lang="en-US" sz="1800" b="1" dirty="0">
                <a:latin typeface="Times New Roman" panose="02020603050405020304" pitchFamily="18" charset="0"/>
                <a:cs typeface="Times New Roman" panose="02020603050405020304" pitchFamily="18" charset="0"/>
              </a:rPr>
              <a:t>TECHNICAL SKILLS :</a:t>
            </a:r>
          </a:p>
        </p:txBody>
      </p:sp>
      <p:sp>
        <p:nvSpPr>
          <p:cNvPr id="9" name="Text Placeholder 8">
            <a:extLst>
              <a:ext uri="{FF2B5EF4-FFF2-40B4-BE49-F238E27FC236}">
                <a16:creationId xmlns:a16="http://schemas.microsoft.com/office/drawing/2014/main" id="{C85EC3EB-34A3-47CD-8C62-B9CA94B9E788}"/>
              </a:ext>
            </a:extLst>
          </p:cNvPr>
          <p:cNvSpPr>
            <a:spLocks noGrp="1"/>
          </p:cNvSpPr>
          <p:nvPr>
            <p:ph type="body" sz="half" idx="13"/>
          </p:nvPr>
        </p:nvSpPr>
        <p:spPr/>
        <p:txBody>
          <a:bodyPr/>
          <a:lstStyle/>
          <a:p>
            <a:r>
              <a:rPr lang="en-US" sz="1800" b="1" dirty="0">
                <a:latin typeface="Times New Roman" panose="02020603050405020304" pitchFamily="18" charset="0"/>
                <a:cs typeface="Times New Roman" panose="02020603050405020304" pitchFamily="18" charset="0"/>
              </a:rPr>
              <a:t>MANAGEMENT SKILLS :</a:t>
            </a:r>
          </a:p>
        </p:txBody>
      </p:sp>
      <p:sp>
        <p:nvSpPr>
          <p:cNvPr id="8" name="Text Placeholder 7">
            <a:extLst>
              <a:ext uri="{FF2B5EF4-FFF2-40B4-BE49-F238E27FC236}">
                <a16:creationId xmlns:a16="http://schemas.microsoft.com/office/drawing/2014/main" id="{F3225A5F-15F5-4757-B655-4809376394F3}"/>
              </a:ext>
            </a:extLst>
          </p:cNvPr>
          <p:cNvSpPr>
            <a:spLocks noGrp="1"/>
          </p:cNvSpPr>
          <p:nvPr>
            <p:ph type="body" sz="quarter" idx="3"/>
          </p:nvPr>
        </p:nvSpPr>
        <p:spPr/>
        <p:txBody>
          <a:bodyPr/>
          <a:lstStyle/>
          <a:p>
            <a:r>
              <a:rPr lang="en-US" sz="1800" b="1" dirty="0">
                <a:latin typeface="Times New Roman" panose="02020603050405020304" pitchFamily="18" charset="0"/>
                <a:cs typeface="Times New Roman" panose="02020603050405020304" pitchFamily="18" charset="0"/>
              </a:rPr>
              <a:t>SOFT SKILLS :</a:t>
            </a:r>
          </a:p>
        </p:txBody>
      </p:sp>
      <p:sp>
        <p:nvSpPr>
          <p:cNvPr id="12" name="Text Placeholder 11">
            <a:extLst>
              <a:ext uri="{FF2B5EF4-FFF2-40B4-BE49-F238E27FC236}">
                <a16:creationId xmlns:a16="http://schemas.microsoft.com/office/drawing/2014/main" id="{EC0798F5-B3C0-4AF0-851D-146FC6678152}"/>
              </a:ext>
            </a:extLst>
          </p:cNvPr>
          <p:cNvSpPr>
            <a:spLocks noGrp="1"/>
          </p:cNvSpPr>
          <p:nvPr>
            <p:ph type="body" sz="half" idx="17"/>
          </p:nvPr>
        </p:nvSpPr>
        <p:spPr/>
        <p:txBody>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Project  Management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Time Management</a:t>
            </a:r>
          </a:p>
          <a:p>
            <a:endParaRPr lang="en-US" dirty="0"/>
          </a:p>
        </p:txBody>
      </p:sp>
      <p:sp>
        <p:nvSpPr>
          <p:cNvPr id="4" name="Footer Placeholder 3">
            <a:extLst>
              <a:ext uri="{FF2B5EF4-FFF2-40B4-BE49-F238E27FC236}">
                <a16:creationId xmlns:a16="http://schemas.microsoft.com/office/drawing/2014/main" id="{D745BEAC-6521-4366-B8D8-A26C47A299C1}"/>
              </a:ext>
            </a:extLst>
          </p:cNvPr>
          <p:cNvSpPr>
            <a:spLocks noGrp="1"/>
          </p:cNvSpPr>
          <p:nvPr>
            <p:ph type="ftr" sz="quarter" idx="11"/>
          </p:nvPr>
        </p:nvSpPr>
        <p:spPr>
          <a:xfrm>
            <a:off x="561110" y="6391838"/>
            <a:ext cx="11361601"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60BBDEB9-2BBD-45C5-9243-BA4D59824420}"/>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1" name="Text Placeholder 10">
            <a:extLst>
              <a:ext uri="{FF2B5EF4-FFF2-40B4-BE49-F238E27FC236}">
                <a16:creationId xmlns:a16="http://schemas.microsoft.com/office/drawing/2014/main" id="{3B45AD68-2196-4AE7-8781-6E9D41568085}"/>
              </a:ext>
            </a:extLst>
          </p:cNvPr>
          <p:cNvSpPr>
            <a:spLocks noGrp="1"/>
          </p:cNvSpPr>
          <p:nvPr>
            <p:ph type="body" sz="half" idx="16"/>
          </p:nvPr>
        </p:nvSpPr>
        <p:spPr/>
        <p:txBody>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Teamwork in an  working environment.</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Communication skills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Design and Working  culture.</a:t>
            </a:r>
          </a:p>
          <a:p>
            <a:endParaRPr lang="en-US" dirty="0"/>
          </a:p>
        </p:txBody>
      </p:sp>
      <p:sp>
        <p:nvSpPr>
          <p:cNvPr id="10" name="Text Placeholder 9">
            <a:extLst>
              <a:ext uri="{FF2B5EF4-FFF2-40B4-BE49-F238E27FC236}">
                <a16:creationId xmlns:a16="http://schemas.microsoft.com/office/drawing/2014/main" id="{4FEE20C3-F797-487B-9668-8D2E9F7F98B8}"/>
              </a:ext>
            </a:extLst>
          </p:cNvPr>
          <p:cNvSpPr>
            <a:spLocks noGrp="1"/>
          </p:cNvSpPr>
          <p:nvPr>
            <p:ph type="body" sz="quarter" idx="15"/>
          </p:nvPr>
        </p:nvSpPr>
        <p:spPr/>
        <p:txBody>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Implementing HTML , CSS ,   JScript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Latest trends and  updates , requirements.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Bootstrap framework</a:t>
            </a:r>
          </a:p>
          <a:p>
            <a:endParaRPr lang="en-US" dirty="0"/>
          </a:p>
        </p:txBody>
      </p:sp>
      <p:sp>
        <p:nvSpPr>
          <p:cNvPr id="13" name="TextBox 12">
            <a:extLst>
              <a:ext uri="{FF2B5EF4-FFF2-40B4-BE49-F238E27FC236}">
                <a16:creationId xmlns:a16="http://schemas.microsoft.com/office/drawing/2014/main" id="{AA72DEA4-88C5-471C-831B-5D95019BC798}"/>
              </a:ext>
            </a:extLst>
          </p:cNvPr>
          <p:cNvSpPr txBox="1"/>
          <p:nvPr/>
        </p:nvSpPr>
        <p:spPr>
          <a:xfrm>
            <a:off x="3036163" y="1678357"/>
            <a:ext cx="8262891" cy="369332"/>
          </a:xfrm>
          <a:prstGeom prst="rect">
            <a:avLst/>
          </a:prstGeom>
          <a:noFill/>
        </p:spPr>
        <p:txBody>
          <a:bodyPr wrap="square">
            <a:spAutoFit/>
          </a:bodyPr>
          <a:lstStyle/>
          <a:p>
            <a:r>
              <a:rPr lang="en-US" b="1" dirty="0">
                <a:solidFill>
                  <a:schemeClr val="accent1">
                    <a:lumMod val="60000"/>
                    <a:lumOff val="40000"/>
                  </a:schemeClr>
                </a:solidFill>
                <a:latin typeface="Times New Roman" panose="02020603050405020304" pitchFamily="18" charset="0"/>
                <a:cs typeface="Times New Roman" panose="02020603050405020304" pitchFamily="18" charset="0"/>
              </a:rPr>
              <a:t>WHAT WE HAVE LEARNT IN THE PROCESS ?</a:t>
            </a:r>
          </a:p>
        </p:txBody>
      </p:sp>
    </p:spTree>
    <p:extLst>
      <p:ext uri="{BB962C8B-B14F-4D97-AF65-F5344CB8AC3E}">
        <p14:creationId xmlns:p14="http://schemas.microsoft.com/office/powerpoint/2010/main" val="294625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FFB6695-1436-49FC-8B17-A1C860F659C6}"/>
              </a:ext>
            </a:extLst>
          </p:cNvPr>
          <p:cNvSpPr>
            <a:spLocks noGrp="1"/>
          </p:cNvSpPr>
          <p:nvPr>
            <p:ph type="title"/>
          </p:nvPr>
        </p:nvSpPr>
        <p:spPr>
          <a:xfrm>
            <a:off x="1252608" y="849381"/>
            <a:ext cx="8761413" cy="706964"/>
          </a:xfrm>
        </p:spPr>
        <p:txBody>
          <a:bodyPr/>
          <a:lstStyle/>
          <a:p>
            <a:r>
              <a:rPr lang="en-US" dirty="0">
                <a:latin typeface="Times New Roman" panose="02020603050405020304" pitchFamily="18" charset="0"/>
                <a:cs typeface="Times New Roman" panose="02020603050405020304" pitchFamily="18" charset="0"/>
              </a:rPr>
              <a:t>PROJECT SNAPSHOTS - HOME PAGE</a:t>
            </a:r>
          </a:p>
        </p:txBody>
      </p:sp>
      <p:sp>
        <p:nvSpPr>
          <p:cNvPr id="9" name="Footer Placeholder 8">
            <a:extLst>
              <a:ext uri="{FF2B5EF4-FFF2-40B4-BE49-F238E27FC236}">
                <a16:creationId xmlns:a16="http://schemas.microsoft.com/office/drawing/2014/main" id="{0496CDEF-8785-40F4-A94C-4BADDF1C9B97}"/>
              </a:ext>
            </a:extLst>
          </p:cNvPr>
          <p:cNvSpPr>
            <a:spLocks noGrp="1"/>
          </p:cNvSpPr>
          <p:nvPr>
            <p:ph type="ftr" sz="quarter" idx="11"/>
          </p:nvPr>
        </p:nvSpPr>
        <p:spPr>
          <a:xfrm>
            <a:off x="561110" y="6391838"/>
            <a:ext cx="1122843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10" name="Slide Number Placeholder 9">
            <a:extLst>
              <a:ext uri="{FF2B5EF4-FFF2-40B4-BE49-F238E27FC236}">
                <a16:creationId xmlns:a16="http://schemas.microsoft.com/office/drawing/2014/main" id="{5B5BEE84-0552-44CC-A3B6-F295C3B10A70}"/>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17" name="Content Placeholder 16">
            <a:extLst>
              <a:ext uri="{FF2B5EF4-FFF2-40B4-BE49-F238E27FC236}">
                <a16:creationId xmlns:a16="http://schemas.microsoft.com/office/drawing/2014/main" id="{9007F85A-F852-4C3F-B713-241FA7B085D8}"/>
              </a:ext>
            </a:extLst>
          </p:cNvPr>
          <p:cNvPicPr>
            <a:picLocks noGrp="1" noChangeAspect="1"/>
          </p:cNvPicPr>
          <p:nvPr>
            <p:ph idx="1"/>
          </p:nvPr>
        </p:nvPicPr>
        <p:blipFill>
          <a:blip r:embed="rId2"/>
          <a:stretch>
            <a:fillRect/>
          </a:stretch>
        </p:blipFill>
        <p:spPr>
          <a:xfrm>
            <a:off x="2308195" y="2592319"/>
            <a:ext cx="6782540" cy="3416300"/>
          </a:xfrm>
        </p:spPr>
      </p:pic>
    </p:spTree>
    <p:extLst>
      <p:ext uri="{BB962C8B-B14F-4D97-AF65-F5344CB8AC3E}">
        <p14:creationId xmlns:p14="http://schemas.microsoft.com/office/powerpoint/2010/main" val="395317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9E64-ACD1-41D4-A665-B25E4B1057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SNAPSHOT – ABOUT PAGE</a:t>
            </a:r>
          </a:p>
        </p:txBody>
      </p:sp>
      <p:pic>
        <p:nvPicPr>
          <p:cNvPr id="17" name="Content Placeholder 16">
            <a:extLst>
              <a:ext uri="{FF2B5EF4-FFF2-40B4-BE49-F238E27FC236}">
                <a16:creationId xmlns:a16="http://schemas.microsoft.com/office/drawing/2014/main" id="{BD1332C9-6008-48ED-A244-62980DE04270}"/>
              </a:ext>
            </a:extLst>
          </p:cNvPr>
          <p:cNvPicPr>
            <a:picLocks noGrp="1" noChangeAspect="1"/>
          </p:cNvPicPr>
          <p:nvPr>
            <p:ph sz="half" idx="1"/>
          </p:nvPr>
        </p:nvPicPr>
        <p:blipFill>
          <a:blip r:embed="rId2"/>
          <a:stretch>
            <a:fillRect/>
          </a:stretch>
        </p:blipFill>
        <p:spPr>
          <a:xfrm>
            <a:off x="1155700" y="2954784"/>
            <a:ext cx="4824413" cy="2713732"/>
          </a:xfrm>
        </p:spPr>
      </p:pic>
      <p:pic>
        <p:nvPicPr>
          <p:cNvPr id="20" name="Content Placeholder 19">
            <a:extLst>
              <a:ext uri="{FF2B5EF4-FFF2-40B4-BE49-F238E27FC236}">
                <a16:creationId xmlns:a16="http://schemas.microsoft.com/office/drawing/2014/main" id="{FEB6ED6F-71C0-4571-898C-489F8E59E49C}"/>
              </a:ext>
            </a:extLst>
          </p:cNvPr>
          <p:cNvPicPr>
            <a:picLocks noGrp="1" noChangeAspect="1"/>
          </p:cNvPicPr>
          <p:nvPr>
            <p:ph sz="half" idx="2"/>
          </p:nvPr>
        </p:nvPicPr>
        <p:blipFill>
          <a:blip r:embed="rId3"/>
          <a:stretch>
            <a:fillRect/>
          </a:stretch>
        </p:blipFill>
        <p:spPr>
          <a:xfrm>
            <a:off x="6208713" y="2954784"/>
            <a:ext cx="4824412" cy="2713731"/>
          </a:xfrm>
        </p:spPr>
      </p:pic>
      <p:sp>
        <p:nvSpPr>
          <p:cNvPr id="15" name="Footer Placeholder 14">
            <a:extLst>
              <a:ext uri="{FF2B5EF4-FFF2-40B4-BE49-F238E27FC236}">
                <a16:creationId xmlns:a16="http://schemas.microsoft.com/office/drawing/2014/main" id="{5384FB24-094E-4C0F-99A0-8BE8B6A9F955}"/>
              </a:ext>
            </a:extLst>
          </p:cNvPr>
          <p:cNvSpPr>
            <a:spLocks noGrp="1"/>
          </p:cNvSpPr>
          <p:nvPr>
            <p:ph type="ftr" sz="quarter" idx="11"/>
          </p:nvPr>
        </p:nvSpPr>
        <p:spPr>
          <a:xfrm>
            <a:off x="561110" y="6391838"/>
            <a:ext cx="1137935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9DB5F33F-2FE5-4B47-94CD-2E851DC8FBFD}"/>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97533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07DF-73A3-43EA-A44F-2C0D061203B0}"/>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PROJECT SNAPSHOT – REGISTRATION FORM</a:t>
            </a:r>
          </a:p>
        </p:txBody>
      </p:sp>
      <p:sp>
        <p:nvSpPr>
          <p:cNvPr id="8" name="Text Placeholder 7">
            <a:extLst>
              <a:ext uri="{FF2B5EF4-FFF2-40B4-BE49-F238E27FC236}">
                <a16:creationId xmlns:a16="http://schemas.microsoft.com/office/drawing/2014/main" id="{C3A049B4-2381-4EA8-9BA4-25A13DB40EAF}"/>
              </a:ext>
            </a:extLst>
          </p:cNvPr>
          <p:cNvSpPr>
            <a:spLocks noGrp="1"/>
          </p:cNvSpPr>
          <p:nvPr>
            <p:ph type="body" idx="1"/>
          </p:nvPr>
        </p:nvSpPr>
        <p:spPr>
          <a:xfrm>
            <a:off x="1154954" y="2444519"/>
            <a:ext cx="9967806" cy="576262"/>
          </a:xfrm>
        </p:spPr>
        <p:txBody>
          <a:bodyPr/>
          <a:lstStyle/>
          <a:p>
            <a:pPr algn="ctr"/>
            <a:r>
              <a:rPr lang="en-US" dirty="0">
                <a:latin typeface="Times New Roman" panose="02020603050405020304" pitchFamily="18" charset="0"/>
                <a:cs typeface="Times New Roman" panose="02020603050405020304" pitchFamily="18" charset="0"/>
              </a:rPr>
              <a:t>REGISTRATION FORM</a:t>
            </a:r>
          </a:p>
        </p:txBody>
      </p:sp>
      <p:pic>
        <p:nvPicPr>
          <p:cNvPr id="7" name="Content Placeholder 6">
            <a:extLst>
              <a:ext uri="{FF2B5EF4-FFF2-40B4-BE49-F238E27FC236}">
                <a16:creationId xmlns:a16="http://schemas.microsoft.com/office/drawing/2014/main" id="{5601D43E-1FD8-4639-96FC-130BBEA35309}"/>
              </a:ext>
            </a:extLst>
          </p:cNvPr>
          <p:cNvPicPr>
            <a:picLocks noGrp="1" noChangeAspect="1"/>
          </p:cNvPicPr>
          <p:nvPr>
            <p:ph sz="half" idx="2"/>
          </p:nvPr>
        </p:nvPicPr>
        <p:blipFill>
          <a:blip r:embed="rId2"/>
          <a:stretch>
            <a:fillRect/>
          </a:stretch>
        </p:blipFill>
        <p:spPr>
          <a:xfrm>
            <a:off x="1155700" y="3242915"/>
            <a:ext cx="4824413" cy="3148922"/>
          </a:xfrm>
        </p:spPr>
      </p:pic>
      <p:sp>
        <p:nvSpPr>
          <p:cNvPr id="4" name="Footer Placeholder 3">
            <a:extLst>
              <a:ext uri="{FF2B5EF4-FFF2-40B4-BE49-F238E27FC236}">
                <a16:creationId xmlns:a16="http://schemas.microsoft.com/office/drawing/2014/main" id="{A2DD94D6-E31A-40E5-8969-E91F26E206AC}"/>
              </a:ext>
            </a:extLst>
          </p:cNvPr>
          <p:cNvSpPr>
            <a:spLocks noGrp="1"/>
          </p:cNvSpPr>
          <p:nvPr>
            <p:ph type="ftr" sz="quarter" idx="11"/>
          </p:nvPr>
        </p:nvSpPr>
        <p:spPr>
          <a:xfrm>
            <a:off x="561110" y="6391838"/>
            <a:ext cx="1126394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4B851535-85BF-404C-8A3B-2C0C6204EAF0}"/>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10" name="Content Placeholder 9">
            <a:extLst>
              <a:ext uri="{FF2B5EF4-FFF2-40B4-BE49-F238E27FC236}">
                <a16:creationId xmlns:a16="http://schemas.microsoft.com/office/drawing/2014/main" id="{19AEDC73-E11D-4A09-AA5B-ED9921852951}"/>
              </a:ext>
            </a:extLst>
          </p:cNvPr>
          <p:cNvPicPr>
            <a:picLocks noGrp="1" noChangeAspect="1"/>
          </p:cNvPicPr>
          <p:nvPr>
            <p:ph sz="quarter" idx="4"/>
          </p:nvPr>
        </p:nvPicPr>
        <p:blipFill>
          <a:blip r:embed="rId3"/>
          <a:stretch>
            <a:fillRect/>
          </a:stretch>
        </p:blipFill>
        <p:spPr>
          <a:xfrm>
            <a:off x="6208713" y="3242916"/>
            <a:ext cx="4824412" cy="3148921"/>
          </a:xfrm>
        </p:spPr>
      </p:pic>
    </p:spTree>
    <p:extLst>
      <p:ext uri="{BB962C8B-B14F-4D97-AF65-F5344CB8AC3E}">
        <p14:creationId xmlns:p14="http://schemas.microsoft.com/office/powerpoint/2010/main" val="390090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0100-12A3-49AD-975F-F0B08964B4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SNAPSHOT – LOGIN FORM</a:t>
            </a:r>
          </a:p>
        </p:txBody>
      </p:sp>
      <p:sp>
        <p:nvSpPr>
          <p:cNvPr id="4" name="Footer Placeholder 3">
            <a:extLst>
              <a:ext uri="{FF2B5EF4-FFF2-40B4-BE49-F238E27FC236}">
                <a16:creationId xmlns:a16="http://schemas.microsoft.com/office/drawing/2014/main" id="{394D2842-FD34-4694-8F48-427E4229C2F0}"/>
              </a:ext>
            </a:extLst>
          </p:cNvPr>
          <p:cNvSpPr>
            <a:spLocks noGrp="1"/>
          </p:cNvSpPr>
          <p:nvPr>
            <p:ph type="ftr" sz="quarter" idx="11"/>
          </p:nvPr>
        </p:nvSpPr>
        <p:spPr>
          <a:xfrm>
            <a:off x="561110" y="6391838"/>
            <a:ext cx="1126394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892F1115-A737-4FF7-BB43-8813352F3294}"/>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9" name="Content Placeholder 8">
            <a:extLst>
              <a:ext uri="{FF2B5EF4-FFF2-40B4-BE49-F238E27FC236}">
                <a16:creationId xmlns:a16="http://schemas.microsoft.com/office/drawing/2014/main" id="{00389A78-EF01-4791-85F2-5243768DC4A3}"/>
              </a:ext>
            </a:extLst>
          </p:cNvPr>
          <p:cNvPicPr>
            <a:picLocks noGrp="1" noChangeAspect="1"/>
          </p:cNvPicPr>
          <p:nvPr>
            <p:ph idx="1"/>
          </p:nvPr>
        </p:nvPicPr>
        <p:blipFill>
          <a:blip r:embed="rId2"/>
          <a:stretch>
            <a:fillRect/>
          </a:stretch>
        </p:blipFill>
        <p:spPr>
          <a:xfrm>
            <a:off x="2531445" y="2603500"/>
            <a:ext cx="6073422" cy="3416300"/>
          </a:xfrm>
        </p:spPr>
      </p:pic>
    </p:spTree>
    <p:extLst>
      <p:ext uri="{BB962C8B-B14F-4D97-AF65-F5344CB8AC3E}">
        <p14:creationId xmlns:p14="http://schemas.microsoft.com/office/powerpoint/2010/main" val="386086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6C4FB577-FFAC-4A61-A85F-33088C51F3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SNAPSHOT – ADMIN PANEL</a:t>
            </a:r>
          </a:p>
        </p:txBody>
      </p:sp>
      <p:sp>
        <p:nvSpPr>
          <p:cNvPr id="16" name="Text Placeholder 15">
            <a:extLst>
              <a:ext uri="{FF2B5EF4-FFF2-40B4-BE49-F238E27FC236}">
                <a16:creationId xmlns:a16="http://schemas.microsoft.com/office/drawing/2014/main" id="{FBF954D2-027E-4D87-9961-CF18BFEB8A45}"/>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MANGING ALL USERS</a:t>
            </a:r>
          </a:p>
        </p:txBody>
      </p:sp>
      <p:sp>
        <p:nvSpPr>
          <p:cNvPr id="18" name="Text Placeholder 17">
            <a:extLst>
              <a:ext uri="{FF2B5EF4-FFF2-40B4-BE49-F238E27FC236}">
                <a16:creationId xmlns:a16="http://schemas.microsoft.com/office/drawing/2014/main" id="{8828653D-2A9F-4582-BAAD-D0A35E08B6C0}"/>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MANAGING ALL NOTICES</a:t>
            </a:r>
          </a:p>
        </p:txBody>
      </p:sp>
      <p:sp>
        <p:nvSpPr>
          <p:cNvPr id="4" name="Footer Placeholder 3">
            <a:extLst>
              <a:ext uri="{FF2B5EF4-FFF2-40B4-BE49-F238E27FC236}">
                <a16:creationId xmlns:a16="http://schemas.microsoft.com/office/drawing/2014/main" id="{0C890D80-19F6-452D-B814-AA7ACAE9B3DB}"/>
              </a:ext>
            </a:extLst>
          </p:cNvPr>
          <p:cNvSpPr>
            <a:spLocks noGrp="1"/>
          </p:cNvSpPr>
          <p:nvPr>
            <p:ph type="ftr" sz="quarter" idx="11"/>
          </p:nvPr>
        </p:nvSpPr>
        <p:spPr>
          <a:xfrm>
            <a:off x="561110" y="6391838"/>
            <a:ext cx="11352723"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4DD65684-109F-47B1-AF7D-B22AB250CE80}"/>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12" name="Content Placeholder 11">
            <a:extLst>
              <a:ext uri="{FF2B5EF4-FFF2-40B4-BE49-F238E27FC236}">
                <a16:creationId xmlns:a16="http://schemas.microsoft.com/office/drawing/2014/main" id="{FA1559BE-1406-4C96-B059-66EB64752EB9}"/>
              </a:ext>
            </a:extLst>
          </p:cNvPr>
          <p:cNvPicPr>
            <a:picLocks noGrp="1" noChangeAspect="1"/>
          </p:cNvPicPr>
          <p:nvPr>
            <p:ph sz="quarter" idx="4"/>
          </p:nvPr>
        </p:nvPicPr>
        <p:blipFill rotWithShape="1">
          <a:blip r:embed="rId2"/>
          <a:srcRect b="34008"/>
          <a:stretch/>
        </p:blipFill>
        <p:spPr>
          <a:xfrm>
            <a:off x="6209742" y="3243304"/>
            <a:ext cx="4822354" cy="2456160"/>
          </a:xfrm>
          <a:prstGeom prst="rect">
            <a:avLst/>
          </a:prstGeom>
        </p:spPr>
      </p:pic>
      <p:pic>
        <p:nvPicPr>
          <p:cNvPr id="19" name="Content Placeholder 18">
            <a:extLst>
              <a:ext uri="{FF2B5EF4-FFF2-40B4-BE49-F238E27FC236}">
                <a16:creationId xmlns:a16="http://schemas.microsoft.com/office/drawing/2014/main" id="{FD75B8EE-F5B7-4AD0-9BFA-C82678B20A51}"/>
              </a:ext>
            </a:extLst>
          </p:cNvPr>
          <p:cNvPicPr>
            <a:picLocks noGrp="1" noChangeAspect="1"/>
          </p:cNvPicPr>
          <p:nvPr>
            <p:ph sz="half" idx="2"/>
          </p:nvPr>
        </p:nvPicPr>
        <p:blipFill rotWithShape="1">
          <a:blip r:embed="rId3"/>
          <a:srcRect l="43" t="-14" r="-43" b="50697"/>
          <a:stretch/>
        </p:blipFill>
        <p:spPr>
          <a:xfrm>
            <a:off x="1066923" y="3243304"/>
            <a:ext cx="4824413" cy="2456160"/>
          </a:xfrm>
        </p:spPr>
      </p:pic>
    </p:spTree>
    <p:extLst>
      <p:ext uri="{BB962C8B-B14F-4D97-AF65-F5344CB8AC3E}">
        <p14:creationId xmlns:p14="http://schemas.microsoft.com/office/powerpoint/2010/main" val="274644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F00736-E3F8-4C87-8004-5640A3717B4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SNAPSHOT – USER PANEL</a:t>
            </a:r>
          </a:p>
        </p:txBody>
      </p:sp>
      <p:sp>
        <p:nvSpPr>
          <p:cNvPr id="12" name="Text Placeholder 11">
            <a:extLst>
              <a:ext uri="{FF2B5EF4-FFF2-40B4-BE49-F238E27FC236}">
                <a16:creationId xmlns:a16="http://schemas.microsoft.com/office/drawing/2014/main" id="{D1B27FFA-BDF8-430C-A5AD-AB60AA313FB3}"/>
              </a:ext>
            </a:extLst>
          </p:cNvPr>
          <p:cNvSpPr>
            <a:spLocks noGrp="1"/>
          </p:cNvSpPr>
          <p:nvPr>
            <p:ph type="body" sz="quarter" idx="3"/>
          </p:nvPr>
        </p:nvSpPr>
        <p:spPr>
          <a:xfrm>
            <a:off x="1154954" y="2587801"/>
            <a:ext cx="9878917" cy="576262"/>
          </a:xfrm>
        </p:spPr>
        <p:txBody>
          <a:bodyPr/>
          <a:lstStyle/>
          <a:p>
            <a:pPr algn="ctr"/>
            <a:r>
              <a:rPr lang="en-US" sz="2000" dirty="0">
                <a:latin typeface="Times New Roman" panose="02020603050405020304" pitchFamily="18" charset="0"/>
                <a:cs typeface="Times New Roman" panose="02020603050405020304" pitchFamily="18" charset="0"/>
              </a:rPr>
              <a:t>NOTIFICATIONS RECEIVED BY USER</a:t>
            </a:r>
          </a:p>
        </p:txBody>
      </p:sp>
      <p:pic>
        <p:nvPicPr>
          <p:cNvPr id="14" name="Content Placeholder 13">
            <a:extLst>
              <a:ext uri="{FF2B5EF4-FFF2-40B4-BE49-F238E27FC236}">
                <a16:creationId xmlns:a16="http://schemas.microsoft.com/office/drawing/2014/main" id="{4DB25390-EC8F-4998-8014-F7439A4D4CCB}"/>
              </a:ext>
            </a:extLst>
          </p:cNvPr>
          <p:cNvPicPr>
            <a:picLocks noGrp="1" noChangeAspect="1"/>
          </p:cNvPicPr>
          <p:nvPr>
            <p:ph sz="quarter" idx="4"/>
          </p:nvPr>
        </p:nvPicPr>
        <p:blipFill>
          <a:blip r:embed="rId2"/>
          <a:stretch>
            <a:fillRect/>
          </a:stretch>
        </p:blipFill>
        <p:spPr>
          <a:xfrm>
            <a:off x="6208713" y="3242916"/>
            <a:ext cx="4824412" cy="2713731"/>
          </a:xfrm>
        </p:spPr>
      </p:pic>
      <p:sp>
        <p:nvSpPr>
          <p:cNvPr id="7" name="Footer Placeholder 6">
            <a:extLst>
              <a:ext uri="{FF2B5EF4-FFF2-40B4-BE49-F238E27FC236}">
                <a16:creationId xmlns:a16="http://schemas.microsoft.com/office/drawing/2014/main" id="{993DF804-040E-4A8C-82D4-A04A5DBF4E85}"/>
              </a:ext>
            </a:extLst>
          </p:cNvPr>
          <p:cNvSpPr>
            <a:spLocks noGrp="1"/>
          </p:cNvSpPr>
          <p:nvPr>
            <p:ph type="ftr" sz="quarter" idx="11"/>
          </p:nvPr>
        </p:nvSpPr>
        <p:spPr>
          <a:xfrm>
            <a:off x="561110" y="6391838"/>
            <a:ext cx="11361601"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8" name="Slide Number Placeholder 7">
            <a:extLst>
              <a:ext uri="{FF2B5EF4-FFF2-40B4-BE49-F238E27FC236}">
                <a16:creationId xmlns:a16="http://schemas.microsoft.com/office/drawing/2014/main" id="{B0818B36-5A6B-4CBA-AF88-3D1C6B7E848F}"/>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 name="Content Placeholder 8">
            <a:extLst>
              <a:ext uri="{FF2B5EF4-FFF2-40B4-BE49-F238E27FC236}">
                <a16:creationId xmlns:a16="http://schemas.microsoft.com/office/drawing/2014/main" id="{1C851174-4572-4F54-B523-F214914EAE95}"/>
              </a:ext>
            </a:extLst>
          </p:cNvPr>
          <p:cNvPicPr>
            <a:picLocks noGrp="1" noChangeAspect="1"/>
          </p:cNvPicPr>
          <p:nvPr>
            <p:ph sz="half" idx="2"/>
          </p:nvPr>
        </p:nvPicPr>
        <p:blipFill>
          <a:blip r:embed="rId3"/>
          <a:stretch>
            <a:fillRect/>
          </a:stretch>
        </p:blipFill>
        <p:spPr>
          <a:xfrm>
            <a:off x="1155700" y="3242915"/>
            <a:ext cx="4824413" cy="2713732"/>
          </a:xfrm>
        </p:spPr>
      </p:pic>
    </p:spTree>
    <p:extLst>
      <p:ext uri="{BB962C8B-B14F-4D97-AF65-F5344CB8AC3E}">
        <p14:creationId xmlns:p14="http://schemas.microsoft.com/office/powerpoint/2010/main" val="3993620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6D575-48C9-44AF-9271-D6066EAB17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7D7F65E-AD80-4FBD-92B7-6979000B0251}"/>
              </a:ext>
            </a:extLst>
          </p:cNvPr>
          <p:cNvSpPr>
            <a:spLocks noGrp="1"/>
          </p:cNvSpPr>
          <p:nvPr>
            <p:ph idx="1"/>
          </p:nvPr>
        </p:nvSpPr>
        <p:spPr/>
        <p:txBody>
          <a:bodyPr/>
          <a:lstStyle/>
          <a:p>
            <a:pPr lvl="6"/>
            <a:r>
              <a:rPr lang="en-US" sz="1800" dirty="0">
                <a:latin typeface="Times New Roman" panose="02020603050405020304" pitchFamily="18" charset="0"/>
                <a:cs typeface="Times New Roman" panose="02020603050405020304" pitchFamily="18" charset="0"/>
              </a:rPr>
              <a:t>The project greatly helped in understanding the phases involved in 	WEB DEVELOPMENT.</a:t>
            </a:r>
          </a:p>
          <a:p>
            <a:pPr lvl="6"/>
            <a:r>
              <a:rPr lang="en-US" sz="1800" dirty="0">
                <a:latin typeface="Times New Roman" panose="02020603050405020304" pitchFamily="18" charset="0"/>
                <a:cs typeface="Times New Roman" panose="02020603050405020304" pitchFamily="18" charset="0"/>
              </a:rPr>
              <a:t>Exposure to various web technologies like HTML , CSS , BOOTSTRAP, PHP.</a:t>
            </a:r>
          </a:p>
          <a:p>
            <a:pPr lvl="6"/>
            <a:r>
              <a:rPr lang="en-US" sz="1800" dirty="0">
                <a:latin typeface="Times New Roman" panose="02020603050405020304" pitchFamily="18" charset="0"/>
                <a:cs typeface="Times New Roman" panose="02020603050405020304" pitchFamily="18" charset="0"/>
              </a:rPr>
              <a:t>These valuable skills have boosted our  professional skills to a higher level and  prepare us for future career.</a:t>
            </a:r>
          </a:p>
          <a:p>
            <a:endParaRPr lang="en-US" dirty="0"/>
          </a:p>
        </p:txBody>
      </p:sp>
      <p:sp>
        <p:nvSpPr>
          <p:cNvPr id="4" name="Footer Placeholder 3">
            <a:extLst>
              <a:ext uri="{FF2B5EF4-FFF2-40B4-BE49-F238E27FC236}">
                <a16:creationId xmlns:a16="http://schemas.microsoft.com/office/drawing/2014/main" id="{0EA4AC17-DA86-4C75-A3C3-20448DAA3230}"/>
              </a:ext>
            </a:extLst>
          </p:cNvPr>
          <p:cNvSpPr>
            <a:spLocks noGrp="1"/>
          </p:cNvSpPr>
          <p:nvPr>
            <p:ph type="ftr" sz="quarter" idx="11"/>
          </p:nvPr>
        </p:nvSpPr>
        <p:spPr>
          <a:xfrm>
            <a:off x="561110" y="6391838"/>
            <a:ext cx="11352723"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2506D756-1259-4386-9270-0FE250DC4EE2}"/>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7" name="Picture 6">
            <a:extLst>
              <a:ext uri="{FF2B5EF4-FFF2-40B4-BE49-F238E27FC236}">
                <a16:creationId xmlns:a16="http://schemas.microsoft.com/office/drawing/2014/main" id="{EB995787-3B77-44E1-98C3-4C5A70638C66}"/>
              </a:ext>
            </a:extLst>
          </p:cNvPr>
          <p:cNvPicPr>
            <a:picLocks noChangeAspect="1"/>
          </p:cNvPicPr>
          <p:nvPr/>
        </p:nvPicPr>
        <p:blipFill>
          <a:blip r:embed="rId2"/>
          <a:stretch>
            <a:fillRect/>
          </a:stretch>
        </p:blipFill>
        <p:spPr>
          <a:xfrm>
            <a:off x="674996" y="2602462"/>
            <a:ext cx="2816596" cy="2060627"/>
          </a:xfrm>
          <a:prstGeom prst="rect">
            <a:avLst/>
          </a:prstGeom>
        </p:spPr>
      </p:pic>
    </p:spTree>
    <p:extLst>
      <p:ext uri="{BB962C8B-B14F-4D97-AF65-F5344CB8AC3E}">
        <p14:creationId xmlns:p14="http://schemas.microsoft.com/office/powerpoint/2010/main" val="3055965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2BEF58-C153-4601-A501-568607D1737A}"/>
              </a:ext>
            </a:extLst>
          </p:cNvPr>
          <p:cNvSpPr>
            <a:spLocks noGrp="1"/>
          </p:cNvSpPr>
          <p:nvPr>
            <p:ph type="ftr" sz="quarter" idx="11"/>
          </p:nvPr>
        </p:nvSpPr>
        <p:spPr>
          <a:xfrm>
            <a:off x="561110" y="6391838"/>
            <a:ext cx="11316565" cy="304801"/>
          </a:xfrm>
        </p:spPr>
        <p:txBody>
          <a:bodyPr/>
          <a:lstStyle/>
          <a:p>
            <a:r>
              <a:rPr lang="en-US" dirty="0">
                <a:solidFill>
                  <a:schemeClr val="bg1"/>
                </a:solidFill>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BD6197CB-C5B9-4A36-8C24-9E5988F8DA5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6" name="Rectangle 5">
            <a:extLst>
              <a:ext uri="{FF2B5EF4-FFF2-40B4-BE49-F238E27FC236}">
                <a16:creationId xmlns:a16="http://schemas.microsoft.com/office/drawing/2014/main" id="{47914FDD-CE57-48FB-875A-4797CC254986}"/>
              </a:ext>
            </a:extLst>
          </p:cNvPr>
          <p:cNvSpPr/>
          <p:nvPr/>
        </p:nvSpPr>
        <p:spPr>
          <a:xfrm>
            <a:off x="2531657" y="2967335"/>
            <a:ext cx="7128683" cy="1446550"/>
          </a:xfrm>
          <a:prstGeom prst="rect">
            <a:avLst/>
          </a:prstGeom>
          <a:noFill/>
        </p:spPr>
        <p:txBody>
          <a:bodyPr wrap="none" lIns="91440" tIns="45720" rIns="91440" bIns="45720">
            <a:spAutoFit/>
          </a:bodyPr>
          <a:lstStyle/>
          <a:p>
            <a:pPr algn="ctr"/>
            <a:r>
              <a:rPr lang="en-US" sz="8800" b="1" spc="5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3247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F7919B-AF93-461D-8BE5-DBB8CCA68C7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10" name="Content Placeholder 9">
            <a:extLst>
              <a:ext uri="{FF2B5EF4-FFF2-40B4-BE49-F238E27FC236}">
                <a16:creationId xmlns:a16="http://schemas.microsoft.com/office/drawing/2014/main" id="{8E4F884C-28B8-41E0-AC6B-EF47F086FC00}"/>
              </a:ext>
            </a:extLst>
          </p:cNvPr>
          <p:cNvSpPr>
            <a:spLocks noGrp="1"/>
          </p:cNvSpPr>
          <p:nvPr>
            <p:ph idx="1"/>
          </p:nvPr>
        </p:nvSpPr>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ABSTRACT</a:t>
            </a:r>
          </a:p>
          <a:p>
            <a:pPr>
              <a:buFont typeface="+mj-lt"/>
              <a:buAutoNum type="arabicPeriod"/>
            </a:pPr>
            <a:r>
              <a:rPr lang="en-US" dirty="0">
                <a:latin typeface="Times New Roman" panose="02020603050405020304" pitchFamily="18" charset="0"/>
                <a:cs typeface="Times New Roman" panose="02020603050405020304" pitchFamily="18" charset="0"/>
              </a:rPr>
              <a:t>INTRODUCTION</a:t>
            </a:r>
          </a:p>
          <a:p>
            <a:pPr>
              <a:buFont typeface="+mj-lt"/>
              <a:buAutoNum type="arabicPeriod"/>
            </a:pPr>
            <a:r>
              <a:rPr lang="en-US" dirty="0">
                <a:latin typeface="Times New Roman" panose="02020603050405020304" pitchFamily="18" charset="0"/>
                <a:cs typeface="Times New Roman" panose="02020603050405020304" pitchFamily="18" charset="0"/>
              </a:rPr>
              <a:t>SOFTWARE AND HARDWARE REQUIREMENTS</a:t>
            </a:r>
          </a:p>
          <a:p>
            <a:pPr>
              <a:buFont typeface="+mj-lt"/>
              <a:buAutoNum type="arabicPeriod"/>
            </a:pPr>
            <a:r>
              <a:rPr lang="en-US" dirty="0">
                <a:latin typeface="Times New Roman" panose="02020603050405020304" pitchFamily="18" charset="0"/>
                <a:cs typeface="Times New Roman" panose="02020603050405020304" pitchFamily="18" charset="0"/>
              </a:rPr>
              <a:t>IMPLEMENTATION DETAILS</a:t>
            </a:r>
          </a:p>
          <a:p>
            <a:pPr>
              <a:buFont typeface="+mj-lt"/>
              <a:buAutoNum type="arabicPeriod"/>
            </a:pPr>
            <a:r>
              <a:rPr lang="en-US" dirty="0">
                <a:latin typeface="Times New Roman" panose="02020603050405020304" pitchFamily="18" charset="0"/>
                <a:cs typeface="Times New Roman" panose="02020603050405020304" pitchFamily="18" charset="0"/>
              </a:rPr>
              <a:t>SKILLS UTILIZED</a:t>
            </a:r>
          </a:p>
          <a:p>
            <a:pPr>
              <a:buFont typeface="+mj-lt"/>
              <a:buAutoNum type="arabicPeriod"/>
            </a:pPr>
            <a:r>
              <a:rPr lang="en-US" dirty="0">
                <a:latin typeface="Times New Roman" panose="02020603050405020304" pitchFamily="18" charset="0"/>
                <a:cs typeface="Times New Roman" panose="02020603050405020304" pitchFamily="18" charset="0"/>
              </a:rPr>
              <a:t>OUTCOME </a:t>
            </a:r>
          </a:p>
          <a:p>
            <a:pPr>
              <a:buFont typeface="+mj-lt"/>
              <a:buAutoNum type="arabicPeriod"/>
            </a:pPr>
            <a:r>
              <a:rPr lang="en-US" dirty="0">
                <a:latin typeface="Times New Roman" panose="02020603050405020304" pitchFamily="18" charset="0"/>
                <a:cs typeface="Times New Roman" panose="02020603050405020304" pitchFamily="18" charset="0"/>
              </a:rPr>
              <a:t>PROJECT OUTPUT SNAPSHOTS</a:t>
            </a:r>
          </a:p>
          <a:p>
            <a:pPr>
              <a:buFont typeface="+mj-lt"/>
              <a:buAutoNum type="arabicPeriod"/>
            </a:pPr>
            <a:r>
              <a:rPr lang="en-US" dirty="0">
                <a:latin typeface="Times New Roman" panose="02020603050405020304" pitchFamily="18" charset="0"/>
                <a:cs typeface="Times New Roman" panose="02020603050405020304" pitchFamily="18" charset="0"/>
              </a:rPr>
              <a:t>CONCLUSION</a:t>
            </a:r>
          </a:p>
          <a:p>
            <a:pPr>
              <a:buFont typeface="+mj-lt"/>
              <a:buAutoNum type="arabicPeriod"/>
            </a:pPr>
            <a:endParaRPr lang="en-US" dirty="0"/>
          </a:p>
          <a:p>
            <a:pPr>
              <a:buFont typeface="+mj-lt"/>
              <a:buAutoNum type="arabicPeriod"/>
            </a:pPr>
            <a:endParaRPr lang="en-US" dirty="0"/>
          </a:p>
        </p:txBody>
      </p:sp>
      <p:sp>
        <p:nvSpPr>
          <p:cNvPr id="4" name="Footer Placeholder 3">
            <a:extLst>
              <a:ext uri="{FF2B5EF4-FFF2-40B4-BE49-F238E27FC236}">
                <a16:creationId xmlns:a16="http://schemas.microsoft.com/office/drawing/2014/main" id="{8602EDCE-0AEB-4CD3-BD66-4332E46EF378}"/>
              </a:ext>
            </a:extLst>
          </p:cNvPr>
          <p:cNvSpPr>
            <a:spLocks noGrp="1"/>
          </p:cNvSpPr>
          <p:nvPr>
            <p:ph type="ftr" sz="quarter" idx="11"/>
          </p:nvPr>
        </p:nvSpPr>
        <p:spPr>
          <a:xfrm>
            <a:off x="561110" y="6391838"/>
            <a:ext cx="11175170"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DCF78997-D878-4895-A90A-F6E1C950B6EA}"/>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24909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FF33-09B8-4009-80B2-C9333E11F9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FDB0406-7C0D-419B-91E1-4FFA3D802411}"/>
              </a:ext>
            </a:extLst>
          </p:cNvPr>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Online Notice Board Project </a:t>
            </a:r>
            <a:r>
              <a:rPr lang="en-US" dirty="0">
                <a:latin typeface="Times New Roman" panose="02020603050405020304" pitchFamily="18" charset="0"/>
                <a:cs typeface="Times New Roman" panose="02020603050405020304" pitchFamily="18" charset="0"/>
              </a:rPr>
              <a:t>is  an application which will automate a lot of activities in an institution or an organization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makes information dissemination much easier in a paperless community as the world is transforming into a digital world with the online notice board facility.</a:t>
            </a:r>
          </a:p>
          <a:p>
            <a:pPr marL="0" indent="0" algn="just">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
        <p:nvSpPr>
          <p:cNvPr id="4" name="Footer Placeholder 3">
            <a:extLst>
              <a:ext uri="{FF2B5EF4-FFF2-40B4-BE49-F238E27FC236}">
                <a16:creationId xmlns:a16="http://schemas.microsoft.com/office/drawing/2014/main" id="{F1EB5BC7-FD09-4B34-A065-4DF5A05F7C74}"/>
              </a:ext>
            </a:extLst>
          </p:cNvPr>
          <p:cNvSpPr>
            <a:spLocks noGrp="1"/>
          </p:cNvSpPr>
          <p:nvPr>
            <p:ph type="ftr" sz="quarter" idx="11"/>
          </p:nvPr>
        </p:nvSpPr>
        <p:spPr>
          <a:xfrm>
            <a:off x="561110" y="6391838"/>
            <a:ext cx="11290579"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72E975D6-933E-4F8C-B888-6291766F9AED}"/>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44945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2D0A-5C58-4696-B51D-35530618E5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21AAFDC-23AB-4482-87F8-73F7B3E09F52}"/>
              </a:ext>
            </a:extLst>
          </p:cNvPr>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 online notice board is a place where people can leave any types of messages and notifications, for example, to advertise things, announce events or provide any information.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Online Notice Board can be made available on digital platforms such computers, tabs, mobile phones etc.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Online Notice Board , Admin can send the notification to the particular students regarding results, any new activity happen in college campus or college fest participation, warnings and reminders etc. making the work much easier and understandable to all.</a:t>
            </a: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246495A-8BD5-42CF-9FF2-231C98B313AD}"/>
              </a:ext>
            </a:extLst>
          </p:cNvPr>
          <p:cNvSpPr>
            <a:spLocks noGrp="1"/>
          </p:cNvSpPr>
          <p:nvPr>
            <p:ph type="ftr" sz="quarter" idx="11"/>
          </p:nvPr>
        </p:nvSpPr>
        <p:spPr>
          <a:xfrm>
            <a:off x="561110" y="6391838"/>
            <a:ext cx="1122843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BE3BF56E-84E2-4A45-BEB9-8198F674372F}"/>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90953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5E8F4-87B0-4583-9AF5-A78BDDC481BB}"/>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SOFTWARE / HARDWARE TOOLS DETAILS</a:t>
            </a:r>
          </a:p>
        </p:txBody>
      </p:sp>
      <p:sp>
        <p:nvSpPr>
          <p:cNvPr id="3" name="Content Placeholder 2">
            <a:extLst>
              <a:ext uri="{FF2B5EF4-FFF2-40B4-BE49-F238E27FC236}">
                <a16:creationId xmlns:a16="http://schemas.microsoft.com/office/drawing/2014/main" id="{692C0A8D-15BD-4C52-BED4-A985F2F1A870}"/>
              </a:ext>
            </a:extLst>
          </p:cNvPr>
          <p:cNvSpPr>
            <a:spLocks noGrp="1"/>
          </p:cNvSpPr>
          <p:nvPr>
            <p:ph idx="1"/>
          </p:nvPr>
        </p:nvSpPr>
        <p:spPr/>
        <p:txBody>
          <a:bodyPr>
            <a:normAutofit fontScale="25000" lnSpcReduction="20000"/>
          </a:bodyPr>
          <a:lstStyle/>
          <a:p>
            <a:pPr>
              <a:buFont typeface="Wingdings" panose="05000000000000000000" pitchFamily="2" charset="2"/>
              <a:buChar char="v"/>
            </a:pPr>
            <a:r>
              <a:rPr lang="en-US" sz="7200" b="1" dirty="0">
                <a:latin typeface="Times New Roman" panose="02020603050405020304" pitchFamily="18" charset="0"/>
                <a:cs typeface="Times New Roman" panose="02020603050405020304" pitchFamily="18" charset="0"/>
              </a:rPr>
              <a:t> Tools &amp; Technologies Used	</a:t>
            </a:r>
            <a:r>
              <a:rPr lang="en-US" dirty="0">
                <a:latin typeface="Times New Roman" panose="02020603050405020304" pitchFamily="18" charset="0"/>
                <a:cs typeface="Times New Roman" panose="02020603050405020304" pitchFamily="18" charset="0"/>
              </a:rPr>
              <a:t>				</a:t>
            </a:r>
          </a:p>
          <a:p>
            <a:pPr algn="just">
              <a:lnSpc>
                <a:spcPct val="120000"/>
              </a:lnSpc>
              <a:buFont typeface="Courier New" panose="02070309020205020404" pitchFamily="49" charset="0"/>
              <a:buChar char="o"/>
            </a:pPr>
            <a:r>
              <a:rPr lang="en-US" sz="4800" b="1" dirty="0">
                <a:latin typeface="Times New Roman" panose="02020603050405020304" pitchFamily="18" charset="0"/>
                <a:cs typeface="Times New Roman" panose="02020603050405020304" pitchFamily="18" charset="0"/>
              </a:rPr>
              <a:t>HTML</a:t>
            </a:r>
            <a:r>
              <a:rPr lang="en-US" sz="4800" dirty="0">
                <a:latin typeface="Times New Roman" panose="02020603050405020304" pitchFamily="18" charset="0"/>
                <a:cs typeface="Times New Roman" panose="02020603050405020304" pitchFamily="18" charset="0"/>
              </a:rPr>
              <a:t> : HTML is a markup language for describing web documents (web pages).</a:t>
            </a:r>
          </a:p>
          <a:p>
            <a:pPr algn="just">
              <a:lnSpc>
                <a:spcPct val="120000"/>
              </a:lnSpc>
              <a:buFont typeface="Courier New" panose="02070309020205020404" pitchFamily="49" charset="0"/>
              <a:buChar char="o"/>
            </a:pPr>
            <a:r>
              <a:rPr lang="en-US" sz="4800" b="1" dirty="0">
                <a:latin typeface="Times New Roman" panose="02020603050405020304" pitchFamily="18" charset="0"/>
                <a:cs typeface="Times New Roman" panose="02020603050405020304" pitchFamily="18" charset="0"/>
              </a:rPr>
              <a:t>CSS </a:t>
            </a:r>
            <a:r>
              <a:rPr lang="en-US" sz="4800" dirty="0">
                <a:latin typeface="Times New Roman" panose="02020603050405020304" pitchFamily="18" charset="0"/>
                <a:cs typeface="Times New Roman" panose="02020603050405020304" pitchFamily="18" charset="0"/>
              </a:rPr>
              <a:t>  : CSS is a style sheet language that describes the presentation of an HTML (or XML) document. CSS describes how elements must be rendered on screen, on paper, or in other media.</a:t>
            </a:r>
          </a:p>
          <a:p>
            <a:pPr algn="just">
              <a:lnSpc>
                <a:spcPct val="120000"/>
              </a:lnSpc>
              <a:buFont typeface="Courier New" panose="02070309020205020404" pitchFamily="49" charset="0"/>
              <a:buChar char="o"/>
            </a:pPr>
            <a:r>
              <a:rPr lang="en-US" sz="4800" b="1" dirty="0">
                <a:latin typeface="Times New Roman" panose="02020603050405020304" pitchFamily="18" charset="0"/>
                <a:cs typeface="Times New Roman" panose="02020603050405020304" pitchFamily="18" charset="0"/>
              </a:rPr>
              <a:t>PHP</a:t>
            </a:r>
            <a:r>
              <a:rPr lang="en-US" sz="4800" dirty="0">
                <a:latin typeface="Times New Roman" panose="02020603050405020304" pitchFamily="18" charset="0"/>
                <a:cs typeface="Times New Roman" panose="02020603050405020304" pitchFamily="18" charset="0"/>
              </a:rPr>
              <a:t> :The PHP stands for Hypertext Preprocessor (PHP), is a programming language that allows web developers to create dynamic content that interacts with databases. PHP is basically used for developing web based software applications. This document helps programmer to build system base with PHP. 	</a:t>
            </a:r>
          </a:p>
          <a:p>
            <a:pPr algn="just">
              <a:lnSpc>
                <a:spcPct val="120000"/>
              </a:lnSpc>
              <a:buFont typeface="Courier New" panose="02070309020205020404" pitchFamily="49" charset="0"/>
              <a:buChar char="o"/>
            </a:pPr>
            <a:r>
              <a:rPr lang="en-US" sz="4800" b="1" dirty="0">
                <a:latin typeface="Times New Roman" panose="02020603050405020304" pitchFamily="18" charset="0"/>
                <a:cs typeface="Times New Roman" panose="02020603050405020304" pitchFamily="18" charset="0"/>
              </a:rPr>
              <a:t>MySQL</a:t>
            </a:r>
            <a:r>
              <a:rPr lang="en-US" sz="4800" dirty="0">
                <a:latin typeface="Times New Roman" panose="02020603050405020304" pitchFamily="18" charset="0"/>
                <a:cs typeface="Times New Roman" panose="02020603050405020304" pitchFamily="18" charset="0"/>
              </a:rPr>
              <a:t> : MySQL is the most popular Open Source Relational SQL database management system. MySQL is one of the best RDBMS being used for developing web-based software applications. MySQL is a fast, easy-to-use RDBMS being used for many small and big businesses. MySQL is developed, marketed, and supported by MySQL AB, which is a Swedish company. </a:t>
            </a:r>
          </a:p>
          <a:p>
            <a:pPr algn="just">
              <a:lnSpc>
                <a:spcPct val="120000"/>
              </a:lnSpc>
              <a:buFont typeface="Courier New" panose="02070309020205020404" pitchFamily="49" charset="0"/>
              <a:buChar char="o"/>
            </a:pPr>
            <a:r>
              <a:rPr lang="en-US" sz="4800" b="1" dirty="0">
                <a:latin typeface="Times New Roman" panose="02020603050405020304" pitchFamily="18" charset="0"/>
                <a:cs typeface="Times New Roman" panose="02020603050405020304" pitchFamily="18" charset="0"/>
              </a:rPr>
              <a:t>jQuery</a:t>
            </a:r>
            <a:r>
              <a:rPr lang="en-US" sz="4800" dirty="0">
                <a:latin typeface="Times New Roman" panose="02020603050405020304" pitchFamily="18" charset="0"/>
                <a:cs typeface="Times New Roman" panose="02020603050405020304" pitchFamily="18" charset="0"/>
              </a:rPr>
              <a:t> : jQuery is a lightweight, "write less, do more", JavaScript library. The purpose of jQuery is to make it much easier to use JavaScript on system website. jQuery takes a lot of common tasks that require many lines of JavaScript code to accomplish, and wraps them into methods that programmer can call with a single line of code. jQuery also simplifies a lot of the complicated things from JavaScript, like AJAX calls and DOM manipulation.</a:t>
            </a:r>
          </a:p>
          <a:p>
            <a:pPr>
              <a:buFont typeface="Courier New" panose="02070309020205020404" pitchFamily="49" charset="0"/>
              <a:buChar char="o"/>
            </a:pPr>
            <a:endParaRPr lang="en-US" sz="5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
        <p:nvSpPr>
          <p:cNvPr id="4" name="Footer Placeholder 3">
            <a:extLst>
              <a:ext uri="{FF2B5EF4-FFF2-40B4-BE49-F238E27FC236}">
                <a16:creationId xmlns:a16="http://schemas.microsoft.com/office/drawing/2014/main" id="{C23CF220-3405-4258-ADBC-726F55671DB8}"/>
              </a:ext>
            </a:extLst>
          </p:cNvPr>
          <p:cNvSpPr>
            <a:spLocks noGrp="1"/>
          </p:cNvSpPr>
          <p:nvPr>
            <p:ph type="ftr" sz="quarter" idx="11"/>
          </p:nvPr>
        </p:nvSpPr>
        <p:spPr>
          <a:xfrm>
            <a:off x="561110" y="6391838"/>
            <a:ext cx="11219558"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28C6D6B5-6B91-4882-B259-70382D9E02D8}"/>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37143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0F38-741E-44BC-BDE9-8C859D49046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SOFTWARE / HARDWARE TOOLS DETAILS</a:t>
            </a:r>
          </a:p>
        </p:txBody>
      </p:sp>
      <p:sp>
        <p:nvSpPr>
          <p:cNvPr id="3" name="Content Placeholder 2">
            <a:extLst>
              <a:ext uri="{FF2B5EF4-FFF2-40B4-BE49-F238E27FC236}">
                <a16:creationId xmlns:a16="http://schemas.microsoft.com/office/drawing/2014/main" id="{6B05D432-0D88-40D0-94CE-8FB11AD23E84}"/>
              </a:ext>
            </a:extLst>
          </p:cNvPr>
          <p:cNvSpPr>
            <a:spLocks noGrp="1"/>
          </p:cNvSpPr>
          <p:nvPr>
            <p:ph idx="1"/>
          </p:nvPr>
        </p:nvSpPr>
        <p:spPr/>
        <p:txBody>
          <a:bodyPr>
            <a:normAutofit fontScale="85000" lnSpcReduction="20000"/>
          </a:bodyPr>
          <a:lstStyle/>
          <a:p>
            <a:pPr>
              <a:buFont typeface="Wingdings" panose="05000000000000000000" pitchFamily="2" charset="2"/>
              <a:buChar char="v"/>
            </a:pPr>
            <a:r>
              <a:rPr lang="en-US" sz="2300" b="1" dirty="0">
                <a:latin typeface="Times New Roman" panose="02020603050405020304" pitchFamily="18" charset="0"/>
                <a:cs typeface="Times New Roman" panose="02020603050405020304" pitchFamily="18" charset="0"/>
              </a:rPr>
              <a:t>Bootstrap : </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Bootstrap is the most popular HTML, CSS, and JavaScript framework for developing responsive, mobile-first web sites. Bootstrap is completely free to download   and   use   and   also   an open-source collection   of   tools   for creating websites and web applications. It contains HTML- and CSS-based design templates for typography, forms, buttons, navigation and other interface components, as well as optional JavaScript extensions. It aims to ease the development of dynamic websites and web	applications.</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Bootstrap is a front end framework, that is, an interface for the user, unlike the server-side code which resides on the "back end" or server. Bootstrap   is   compatible   with the   latest   versions   of   the Google Chrome, Firefox, Internet  Explorer, Opera, and Safari browsers,  although  some  of these browsers are not supported on all platforms.</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Since version 2.0 it also supports responsive design this means the layout of web pages adjusts dynamically, taking into account the characteristics of the device used (desktop, tablet, mobile phone). Starting with version 3.0, Bootstrap adopted a mobile design philosophy, emphasizing responsive design by default.</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Bootstrap provides bootstrap CSS, bootstrap layouts and bootstrap plugins for effective design</a:t>
            </a:r>
            <a:r>
              <a:rPr lang="en-US" dirty="0"/>
              <a:t>.</a:t>
            </a:r>
          </a:p>
          <a:p>
            <a:pPr>
              <a:buFont typeface="Wingdings" panose="05000000000000000000" pitchFamily="2" charset="2"/>
              <a:buChar char="v"/>
            </a:pPr>
            <a:endParaRPr lang="en-US" dirty="0"/>
          </a:p>
        </p:txBody>
      </p:sp>
      <p:sp>
        <p:nvSpPr>
          <p:cNvPr id="4" name="Footer Placeholder 3">
            <a:extLst>
              <a:ext uri="{FF2B5EF4-FFF2-40B4-BE49-F238E27FC236}">
                <a16:creationId xmlns:a16="http://schemas.microsoft.com/office/drawing/2014/main" id="{F732268C-E8ED-4DC6-ABA2-C58332587AA5}"/>
              </a:ext>
            </a:extLst>
          </p:cNvPr>
          <p:cNvSpPr>
            <a:spLocks noGrp="1"/>
          </p:cNvSpPr>
          <p:nvPr>
            <p:ph type="ftr" sz="quarter" idx="11"/>
          </p:nvPr>
        </p:nvSpPr>
        <p:spPr>
          <a:xfrm>
            <a:off x="561110" y="6391838"/>
            <a:ext cx="11246191"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F9A31871-B6A4-4DB3-825B-B4CDF008CE82}"/>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63383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88D2-CF4A-4053-B3CA-C4196BA44BC8}"/>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SOFTWARE / HARDWARE TOOLS DETAILS</a:t>
            </a:r>
          </a:p>
        </p:txBody>
      </p:sp>
      <p:sp>
        <p:nvSpPr>
          <p:cNvPr id="3" name="Content Placeholder 2">
            <a:extLst>
              <a:ext uri="{FF2B5EF4-FFF2-40B4-BE49-F238E27FC236}">
                <a16:creationId xmlns:a16="http://schemas.microsoft.com/office/drawing/2014/main" id="{3DD6176B-E951-4B51-9E05-7121FEBD0460}"/>
              </a:ext>
            </a:extLst>
          </p:cNvPr>
          <p:cNvSpPr>
            <a:spLocks noGrp="1"/>
          </p:cNvSpPr>
          <p:nvPr>
            <p:ph idx="1"/>
          </p:nvPr>
        </p:nvSpPr>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XAMPP Server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Sublime Text Editor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Firefox Web Browser</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79834B9-72C0-44F6-85C7-A710EE4974C3}"/>
              </a:ext>
            </a:extLst>
          </p:cNvPr>
          <p:cNvSpPr>
            <a:spLocks noGrp="1"/>
          </p:cNvSpPr>
          <p:nvPr>
            <p:ph type="ftr" sz="quarter" idx="11"/>
          </p:nvPr>
        </p:nvSpPr>
        <p:spPr>
          <a:xfrm>
            <a:off x="561110" y="6391838"/>
            <a:ext cx="11263946"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BC9AF3B2-A249-45D6-928D-3C80BC74E6C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936715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074C-D157-4355-8B55-3CAFD1B40D8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IMPLEMENTATION DETAILS</a:t>
            </a:r>
          </a:p>
        </p:txBody>
      </p:sp>
      <p:pic>
        <p:nvPicPr>
          <p:cNvPr id="6" name="Content Placeholder 5">
            <a:extLst>
              <a:ext uri="{FF2B5EF4-FFF2-40B4-BE49-F238E27FC236}">
                <a16:creationId xmlns:a16="http://schemas.microsoft.com/office/drawing/2014/main" id="{3F5EDE09-4790-4D8A-84CF-0AC56C2D8FDF}"/>
              </a:ext>
            </a:extLst>
          </p:cNvPr>
          <p:cNvPicPr>
            <a:picLocks noGrp="1" noChangeAspect="1"/>
          </p:cNvPicPr>
          <p:nvPr>
            <p:ph idx="1"/>
          </p:nvPr>
        </p:nvPicPr>
        <p:blipFill rotWithShape="1">
          <a:blip r:embed="rId2"/>
          <a:srcRect t="20980" b="3965"/>
          <a:stretch/>
        </p:blipFill>
        <p:spPr>
          <a:xfrm>
            <a:off x="3346881" y="1972218"/>
            <a:ext cx="4589756" cy="4419619"/>
          </a:xfrm>
          <a:prstGeom prst="rect">
            <a:avLst/>
          </a:prstGeom>
        </p:spPr>
      </p:pic>
      <p:sp>
        <p:nvSpPr>
          <p:cNvPr id="4" name="Footer Placeholder 3">
            <a:extLst>
              <a:ext uri="{FF2B5EF4-FFF2-40B4-BE49-F238E27FC236}">
                <a16:creationId xmlns:a16="http://schemas.microsoft.com/office/drawing/2014/main" id="{AA7F7041-4D51-4B47-B67F-1798964AD80B}"/>
              </a:ext>
            </a:extLst>
          </p:cNvPr>
          <p:cNvSpPr>
            <a:spLocks noGrp="1"/>
          </p:cNvSpPr>
          <p:nvPr>
            <p:ph type="ftr" sz="quarter" idx="11"/>
          </p:nvPr>
        </p:nvSpPr>
        <p:spPr>
          <a:xfrm>
            <a:off x="561110" y="6391838"/>
            <a:ext cx="11352723"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E3E7CE6D-5B3D-4AB6-8A68-00C9E03091D8}"/>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5694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4E47-B4E3-4D26-98DF-4AF5227E71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SKILLS UTILIZED</a:t>
            </a:r>
          </a:p>
        </p:txBody>
      </p:sp>
      <p:pic>
        <p:nvPicPr>
          <p:cNvPr id="6" name="Content Placeholder 5">
            <a:extLst>
              <a:ext uri="{FF2B5EF4-FFF2-40B4-BE49-F238E27FC236}">
                <a16:creationId xmlns:a16="http://schemas.microsoft.com/office/drawing/2014/main" id="{45E63AB7-5F88-4073-8830-6BAB1ADDA51B}"/>
              </a:ext>
            </a:extLst>
          </p:cNvPr>
          <p:cNvPicPr>
            <a:picLocks noGrp="1" noChangeAspect="1"/>
          </p:cNvPicPr>
          <p:nvPr>
            <p:ph idx="1"/>
          </p:nvPr>
        </p:nvPicPr>
        <p:blipFill>
          <a:blip r:embed="rId2"/>
          <a:stretch>
            <a:fillRect/>
          </a:stretch>
        </p:blipFill>
        <p:spPr>
          <a:xfrm>
            <a:off x="3900266" y="2603500"/>
            <a:ext cx="3335780" cy="3416300"/>
          </a:xfrm>
          <a:prstGeom prst="rect">
            <a:avLst/>
          </a:prstGeom>
        </p:spPr>
      </p:pic>
      <p:sp>
        <p:nvSpPr>
          <p:cNvPr id="4" name="Footer Placeholder 3">
            <a:extLst>
              <a:ext uri="{FF2B5EF4-FFF2-40B4-BE49-F238E27FC236}">
                <a16:creationId xmlns:a16="http://schemas.microsoft.com/office/drawing/2014/main" id="{295E9E33-803C-4122-984B-7DB507C3D10C}"/>
              </a:ext>
            </a:extLst>
          </p:cNvPr>
          <p:cNvSpPr>
            <a:spLocks noGrp="1"/>
          </p:cNvSpPr>
          <p:nvPr>
            <p:ph type="ftr" sz="quarter" idx="11"/>
          </p:nvPr>
        </p:nvSpPr>
        <p:spPr>
          <a:xfrm>
            <a:off x="561110" y="6391838"/>
            <a:ext cx="11210680" cy="304801"/>
          </a:xfrm>
        </p:spPr>
        <p:txBody>
          <a:bodyPr/>
          <a:lstStyle/>
          <a:p>
            <a:r>
              <a:rPr lang="en-US" dirty="0">
                <a:latin typeface="Times New Roman" panose="02020603050405020304" pitchFamily="18" charset="0"/>
                <a:cs typeface="Times New Roman" panose="02020603050405020304" pitchFamily="18" charset="0"/>
              </a:rPr>
              <a:t>ONLINE NOTICE BOARD								       2020-2021										   DEPT. OF CSE</a:t>
            </a:r>
          </a:p>
        </p:txBody>
      </p:sp>
      <p:sp>
        <p:nvSpPr>
          <p:cNvPr id="5" name="Slide Number Placeholder 4">
            <a:extLst>
              <a:ext uri="{FF2B5EF4-FFF2-40B4-BE49-F238E27FC236}">
                <a16:creationId xmlns:a16="http://schemas.microsoft.com/office/drawing/2014/main" id="{C010F9DB-64D7-4239-ADEC-8D5FA5345557}"/>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660073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1399</Words>
  <Application>Microsoft Office PowerPoint</Application>
  <PresentationFormat>Widescreen</PresentationFormat>
  <Paragraphs>107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 New</vt:lpstr>
      <vt:lpstr>Times New Roman</vt:lpstr>
      <vt:lpstr>Wingdings</vt:lpstr>
      <vt:lpstr>Wingdings 3</vt:lpstr>
      <vt:lpstr>Ion Boardroom</vt:lpstr>
      <vt:lpstr>PowerPoint Presentation</vt:lpstr>
      <vt:lpstr>CONTENTS</vt:lpstr>
      <vt:lpstr>ABSTRACT</vt:lpstr>
      <vt:lpstr>INTRODUCTION</vt:lpstr>
      <vt:lpstr>SOFTWARE / HARDWARE TOOLS DETAILS</vt:lpstr>
      <vt:lpstr>SOFTWARE / HARDWARE TOOLS DETAILS</vt:lpstr>
      <vt:lpstr>SOFTWARE / HARDWARE TOOLS DETAILS</vt:lpstr>
      <vt:lpstr>IMPLEMENTATION DETAILS</vt:lpstr>
      <vt:lpstr>SKILLS UTILIZED</vt:lpstr>
      <vt:lpstr>PROJECT OUTCOME</vt:lpstr>
      <vt:lpstr>PROJECT SNAPSHOTS - HOME PAGE</vt:lpstr>
      <vt:lpstr>PROJECT SNAPSHOT – ABOUT PAGE</vt:lpstr>
      <vt:lpstr>PROJECT SNAPSHOT – REGISTRATION FORM</vt:lpstr>
      <vt:lpstr>PROJECT SNAPSHOT – LOGIN FORM</vt:lpstr>
      <vt:lpstr>PROJECT SNAPSHOT – ADMIN PANEL</vt:lpstr>
      <vt:lpstr>PROJECT SNAPSHOT – USER PANEL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Hitha S</dc:creator>
  <cp:lastModifiedBy>Hitha S</cp:lastModifiedBy>
  <cp:revision>37</cp:revision>
  <dcterms:created xsi:type="dcterms:W3CDTF">2020-11-30T07:00:12Z</dcterms:created>
  <dcterms:modified xsi:type="dcterms:W3CDTF">2021-01-17T17:00:45Z</dcterms:modified>
</cp:coreProperties>
</file>