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0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          “ DROWSINESS  DETECTION “</a:t>
            </a: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Bhumika K (USN:4AI22CD009)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Hitha</a:t>
            </a:r>
            <a:r>
              <a:rPr lang="en-GB" sz="2500" dirty="0"/>
              <a:t> B R (USN:4AI22CD026)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Ananya B K (USN:4AI22CD004)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Amrutha B V (USN:4AI22CD003)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827" dirty="0"/>
              <a:t>Under the Guidance of 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7" dirty="0"/>
              <a:t>														Prof. Pallavi C S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The Project (Description)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 A computer vision system that can automatically detect students drowsiness in a real-time video stream.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 It plays an alarm if the student appears to be drowsy.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detection technology aims to help educators intervene early when students are struggling to stay alert , ensuring better performance in online learning environments.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Our project, " Drowsiness Detection for Online Classes," addresses a pressing issue affecting online learners. Key motivations include: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Improved academic performance through enhanced focus.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Reduced distractions and increased engagement.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Enhanced student safety, preventing accidents from excessive sleepiness.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Personalized alerts promote self-awareness and time management.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Boosts productivity and reduces procrastination.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Fosters a healthy learning environment, mitigating sleep deprivation’s 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/>
              <a:t>        negative impacts.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Problem statement  : This can be used by students who tend to attend online classes for a longer period of time that may lead to distraction caused due to drowsiness.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Technology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b="1" dirty="0"/>
              <a:t>Tools: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OpenCV (Computer Vision Library).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Python (Programming Language).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Image Processing Libraries .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b="1" dirty="0"/>
              <a:t>Domain:</a:t>
            </a:r>
          </a:p>
          <a:p>
            <a:pPr marL="285750" indent="-285750" algn="just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Image Processing.</a:t>
            </a:r>
          </a:p>
          <a:p>
            <a:pPr marL="285750" indent="-285750" algn="just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Artificial Intelligence (AI).</a:t>
            </a:r>
          </a:p>
          <a:p>
            <a:pPr marL="285750" indent="-285750" algn="just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Human-Computer Interaction (HCI).</a:t>
            </a:r>
          </a:p>
          <a:p>
            <a:pPr marL="285750" indent="-285750">
              <a:spcAft>
                <a:spcPts val="1200"/>
              </a:spcAft>
            </a:pPr>
            <a:endParaRPr lang="en-IN" b="1" dirty="0"/>
          </a:p>
          <a:p>
            <a:pPr marL="285750" indent="-285750">
              <a:spcAft>
                <a:spcPts val="1200"/>
              </a:spcAft>
            </a:pPr>
            <a:endParaRPr lang="en-IN" b="1" dirty="0"/>
          </a:p>
          <a:p>
            <a:pPr marL="0" indent="0">
              <a:spcAft>
                <a:spcPts val="1200"/>
              </a:spcAft>
              <a:buNone/>
            </a:pPr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Implementation of drowsiness detection with Python and OpenCV was done which includes the following steps: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Successful runtime capturing of video with camera.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Successful detection of face followed by detection of eye.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If closure of eye for successive frames were detected, then it is classified as drowsy condition else it is regarded as normal blink.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this implementation during the drowsy state the eye is not surrounded                           by circle or it is not detected.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E44A-C49B-C106-F5D0-FC4282EA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90AC9-A2D4-EDA2-5992-0E664920D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                                                 </a:t>
            </a:r>
            <a:r>
              <a:rPr lang="en-IN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5053664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397</Words>
  <Application>Microsoft Office PowerPoint</Application>
  <PresentationFormat>On-screen Show (16:9)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Geometric</vt:lpstr>
      <vt:lpstr>Mini Project - Synopsis on                      “ DROWSINESS  DETECTION “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AMRUTHA B V</dc:creator>
  <cp:lastModifiedBy>AMRUTHA B V</cp:lastModifiedBy>
  <cp:revision>9</cp:revision>
  <dcterms:modified xsi:type="dcterms:W3CDTF">2024-10-23T14:06:01Z</dcterms:modified>
</cp:coreProperties>
</file>