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Walmart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Interactive Dashboard Insights for Business Stakeholders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 (Power BI Style)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🔹 Total Sales across all stores exceeded $6,737,218,987.</a:t>
            </a:r>
          </a:p>
          <a:p>
            <a:r>
              <a:t>🔹 Store 20 leads with the highest contribution.</a:t>
            </a:r>
          </a:p>
          <a:p>
            <a:r>
              <a:t>🔹 Holiday weeks boost sales by 7.84% compared to non-holidays.</a:t>
            </a:r>
          </a:p>
          <a:p>
            <a:r>
              <a:t>🔹 External factors like Fuel Price and Unemployment have limited correlation with sales.</a:t>
            </a:r>
          </a:p>
          <a:p>
            <a:r>
              <a:t>✅ Recommendation: Focus on holiday promotions and replicate best practices from top-performing stores.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Total Sales: $6,737,218,987</a:t>
            </a:r>
          </a:p>
          <a:p>
            <a:r>
              <a:t>- Average Weekly Sales: $1,046,965</a:t>
            </a:r>
          </a:p>
          <a:p>
            <a:r>
              <a:t>- Top Store: Store 20 ($301,397,792)</a:t>
            </a:r>
          </a:p>
          <a:p>
            <a:r>
              <a:t>- Holiday Sales Boost: 7.84%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Trend Over Time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Stores by Sales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Holiday vs Non-Holiday Sales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of Temperature on Sales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of Fuel Price on Sales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of Unemployment on Sales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Recommendations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6400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Sales show seasonal peaks during holidays.</a:t>
            </a:r>
          </a:p>
          <a:p>
            <a:r>
              <a:t>- Store performance varies; Store 20 is leading significantly.</a:t>
            </a:r>
          </a:p>
          <a:p>
            <a:r>
              <a:t>- Holiday weeks drive {holiday_boost:.2f}% higher sales.</a:t>
            </a:r>
          </a:p>
          <a:p>
            <a:r>
              <a:t>- External factors (Temperature, Fuel Price, Unemployment) show weak correlation with sales.</a:t>
            </a:r>
          </a:p>
          <a:p>
            <a:r>
              <a:t>- Recommendation: Focus promotional campaigns around holidays and replicate best practices from top-performing stores.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