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Telegram vs WhatsApp vs Signal</a:t>
            </a:r>
          </a:p>
        </p:txBody>
      </p:sp>
    </p:spTree>
    <p:extLst>
      <p:ext uri="{BB962C8B-B14F-4D97-AF65-F5344CB8AC3E}">
        <p14:creationId xmlns:p14="http://schemas.microsoft.com/office/powerpoint/2010/main" val="115903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93" y="1250994"/>
            <a:ext cx="3201366" cy="2939041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Origin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5E60DD-25B9-134C-A00E-D1ADB24E1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89554"/>
              </p:ext>
            </p:extLst>
          </p:nvPr>
        </p:nvGraphicFramePr>
        <p:xfrm>
          <a:off x="4090168" y="2573902"/>
          <a:ext cx="8127999" cy="231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8269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15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673661"/>
                    </a:ext>
                  </a:extLst>
                </a:gridCol>
              </a:tblGrid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71209"/>
                  </a:ext>
                </a:extLst>
              </a:tr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Russia, developed by </a:t>
                      </a:r>
                      <a:r>
                        <a:rPr lang="en-US" dirty="0" err="1"/>
                        <a:t>Durov</a:t>
                      </a:r>
                      <a:r>
                        <a:rPr lang="en-US" dirty="0"/>
                        <a:t> Brothers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States, Yahoo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Foundation, Non Profit </a:t>
                      </a:r>
                      <a:r>
                        <a:rPr lang="en-US" dirty="0" err="1"/>
                        <a:t>Organisation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5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04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93" y="125099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Public Response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5E60DD-25B9-134C-A00E-D1ADB24E1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80031"/>
              </p:ext>
            </p:extLst>
          </p:nvPr>
        </p:nvGraphicFramePr>
        <p:xfrm>
          <a:off x="4090168" y="2573902"/>
          <a:ext cx="8127999" cy="231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8269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15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673661"/>
                    </a:ext>
                  </a:extLst>
                </a:gridCol>
              </a:tblGrid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71209"/>
                  </a:ext>
                </a:extLst>
              </a:tr>
              <a:tr h="1155307">
                <a:tc>
                  <a:txBody>
                    <a:bodyPr/>
                    <a:lstStyle/>
                    <a:p>
                      <a:r>
                        <a:rPr lang="en-US" dirty="0" err="1"/>
                        <a:t>Consored</a:t>
                      </a:r>
                      <a:r>
                        <a:rPr lang="en-US" dirty="0"/>
                        <a:t> in many countries, Some Indian ISPs are blocking 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Known for spyware attacks and mass surveillance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Funded by donations through the Freedom of the Press Foundation(FPF)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5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0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93" y="1250994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End to End Encryption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5E60DD-25B9-134C-A00E-D1ADB24E1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18071"/>
              </p:ext>
            </p:extLst>
          </p:nvPr>
        </p:nvGraphicFramePr>
        <p:xfrm>
          <a:off x="4090168" y="2573902"/>
          <a:ext cx="8127999" cy="234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8269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15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673661"/>
                    </a:ext>
                  </a:extLst>
                </a:gridCol>
              </a:tblGrid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71209"/>
                  </a:ext>
                </a:extLst>
              </a:tr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Not enabled by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Partial.  Meta-data like </a:t>
                      </a:r>
                      <a:r>
                        <a:rPr lang="en-US" dirty="0" err="1"/>
                        <a:t>IP,Phone</a:t>
                      </a:r>
                      <a:r>
                        <a:rPr lang="en-US" dirty="0"/>
                        <a:t> No, GPS are not encrypted.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Truly End-to-End Encryption. Even Servers do not have access to the membership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5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75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93" y="1562582"/>
            <a:ext cx="3201366" cy="250197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Chat backups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5E60DD-25B9-134C-A00E-D1ADB24E1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77197"/>
              </p:ext>
            </p:extLst>
          </p:nvPr>
        </p:nvGraphicFramePr>
        <p:xfrm>
          <a:off x="4090168" y="2573902"/>
          <a:ext cx="8127999" cy="231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8269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15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673661"/>
                    </a:ext>
                  </a:extLst>
                </a:gridCol>
              </a:tblGrid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71209"/>
                  </a:ext>
                </a:extLst>
              </a:tr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Inbuilt cloud-based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Backups are not encrypted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Backups are off by default.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5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40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893" y="1250995"/>
            <a:ext cx="3201366" cy="3105016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Security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5E60DD-25B9-134C-A00E-D1ADB24E1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67507"/>
              </p:ext>
            </p:extLst>
          </p:nvPr>
        </p:nvGraphicFramePr>
        <p:xfrm>
          <a:off x="4090168" y="2573902"/>
          <a:ext cx="8127999" cy="2310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2826935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2061584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8673661"/>
                    </a:ext>
                  </a:extLst>
                </a:gridCol>
              </a:tblGrid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71209"/>
                  </a:ext>
                </a:extLst>
              </a:tr>
              <a:tr h="1155307">
                <a:tc>
                  <a:txBody>
                    <a:bodyPr/>
                    <a:lstStyle/>
                    <a:p>
                      <a:r>
                        <a:rPr lang="en-US" dirty="0"/>
                        <a:t>Automatic screen lock and 2-F Authentication.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Automatic screen lock and 2-F Authentication.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Automatic screen lock and 2-F Authentication.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5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9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i="1" u="sng" dirty="0">
                <a:solidFill>
                  <a:srgbClr val="FFFFFF"/>
                </a:solidFill>
              </a:rPr>
              <a:t>Recommendation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Use Signal</a:t>
            </a:r>
          </a:p>
        </p:txBody>
      </p:sp>
    </p:spTree>
    <p:extLst>
      <p:ext uri="{BB962C8B-B14F-4D97-AF65-F5344CB8AC3E}">
        <p14:creationId xmlns:p14="http://schemas.microsoft.com/office/powerpoint/2010/main" val="31834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152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Telegram vs WhatsApp vs Signal</vt:lpstr>
      <vt:lpstr>Origin</vt:lpstr>
      <vt:lpstr>Public Response</vt:lpstr>
      <vt:lpstr>End to End Encryption</vt:lpstr>
      <vt:lpstr>Chat backups</vt:lpstr>
      <vt:lpstr>Security</vt:lpstr>
      <vt:lpstr>Recommendation  Use Signal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Kodali, Venkata Hithesh</dc:creator>
  <cp:lastModifiedBy>Kodali, Venkata Hithesh</cp:lastModifiedBy>
  <cp:revision>3</cp:revision>
  <dcterms:created xsi:type="dcterms:W3CDTF">2021-01-11T04:31:09Z</dcterms:created>
  <dcterms:modified xsi:type="dcterms:W3CDTF">2021-01-11T06:05:45Z</dcterms:modified>
</cp:coreProperties>
</file>