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95" r:id="rId2"/>
    <p:sldId id="272" r:id="rId3"/>
    <p:sldId id="269" r:id="rId4"/>
    <p:sldId id="270" r:id="rId5"/>
    <p:sldId id="294"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3A9D5-5ADE-49B2-AAA2-3C5094F786AB}" type="datetimeFigureOut">
              <a:rPr lang="zh-CN" altLang="en-US" smtClean="0"/>
              <a:t>2015/12/7/Mon</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78785-67E3-43C7-8D8A-9B7E0C05B6B9}" type="slidenum">
              <a:rPr lang="zh-CN" altLang="en-US" smtClean="0"/>
              <a:t>‹#›</a:t>
            </a:fld>
            <a:endParaRPr lang="zh-CN" altLang="en-US"/>
          </a:p>
        </p:txBody>
      </p:sp>
    </p:spTree>
    <p:extLst>
      <p:ext uri="{BB962C8B-B14F-4D97-AF65-F5344CB8AC3E}">
        <p14:creationId xmlns:p14="http://schemas.microsoft.com/office/powerpoint/2010/main" val="349427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
        <p:nvSpPr>
          <p:cNvPr id="4" name="页眉占位符 3"/>
          <p:cNvSpPr>
            <a:spLocks noGrp="1"/>
          </p:cNvSpPr>
          <p:nvPr>
            <p:ph type="hdr" sz="quarter" idx="10"/>
          </p:nvPr>
        </p:nvSpPr>
        <p:spPr/>
        <p:txBody>
          <a:bodyPr/>
          <a:lstStyle/>
          <a:p>
            <a:r>
              <a:rPr lang="en-US" smtClean="0"/>
              <a:t>TechEd 2012</a:t>
            </a:r>
            <a:endParaRPr lang="en-US"/>
          </a:p>
        </p:txBody>
      </p:sp>
      <p:sp>
        <p:nvSpPr>
          <p:cNvPr id="5" name="日期占位符 4"/>
          <p:cNvSpPr>
            <a:spLocks noGrp="1"/>
          </p:cNvSpPr>
          <p:nvPr>
            <p:ph type="dt" idx="11"/>
          </p:nvPr>
        </p:nvSpPr>
        <p:spPr/>
        <p:txBody>
          <a:bodyPr/>
          <a:lstStyle/>
          <a:p>
            <a:fld id="{26E428C5-0FE4-4AF6-B341-0DFA39AF98B3}" type="datetime1">
              <a:rPr lang="en-US" smtClean="0"/>
              <a:pPr/>
              <a:t>12/7/2015</a:t>
            </a:fld>
            <a:endParaRPr lang="en-US" sz="1200">
              <a:latin typeface="Segoe UI" pitchFamily="34" charset="0"/>
            </a:endParaRPr>
          </a:p>
        </p:txBody>
      </p:sp>
      <p:sp>
        <p:nvSpPr>
          <p:cNvPr id="6" name="页脚占位符 5"/>
          <p:cNvSpPr>
            <a:spLocks noGrp="1"/>
          </p:cNvSpPr>
          <p:nvPr>
            <p:ph type="ftr" sz="quarter" idx="12"/>
          </p:nvPr>
        </p:nvSpPr>
        <p:spPr/>
        <p:txBody>
          <a:bodyPr/>
          <a:lstStyle/>
          <a:p>
            <a:r>
              <a:rPr lang="en-US" smtClean="0"/>
              <a:t>© 2012 Microsoft Corporation. All rights reserved. Microsoft, Windows, Windows Vista and other product names are or may be registered trademarks and/or trademarks in the U.S. and/or other countries.</a:t>
            </a:r>
            <a:endParaRPr lang="zh-CN" altLang="en-US" smtClean="0"/>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zh-CN" altLang="en-US" smtClean="0"/>
              <a:t/>
            </a:r>
            <a:br>
              <a:rPr lang="zh-CN" altLang="en-US" smtClean="0"/>
            </a:br>
            <a:r>
              <a:rPr lang="en-US" smtClean="0"/>
              <a:t>MICROSOFT MAKES NO WARRANTIES, EXPRESS, IMPLIED OR STATUTORY, AS TO THE INFORMATION IN THIS PRESENTATION.</a:t>
            </a:r>
            <a:endParaRPr lang="zh-CN" altLang="en-US"/>
          </a:p>
        </p:txBody>
      </p:sp>
      <p:sp>
        <p:nvSpPr>
          <p:cNvPr id="7" name="灯片编号占位符 6"/>
          <p:cNvSpPr>
            <a:spLocks noGrp="1"/>
          </p:cNvSpPr>
          <p:nvPr>
            <p:ph type="sldNum" sz="quarter" idx="13"/>
          </p:nvPr>
        </p:nvSpPr>
        <p:spPr/>
        <p:txBody>
          <a:bodyPr/>
          <a:lstStyle/>
          <a:p>
            <a:fld id="{36E28B9F-81D8-44F5-A15E-62C9832126CF}" type="slidenum">
              <a:rPr lang="en-US" smtClean="0"/>
              <a:pPr/>
              <a:t>1</a:t>
            </a:fld>
            <a:endParaRPr lang="en-US" sz="1200">
              <a:latin typeface="Segoe UI" pitchFamily="34" charset="0"/>
            </a:endParaRPr>
          </a:p>
        </p:txBody>
      </p:sp>
    </p:spTree>
    <p:extLst>
      <p:ext uri="{BB962C8B-B14F-4D97-AF65-F5344CB8AC3E}">
        <p14:creationId xmlns:p14="http://schemas.microsoft.com/office/powerpoint/2010/main" val="150821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978785-67E3-43C7-8D8A-9B7E0C05B6B9}" type="slidenum">
              <a:rPr lang="zh-CN" altLang="en-US" smtClean="0"/>
              <a:t>2</a:t>
            </a:fld>
            <a:endParaRPr lang="zh-CN" altLang="en-US"/>
          </a:p>
        </p:txBody>
      </p:sp>
    </p:spTree>
    <p:extLst>
      <p:ext uri="{BB962C8B-B14F-4D97-AF65-F5344CB8AC3E}">
        <p14:creationId xmlns:p14="http://schemas.microsoft.com/office/powerpoint/2010/main" val="273305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978785-67E3-43C7-8D8A-9B7E0C05B6B9}" type="slidenum">
              <a:rPr lang="zh-CN" altLang="en-US" smtClean="0"/>
              <a:t>3</a:t>
            </a:fld>
            <a:endParaRPr lang="zh-CN" altLang="en-US"/>
          </a:p>
        </p:txBody>
      </p:sp>
    </p:spTree>
    <p:extLst>
      <p:ext uri="{BB962C8B-B14F-4D97-AF65-F5344CB8AC3E}">
        <p14:creationId xmlns:p14="http://schemas.microsoft.com/office/powerpoint/2010/main" val="766065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978785-67E3-43C7-8D8A-9B7E0C05B6B9}" type="slidenum">
              <a:rPr lang="zh-CN" altLang="en-US" smtClean="0"/>
              <a:t>4</a:t>
            </a:fld>
            <a:endParaRPr lang="zh-CN" altLang="en-US"/>
          </a:p>
        </p:txBody>
      </p:sp>
    </p:spTree>
    <p:extLst>
      <p:ext uri="{BB962C8B-B14F-4D97-AF65-F5344CB8AC3E}">
        <p14:creationId xmlns:p14="http://schemas.microsoft.com/office/powerpoint/2010/main" val="47834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238913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177282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2493661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1512078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reserve="1">
  <p:cSld name="标题和两栏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359164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6172200" y="1825625"/>
            <a:ext cx="5181600" cy="4351338"/>
          </a:xfrm>
        </p:spPr>
        <p:txBody>
          <a:bodyPr/>
          <a:lstStyle/>
          <a:p>
            <a:endParaRPr lang="zh-CN" altLang="en-US"/>
          </a:p>
        </p:txBody>
      </p:sp>
      <p:sp>
        <p:nvSpPr>
          <p:cNvPr id="5" name="日期占位符 4"/>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1076421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p:txBody>
          <a:bodyPr/>
          <a:lstStyle/>
          <a:p>
            <a:endParaRPr lang="zh-CN" altLang="en-US"/>
          </a:p>
        </p:txBody>
      </p:sp>
      <p:sp>
        <p:nvSpPr>
          <p:cNvPr id="4" name="日期占位符 3"/>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268317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372437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42395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265379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90003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100929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278578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58748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D3F415-88D7-4095-8BF7-9362DD78C244}" type="datetimeFigureOut">
              <a:rPr lang="zh-CN" altLang="en-US" smtClean="0"/>
              <a:t>2015/12/7/Mon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105226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3F415-88D7-4095-8BF7-9362DD78C244}" type="datetimeFigureOut">
              <a:rPr lang="zh-CN" altLang="en-US" smtClean="0"/>
              <a:t>2015/12/7/Mon</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952AE-60A7-4621-88CF-05CD68B88CF0}" type="slidenum">
              <a:rPr lang="zh-CN" altLang="en-US" smtClean="0"/>
              <a:t>‹#›</a:t>
            </a:fld>
            <a:endParaRPr lang="zh-CN" altLang="en-US"/>
          </a:p>
        </p:txBody>
      </p:sp>
    </p:spTree>
    <p:extLst>
      <p:ext uri="{BB962C8B-B14F-4D97-AF65-F5344CB8AC3E}">
        <p14:creationId xmlns:p14="http://schemas.microsoft.com/office/powerpoint/2010/main" val="267006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0" y="0"/>
            <a:ext cx="1219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914377" fontAlgn="base">
              <a:spcBef>
                <a:spcPct val="0"/>
              </a:spcBef>
              <a:spcAft>
                <a:spcPct val="0"/>
              </a:spcAft>
            </a:pPr>
            <a:endParaRPr lang="zh-CN" altLang="en-US" sz="1867">
              <a:latin typeface="Arial" pitchFamily="34" charset="0"/>
              <a:ea typeface="宋体" pitchFamily="2" charset="-122"/>
            </a:endParaRPr>
          </a:p>
        </p:txBody>
      </p:sp>
      <p:sp>
        <p:nvSpPr>
          <p:cNvPr id="13319" name="Rectangle 2"/>
          <p:cNvSpPr>
            <a:spLocks noChangeArrowheads="1"/>
          </p:cNvSpPr>
          <p:nvPr/>
        </p:nvSpPr>
        <p:spPr bwMode="auto">
          <a:xfrm>
            <a:off x="0" y="1989667"/>
            <a:ext cx="12192000" cy="4868333"/>
          </a:xfrm>
          <a:prstGeom prst="rect">
            <a:avLst/>
          </a:prstGeom>
          <a:solidFill>
            <a:srgbClr val="FF8500"/>
          </a:solidFill>
          <a:ln w="9525">
            <a:noFill/>
            <a:miter lim="800000"/>
            <a:headEnd/>
            <a:tailEnd/>
          </a:ln>
        </p:spPr>
        <p:txBody>
          <a:bodyPr lIns="91440" tIns="48260" rIns="91440" bIns="48260" anchor="ctr"/>
          <a:lstStyle/>
          <a:p>
            <a:pPr algn="ctr"/>
            <a:endParaRPr lang="zh-CN" altLang="zh-CN" sz="2000" dirty="0">
              <a:solidFill>
                <a:srgbClr val="FFFFFF"/>
              </a:solidFill>
              <a:latin typeface="Segoe UI" pitchFamily="34" charset="0"/>
              <a:sym typeface="Segoe UI" pitchFamily="34" charset="0"/>
            </a:endParaRPr>
          </a:p>
        </p:txBody>
      </p:sp>
      <p:sp>
        <p:nvSpPr>
          <p:cNvPr id="13320" name="Text Placeholder 2"/>
          <p:cNvSpPr>
            <a:spLocks noChangeArrowheads="1"/>
          </p:cNvSpPr>
          <p:nvPr/>
        </p:nvSpPr>
        <p:spPr bwMode="auto">
          <a:xfrm>
            <a:off x="647700" y="2834641"/>
            <a:ext cx="6155667" cy="656655"/>
          </a:xfrm>
          <a:prstGeom prst="rect">
            <a:avLst/>
          </a:prstGeom>
          <a:noFill/>
          <a:ln w="9525">
            <a:noFill/>
            <a:miter lim="800000"/>
            <a:headEnd/>
            <a:tailEnd/>
          </a:ln>
        </p:spPr>
        <p:txBody>
          <a:bodyPr wrap="square" lIns="0" tIns="0" rIns="0" bIns="0">
            <a:spAutoFit/>
          </a:bodyPr>
          <a:lstStyle/>
          <a:p>
            <a:pPr marL="452955" indent="-452955">
              <a:spcBef>
                <a:spcPct val="20000"/>
              </a:spcBef>
              <a:spcAft>
                <a:spcPts val="1200"/>
              </a:spcAft>
              <a:buSzPct val="90000"/>
            </a:pPr>
            <a:r>
              <a:rPr lang="zh-CN" altLang="en-US" sz="4267" dirty="0">
                <a:solidFill>
                  <a:schemeClr val="bg1"/>
                </a:solidFill>
                <a:latin typeface="微软雅黑" pitchFamily="34" charset="-122"/>
                <a:ea typeface="微软雅黑" pitchFamily="34" charset="-122"/>
              </a:rPr>
              <a:t>国</a:t>
            </a:r>
            <a:r>
              <a:rPr lang="zh-CN" altLang="en-US" sz="4267" dirty="0" smtClean="0">
                <a:solidFill>
                  <a:schemeClr val="bg1"/>
                </a:solidFill>
                <a:latin typeface="微软雅黑" pitchFamily="34" charset="-122"/>
                <a:ea typeface="微软雅黑" pitchFamily="34" charset="-122"/>
              </a:rPr>
              <a:t>内广告素</a:t>
            </a:r>
            <a:r>
              <a:rPr lang="zh-CN" altLang="en-US" sz="4267" dirty="0">
                <a:solidFill>
                  <a:schemeClr val="bg1"/>
                </a:solidFill>
                <a:latin typeface="微软雅黑" pitchFamily="34" charset="-122"/>
                <a:ea typeface="微软雅黑" pitchFamily="34" charset="-122"/>
              </a:rPr>
              <a:t>材会        </a:t>
            </a:r>
          </a:p>
        </p:txBody>
      </p:sp>
      <p:sp>
        <p:nvSpPr>
          <p:cNvPr id="13321" name="Oval 9"/>
          <p:cNvSpPr>
            <a:spLocks noChangeArrowheads="1"/>
          </p:cNvSpPr>
          <p:nvPr/>
        </p:nvSpPr>
        <p:spPr bwMode="auto">
          <a:xfrm>
            <a:off x="8441267" y="6371167"/>
            <a:ext cx="2999317" cy="412751"/>
          </a:xfrm>
          <a:prstGeom prst="ellipse">
            <a:avLst/>
          </a:prstGeom>
          <a:solidFill>
            <a:schemeClr val="bg2">
              <a:alpha val="50195"/>
            </a:schemeClr>
          </a:solidFill>
          <a:ln w="9525">
            <a:noFill/>
            <a:round/>
            <a:headEnd/>
            <a:tailEnd/>
          </a:ln>
        </p:spPr>
        <p:txBody>
          <a:bodyPr lIns="91440" tIns="48260" rIns="91440" bIns="48260" anchor="ctr"/>
          <a:lstStyle/>
          <a:p>
            <a:pPr algn="ctr"/>
            <a:endParaRPr lang="zh-CN" altLang="zh-CN" sz="2000">
              <a:solidFill>
                <a:srgbClr val="FFFFFF"/>
              </a:solidFill>
              <a:latin typeface="Segoe UI" pitchFamily="34" charset="0"/>
              <a:sym typeface="Segoe UI" pitchFamily="34" charset="0"/>
            </a:endParaRPr>
          </a:p>
        </p:txBody>
      </p:sp>
      <p:sp>
        <p:nvSpPr>
          <p:cNvPr id="13322" name="Rectangle 13"/>
          <p:cNvSpPr>
            <a:spLocks noChangeArrowheads="1"/>
          </p:cNvSpPr>
          <p:nvPr/>
        </p:nvSpPr>
        <p:spPr bwMode="auto">
          <a:xfrm>
            <a:off x="11209867" y="1989667"/>
            <a:ext cx="982133" cy="2260600"/>
          </a:xfrm>
          <a:prstGeom prst="rect">
            <a:avLst/>
          </a:prstGeom>
          <a:solidFill>
            <a:srgbClr val="FF8500"/>
          </a:solidFill>
          <a:ln w="9525">
            <a:noFill/>
            <a:miter lim="800000"/>
            <a:headEnd/>
            <a:tailEnd/>
          </a:ln>
        </p:spPr>
        <p:txBody>
          <a:bodyPr lIns="91440" tIns="48260" rIns="91440" bIns="48260" anchor="ctr"/>
          <a:lstStyle/>
          <a:p>
            <a:pPr algn="ctr"/>
            <a:endParaRPr lang="zh-CN" altLang="zh-CN" sz="2000">
              <a:solidFill>
                <a:srgbClr val="FFFFFF"/>
              </a:solidFill>
              <a:latin typeface="Segoe UI" pitchFamily="34" charset="0"/>
              <a:sym typeface="Segoe UI" pitchFamily="34" charset="0"/>
            </a:endParaRPr>
          </a:p>
        </p:txBody>
      </p:sp>
      <p:pic>
        <p:nvPicPr>
          <p:cNvPr id="23" name="Picture 3" descr="\\MAGNUM\Projects\Microsoft\Cloud Power FY12\Design\Icons\PNGs\Icon_2.png"/>
          <p:cNvPicPr>
            <a:picLocks noChangeAspect="1" noChangeArrowheads="1"/>
          </p:cNvPicPr>
          <p:nvPr/>
        </p:nvPicPr>
        <p:blipFill>
          <a:blip r:embed="rId3" cstate="print">
            <a:lum bright="100000"/>
          </a:blip>
          <a:srcRect/>
          <a:stretch>
            <a:fillRect/>
          </a:stretch>
        </p:blipFill>
        <p:spPr bwMode="auto">
          <a:xfrm>
            <a:off x="7389293" y="2389277"/>
            <a:ext cx="4484836" cy="4468724"/>
          </a:xfrm>
          <a:prstGeom prst="rect">
            <a:avLst/>
          </a:prstGeom>
          <a:noFill/>
          <a:ln w="9525">
            <a:noFill/>
            <a:miter lim="800000"/>
            <a:headEnd/>
            <a:tailEnd/>
          </a:ln>
        </p:spPr>
      </p:pic>
      <p:pic>
        <p:nvPicPr>
          <p:cNvPr id="10" name="图片 9" descr="ppt底板-02.png"/>
          <p:cNvPicPr>
            <a:picLocks noChangeAspect="1"/>
          </p:cNvPicPr>
          <p:nvPr/>
        </p:nvPicPr>
        <p:blipFill>
          <a:blip r:embed="rId4" cstate="print"/>
          <a:stretch>
            <a:fillRect/>
          </a:stretch>
        </p:blipFill>
        <p:spPr>
          <a:xfrm>
            <a:off x="-1" y="0"/>
            <a:ext cx="3907353" cy="1807208"/>
          </a:xfrm>
          <a:prstGeom prst="rect">
            <a:avLst/>
          </a:prstGeom>
        </p:spPr>
      </p:pic>
      <p:sp>
        <p:nvSpPr>
          <p:cNvPr id="9" name="Text Placeholder 2"/>
          <p:cNvSpPr>
            <a:spLocks noChangeArrowheads="1"/>
          </p:cNvSpPr>
          <p:nvPr/>
        </p:nvSpPr>
        <p:spPr bwMode="auto">
          <a:xfrm>
            <a:off x="4411981" y="4419601"/>
            <a:ext cx="3070860" cy="574453"/>
          </a:xfrm>
          <a:prstGeom prst="rect">
            <a:avLst/>
          </a:prstGeom>
          <a:noFill/>
          <a:ln w="9525">
            <a:noFill/>
            <a:miter lim="800000"/>
            <a:headEnd/>
            <a:tailEnd/>
          </a:ln>
        </p:spPr>
        <p:txBody>
          <a:bodyPr wrap="square" lIns="0" tIns="0" rIns="0" bIns="0">
            <a:spAutoFit/>
          </a:bodyPr>
          <a:lstStyle/>
          <a:p>
            <a:pPr marL="452955" indent="-452955" algn="ctr">
              <a:spcBef>
                <a:spcPct val="20000"/>
              </a:spcBef>
              <a:spcAft>
                <a:spcPts val="1200"/>
              </a:spcAft>
              <a:buSzPct val="90000"/>
            </a:pPr>
            <a:r>
              <a:rPr lang="en-US" altLang="zh-CN" sz="3733" dirty="0" smtClean="0">
                <a:solidFill>
                  <a:schemeClr val="bg1"/>
                </a:solidFill>
                <a:latin typeface="微软雅黑" pitchFamily="34" charset="-122"/>
                <a:ea typeface="微软雅黑" pitchFamily="34" charset="-122"/>
              </a:rPr>
              <a:t>2015.9.24</a:t>
            </a:r>
            <a:endParaRPr lang="en-US" altLang="zh-CN" sz="3733" dirty="0">
              <a:solidFill>
                <a:schemeClr val="bg1"/>
              </a:solidFill>
              <a:latin typeface="微软雅黑" pitchFamily="34" charset="-122"/>
              <a:ea typeface="微软雅黑" pitchFamily="34" charset="-122"/>
            </a:endParaRPr>
          </a:p>
        </p:txBody>
      </p:sp>
      <p:sp>
        <p:nvSpPr>
          <p:cNvPr id="11" name="Text Placeholder 2"/>
          <p:cNvSpPr>
            <a:spLocks noChangeArrowheads="1"/>
          </p:cNvSpPr>
          <p:nvPr/>
        </p:nvSpPr>
        <p:spPr bwMode="auto">
          <a:xfrm>
            <a:off x="638372" y="5521620"/>
            <a:ext cx="6537960" cy="966418"/>
          </a:xfrm>
          <a:prstGeom prst="rect">
            <a:avLst/>
          </a:prstGeom>
          <a:noFill/>
          <a:ln w="9525">
            <a:noFill/>
            <a:miter lim="800000"/>
            <a:headEnd/>
            <a:tailEnd/>
          </a:ln>
        </p:spPr>
        <p:txBody>
          <a:bodyPr wrap="square" lIns="0" tIns="0" rIns="0" bIns="0" anchor="ctr">
            <a:spAutoFit/>
          </a:bodyPr>
          <a:lstStyle/>
          <a:p>
            <a:pPr marL="452955" indent="-452955">
              <a:spcBef>
                <a:spcPct val="20000"/>
              </a:spcBef>
              <a:spcAft>
                <a:spcPts val="1200"/>
              </a:spcAft>
              <a:buSzPct val="90000"/>
            </a:pPr>
            <a:r>
              <a:rPr lang="zh-CN" altLang="en-US" sz="2400" dirty="0">
                <a:solidFill>
                  <a:schemeClr val="bg1"/>
                </a:solidFill>
                <a:latin typeface="微软雅黑" pitchFamily="34" charset="-122"/>
                <a:ea typeface="微软雅黑" pitchFamily="34" charset="-122"/>
              </a:rPr>
              <a:t>备注</a:t>
            </a:r>
            <a:r>
              <a:rPr lang="zh-CN" altLang="en-US" sz="2400" dirty="0" smtClean="0">
                <a:solidFill>
                  <a:schemeClr val="bg1"/>
                </a:solidFill>
                <a:latin typeface="微软雅黑" pitchFamily="34" charset="-122"/>
                <a:ea typeface="微软雅黑" pitchFamily="34" charset="-122"/>
              </a:rPr>
              <a:t>：</a:t>
            </a:r>
            <a:endParaRPr lang="en-US" altLang="zh-CN" sz="2400" dirty="0" smtClean="0">
              <a:solidFill>
                <a:schemeClr val="bg1"/>
              </a:solidFill>
              <a:latin typeface="微软雅黑" pitchFamily="34" charset="-122"/>
              <a:ea typeface="微软雅黑" pitchFamily="34" charset="-122"/>
            </a:endParaRPr>
          </a:p>
          <a:p>
            <a:pPr marL="452955" indent="-452955">
              <a:spcBef>
                <a:spcPct val="20000"/>
              </a:spcBef>
              <a:spcAft>
                <a:spcPts val="1200"/>
              </a:spcAft>
              <a:buSzPct val="90000"/>
            </a:pPr>
            <a:r>
              <a:rPr lang="zh-CN" altLang="en-US" sz="2400" dirty="0" smtClean="0">
                <a:solidFill>
                  <a:schemeClr val="bg1"/>
                </a:solidFill>
                <a:latin typeface="微软雅黑" pitchFamily="34" charset="-122"/>
                <a:ea typeface="微软雅黑" pitchFamily="34" charset="-122"/>
              </a:rPr>
              <a:t>数</a:t>
            </a:r>
            <a:r>
              <a:rPr lang="zh-CN" altLang="en-US" sz="2400" dirty="0">
                <a:solidFill>
                  <a:schemeClr val="bg1"/>
                </a:solidFill>
                <a:latin typeface="微软雅黑" pitchFamily="34" charset="-122"/>
                <a:ea typeface="微软雅黑" pitchFamily="34" charset="-122"/>
              </a:rPr>
              <a:t>据标红色表示效果较好，标绿色表示效果较差。</a:t>
            </a:r>
          </a:p>
        </p:txBody>
      </p:sp>
    </p:spTree>
    <p:extLst>
      <p:ext uri="{BB962C8B-B14F-4D97-AF65-F5344CB8AC3E}">
        <p14:creationId xmlns:p14="http://schemas.microsoft.com/office/powerpoint/2010/main" val="35326272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962035862"/>
              </p:ext>
            </p:extLst>
          </p:nvPr>
        </p:nvGraphicFramePr>
        <p:xfrm>
          <a:off x="1596000" y="1601790"/>
          <a:ext cx="9000000" cy="828000"/>
        </p:xfrm>
        <a:graphic>
          <a:graphicData uri="http://schemas.openxmlformats.org/drawingml/2006/table">
            <a:tbl>
              <a:tblPr firstRow="1" bandRow="1">
                <a:tableStyleId>{21E4AEA4-8DFA-4A89-87EB-49C32662AFE0}</a:tableStyleId>
              </a:tblPr>
              <a:tblGrid>
                <a:gridCol w="1125000"/>
                <a:gridCol w="1125000"/>
                <a:gridCol w="1125000"/>
                <a:gridCol w="1125000"/>
                <a:gridCol w="1125000"/>
                <a:gridCol w="1125000"/>
                <a:gridCol w="1125000"/>
                <a:gridCol w="1125000"/>
              </a:tblGrid>
              <a:tr h="414000">
                <a:tc>
                  <a:txBody>
                    <a:bodyPr/>
                    <a:lstStyle/>
                    <a:p>
                      <a:pPr algn="ct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tc>
              </a:tr>
              <a:tr h="414000">
                <a:tc>
                  <a:txBody>
                    <a:bodyPr/>
                    <a:lstStyle/>
                    <a:p>
                      <a:pPr algn="ct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tc>
              </a:tr>
            </a:tbl>
          </a:graphicData>
        </a:graphic>
      </p:graphicFrame>
      <p:sp>
        <p:nvSpPr>
          <p:cNvPr id="5" name="标题 1"/>
          <p:cNvSpPr>
            <a:spLocks noGrp="1"/>
          </p:cNvSpPr>
          <p:nvPr>
            <p:ph type="title"/>
          </p:nvPr>
        </p:nvSpPr>
        <p:spPr>
          <a:xfrm>
            <a:off x="1593669" y="365125"/>
            <a:ext cx="8961120" cy="1071789"/>
          </a:xfrm>
          <a:noFill/>
        </p:spPr>
        <p:txBody>
          <a:bodyPr vert="horz" lIns="91440" tIns="45720" rIns="91440" bIns="45720" rtlCol="0" anchor="ctr">
            <a:normAutofit/>
          </a:bodyPr>
          <a:lstStyle/>
          <a:p>
            <a:r>
              <a:rPr lang="zh-CN" altLang="en-US" dirty="0">
                <a:latin typeface="微软雅黑" panose="020B0503020204020204" pitchFamily="34" charset="-122"/>
                <a:ea typeface="微软雅黑" panose="020B0503020204020204" pitchFamily="34" charset="-122"/>
              </a:rPr>
              <a:t>大皇帝</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素材</a:t>
            </a:r>
          </a:p>
        </p:txBody>
      </p:sp>
      <p:pic>
        <p:nvPicPr>
          <p:cNvPr id="6" name="Picture 2" descr="C:\Users\liull\Desktop\新LOGO应用-02.png"/>
          <p:cNvPicPr>
            <a:picLocks noChangeAspect="1" noChangeArrowheads="1"/>
          </p:cNvPicPr>
          <p:nvPr/>
        </p:nvPicPr>
        <p:blipFill>
          <a:blip r:embed="rId3" cstate="print"/>
          <a:srcRect/>
          <a:stretch>
            <a:fillRect/>
          </a:stretch>
        </p:blipFill>
        <p:spPr bwMode="auto">
          <a:xfrm>
            <a:off x="10374180" y="6157948"/>
            <a:ext cx="1572159" cy="631812"/>
          </a:xfrm>
          <a:prstGeom prst="rect">
            <a:avLst/>
          </a:prstGeom>
          <a:noFill/>
        </p:spPr>
      </p:pic>
    </p:spTree>
    <p:extLst>
      <p:ext uri="{BB962C8B-B14F-4D97-AF65-F5344CB8AC3E}">
        <p14:creationId xmlns:p14="http://schemas.microsoft.com/office/powerpoint/2010/main" val="841008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600162624"/>
              </p:ext>
            </p:extLst>
          </p:nvPr>
        </p:nvGraphicFramePr>
        <p:xfrm>
          <a:off x="1596000" y="1697584"/>
          <a:ext cx="9000000" cy="828000"/>
        </p:xfrm>
        <a:graphic>
          <a:graphicData uri="http://schemas.openxmlformats.org/drawingml/2006/table">
            <a:tbl>
              <a:tblPr firstRow="1" bandRow="1">
                <a:tableStyleId>{5C22544A-7EE6-4342-B048-85BDC9FD1C3A}</a:tableStyleId>
              </a:tblPr>
              <a:tblGrid>
                <a:gridCol w="1125000"/>
                <a:gridCol w="1125000"/>
                <a:gridCol w="1125000"/>
                <a:gridCol w="1125000"/>
                <a:gridCol w="1125000"/>
                <a:gridCol w="1125000"/>
                <a:gridCol w="1125000"/>
                <a:gridCol w="1125000"/>
              </a:tblGrid>
              <a:tr h="414000">
                <a:tc>
                  <a:txBody>
                    <a:bodyPr/>
                    <a:lstStyle/>
                    <a:p>
                      <a:pPr algn="ctr"/>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r>
              <a:tr h="414000">
                <a:tc>
                  <a:txBody>
                    <a:bodyPr/>
                    <a:lstStyle/>
                    <a:p>
                      <a:pPr algn="ct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r>
            </a:tbl>
          </a:graphicData>
        </a:graphic>
      </p:graphicFrame>
      <p:sp>
        <p:nvSpPr>
          <p:cNvPr id="5" name="标题 1"/>
          <p:cNvSpPr>
            <a:spLocks noGrp="1"/>
          </p:cNvSpPr>
          <p:nvPr>
            <p:ph type="title"/>
          </p:nvPr>
        </p:nvSpPr>
        <p:spPr>
          <a:xfrm>
            <a:off x="1602377" y="365125"/>
            <a:ext cx="9751422" cy="1325563"/>
          </a:xfrm>
        </p:spPr>
        <p:txBody>
          <a:bodyPr/>
          <a:lstStyle/>
          <a:p>
            <a:r>
              <a:rPr lang="zh-CN" altLang="en-US" dirty="0">
                <a:latin typeface="微软雅黑" panose="020B0503020204020204" pitchFamily="34" charset="-122"/>
                <a:ea typeface="微软雅黑" panose="020B0503020204020204" pitchFamily="34" charset="-122"/>
              </a:rPr>
              <a:t>女神</a:t>
            </a:r>
            <a:r>
              <a:rPr lang="zh-CN" altLang="en-US" dirty="0" smtClean="0">
                <a:latin typeface="微软雅黑" panose="020B0503020204020204" pitchFamily="34" charset="-122"/>
                <a:ea typeface="微软雅黑" panose="020B0503020204020204" pitchFamily="34" charset="-122"/>
              </a:rPr>
              <a:t>联盟</a:t>
            </a:r>
            <a:r>
              <a:rPr lang="en-US" altLang="zh-CN"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素材</a:t>
            </a:r>
            <a:endParaRPr lang="zh-CN" altLang="en-US" dirty="0">
              <a:latin typeface="微软雅黑" panose="020B0503020204020204" pitchFamily="34" charset="-122"/>
              <a:ea typeface="微软雅黑" panose="020B0503020204020204" pitchFamily="34" charset="-122"/>
            </a:endParaRPr>
          </a:p>
        </p:txBody>
      </p:sp>
      <p:pic>
        <p:nvPicPr>
          <p:cNvPr id="6" name="Picture 2" descr="C:\Users\liull\Desktop\新LOGO应用-02.png"/>
          <p:cNvPicPr>
            <a:picLocks noChangeAspect="1" noChangeArrowheads="1"/>
          </p:cNvPicPr>
          <p:nvPr/>
        </p:nvPicPr>
        <p:blipFill>
          <a:blip r:embed="rId3" cstate="print"/>
          <a:srcRect/>
          <a:stretch>
            <a:fillRect/>
          </a:stretch>
        </p:blipFill>
        <p:spPr bwMode="auto">
          <a:xfrm>
            <a:off x="10374180" y="6157948"/>
            <a:ext cx="1572159" cy="631812"/>
          </a:xfrm>
          <a:prstGeom prst="rect">
            <a:avLst/>
          </a:prstGeom>
          <a:noFill/>
        </p:spPr>
      </p:pic>
    </p:spTree>
    <p:extLst>
      <p:ext uri="{BB962C8B-B14F-4D97-AF65-F5344CB8AC3E}">
        <p14:creationId xmlns:p14="http://schemas.microsoft.com/office/powerpoint/2010/main" val="119174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408089275"/>
              </p:ext>
            </p:extLst>
          </p:nvPr>
        </p:nvGraphicFramePr>
        <p:xfrm>
          <a:off x="1596000" y="1697584"/>
          <a:ext cx="9000000" cy="828000"/>
        </p:xfrm>
        <a:graphic>
          <a:graphicData uri="http://schemas.openxmlformats.org/drawingml/2006/table">
            <a:tbl>
              <a:tblPr firstRow="1" bandRow="1">
                <a:tableStyleId>{F5AB1C69-6EDB-4FF4-983F-18BD219EF322}</a:tableStyleId>
              </a:tblPr>
              <a:tblGrid>
                <a:gridCol w="1125000"/>
                <a:gridCol w="1125000"/>
                <a:gridCol w="1125000"/>
                <a:gridCol w="1125000"/>
                <a:gridCol w="1125000"/>
                <a:gridCol w="1125000"/>
                <a:gridCol w="1125000"/>
                <a:gridCol w="1125000"/>
              </a:tblGrid>
              <a:tr h="414000">
                <a:tc>
                  <a:txBody>
                    <a:bodyPr/>
                    <a:lstStyle/>
                    <a:p>
                      <a:pPr marL="0" algn="ctr" defTabSz="914400" rtl="0" eaLnBrk="1" fontAlgn="ctr" latinLnBrk="0" hangingPunct="1"/>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bg1"/>
                        </a:solidFill>
                        <a:latin typeface="微软雅黑" panose="020B0503020204020204" pitchFamily="34" charset="-122"/>
                        <a:ea typeface="微软雅黑" panose="020B0503020204020204" pitchFamily="34" charset="-122"/>
                      </a:endParaRPr>
                    </a:p>
                  </a:txBody>
                  <a:tcPr anchor="ctr"/>
                </a:tc>
              </a:tr>
              <a:tr h="414000">
                <a:tc>
                  <a:txBody>
                    <a:bodyPr/>
                    <a:lstStyle/>
                    <a:p>
                      <a:pPr marL="0" algn="ctr" defTabSz="914400" rtl="0" eaLnBrk="1" fontAlgn="ctr" latinLnBrk="0" hangingPunct="1"/>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fontAlgn="ctr" latinLnBrk="0" hangingPunct="1"/>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tc>
              </a:tr>
            </a:tbl>
          </a:graphicData>
        </a:graphic>
      </p:graphicFrame>
      <p:sp>
        <p:nvSpPr>
          <p:cNvPr id="5" name="标题 1"/>
          <p:cNvSpPr>
            <a:spLocks noGrp="1"/>
          </p:cNvSpPr>
          <p:nvPr>
            <p:ph type="title"/>
          </p:nvPr>
        </p:nvSpPr>
        <p:spPr>
          <a:xfrm>
            <a:off x="1602377" y="365125"/>
            <a:ext cx="10589623" cy="1325563"/>
          </a:xfrm>
        </p:spPr>
        <p:txBody>
          <a:bodyPr/>
          <a:lstStyle/>
          <a:p>
            <a:r>
              <a:rPr lang="zh-CN" altLang="en-US" dirty="0" smtClean="0">
                <a:latin typeface="微软雅黑" panose="020B0503020204020204" pitchFamily="34" charset="-122"/>
                <a:ea typeface="微软雅黑" panose="020B0503020204020204" pitchFamily="34" charset="-122"/>
              </a:rPr>
              <a:t>少年三国志</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素材</a:t>
            </a:r>
            <a:endParaRPr lang="zh-CN" altLang="en-US" dirty="0">
              <a:latin typeface="微软雅黑" panose="020B0503020204020204" pitchFamily="34" charset="-122"/>
              <a:ea typeface="微软雅黑" panose="020B0503020204020204" pitchFamily="34" charset="-122"/>
            </a:endParaRPr>
          </a:p>
        </p:txBody>
      </p:sp>
      <p:pic>
        <p:nvPicPr>
          <p:cNvPr id="6" name="Picture 2" descr="C:\Users\liull\Desktop\新LOGO应用-02.png"/>
          <p:cNvPicPr>
            <a:picLocks noChangeAspect="1" noChangeArrowheads="1"/>
          </p:cNvPicPr>
          <p:nvPr/>
        </p:nvPicPr>
        <p:blipFill>
          <a:blip r:embed="rId3" cstate="print"/>
          <a:srcRect/>
          <a:stretch>
            <a:fillRect/>
          </a:stretch>
        </p:blipFill>
        <p:spPr bwMode="auto">
          <a:xfrm>
            <a:off x="10374180" y="6157948"/>
            <a:ext cx="1572159" cy="631812"/>
          </a:xfrm>
          <a:prstGeom prst="rect">
            <a:avLst/>
          </a:prstGeom>
          <a:noFill/>
        </p:spPr>
      </p:pic>
    </p:spTree>
    <p:extLst>
      <p:ext uri="{BB962C8B-B14F-4D97-AF65-F5344CB8AC3E}">
        <p14:creationId xmlns:p14="http://schemas.microsoft.com/office/powerpoint/2010/main" val="2135075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0" y="0"/>
            <a:ext cx="1219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914377" fontAlgn="base">
              <a:spcBef>
                <a:spcPct val="0"/>
              </a:spcBef>
              <a:spcAft>
                <a:spcPct val="0"/>
              </a:spcAft>
            </a:pPr>
            <a:endParaRPr lang="zh-CN" altLang="en-US" sz="1867">
              <a:latin typeface="Arial" pitchFamily="34" charset="0"/>
              <a:ea typeface="宋体" pitchFamily="2" charset="-122"/>
            </a:endParaRPr>
          </a:p>
        </p:txBody>
      </p:sp>
      <p:pic>
        <p:nvPicPr>
          <p:cNvPr id="5" name="图片 4" descr="mission_pic.jpg"/>
          <p:cNvPicPr>
            <a:picLocks noChangeAspect="1"/>
          </p:cNvPicPr>
          <p:nvPr/>
        </p:nvPicPr>
        <p:blipFill>
          <a:blip r:embed="rId2" cstate="print"/>
          <a:stretch>
            <a:fillRect/>
          </a:stretch>
        </p:blipFill>
        <p:spPr>
          <a:xfrm>
            <a:off x="1" y="1968481"/>
            <a:ext cx="7660217" cy="1780116"/>
          </a:xfrm>
          <a:prstGeom prst="rect">
            <a:avLst/>
          </a:prstGeom>
        </p:spPr>
      </p:pic>
      <p:sp>
        <p:nvSpPr>
          <p:cNvPr id="6" name="矩形 5"/>
          <p:cNvSpPr/>
          <p:nvPr/>
        </p:nvSpPr>
        <p:spPr>
          <a:xfrm>
            <a:off x="0" y="1968480"/>
            <a:ext cx="3157408" cy="1779846"/>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TextBox 42"/>
          <p:cNvSpPr>
            <a:spLocks noChangeArrowheads="1"/>
          </p:cNvSpPr>
          <p:nvPr/>
        </p:nvSpPr>
        <p:spPr bwMode="auto">
          <a:xfrm>
            <a:off x="7660218" y="1968480"/>
            <a:ext cx="4531783" cy="1779846"/>
          </a:xfrm>
          <a:prstGeom prst="rect">
            <a:avLst/>
          </a:prstGeom>
          <a:solidFill>
            <a:srgbClr val="FF6600"/>
          </a:solidFill>
          <a:ln w="9525">
            <a:noFill/>
            <a:miter lim="800000"/>
            <a:headEnd/>
            <a:tailEnd/>
          </a:ln>
        </p:spPr>
        <p:txBody>
          <a:bodyPr lIns="137160" tIns="68580" rIns="137160" bIns="68580">
            <a:spAutoFit/>
          </a:bodyPr>
          <a:lstStyle/>
          <a:p>
            <a:pPr algn="ctr"/>
            <a:r>
              <a:rPr lang="en-US" sz="10666" dirty="0">
                <a:solidFill>
                  <a:schemeClr val="bg1"/>
                </a:solidFill>
                <a:latin typeface="Impact" pitchFamily="34" charset="0"/>
                <a:sym typeface="Impact" pitchFamily="34" charset="0"/>
              </a:rPr>
              <a:t>Thanks</a:t>
            </a:r>
            <a:endParaRPr lang="zh-CN" altLang="en-US" sz="2400" dirty="0">
              <a:solidFill>
                <a:schemeClr val="bg1"/>
              </a:solidFill>
            </a:endParaRPr>
          </a:p>
        </p:txBody>
      </p:sp>
      <p:sp>
        <p:nvSpPr>
          <p:cNvPr id="9" name="TextBox 8"/>
          <p:cNvSpPr txBox="1"/>
          <p:nvPr/>
        </p:nvSpPr>
        <p:spPr>
          <a:xfrm>
            <a:off x="226444" y="2633129"/>
            <a:ext cx="2667019" cy="420564"/>
          </a:xfrm>
          <a:prstGeom prst="rect">
            <a:avLst/>
          </a:prstGeom>
          <a:noFill/>
        </p:spPr>
        <p:txBody>
          <a:bodyPr wrap="square" rtlCol="0">
            <a:spAutoFit/>
          </a:bodyPr>
          <a:lstStyle/>
          <a:p>
            <a:pPr algn="ctr"/>
            <a:r>
              <a:rPr lang="zh-CN" altLang="en-US" sz="2133" b="1" dirty="0">
                <a:solidFill>
                  <a:srgbClr val="FF6600"/>
                </a:solidFill>
                <a:latin typeface="微软雅黑" pitchFamily="34" charset="-122"/>
                <a:ea typeface="微软雅黑" pitchFamily="34" charset="-122"/>
              </a:rPr>
              <a:t>分享简单的快乐</a:t>
            </a:r>
          </a:p>
        </p:txBody>
      </p:sp>
      <p:pic>
        <p:nvPicPr>
          <p:cNvPr id="11" name="图片 10" descr="ppt底板-02.png"/>
          <p:cNvPicPr>
            <a:picLocks noChangeAspect="1"/>
          </p:cNvPicPr>
          <p:nvPr/>
        </p:nvPicPr>
        <p:blipFill>
          <a:blip r:embed="rId3" cstate="print"/>
          <a:stretch>
            <a:fillRect/>
          </a:stretch>
        </p:blipFill>
        <p:spPr>
          <a:xfrm>
            <a:off x="9500004" y="5716806"/>
            <a:ext cx="2571727" cy="1189461"/>
          </a:xfrm>
          <a:prstGeom prst="rect">
            <a:avLst/>
          </a:prstGeom>
        </p:spPr>
      </p:pic>
    </p:spTree>
    <p:extLst>
      <p:ext uri="{BB962C8B-B14F-4D97-AF65-F5344CB8AC3E}">
        <p14:creationId xmlns:p14="http://schemas.microsoft.com/office/powerpoint/2010/main" val="1337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s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pptx" id="{367105A5-F4BE-4310-90AC-3D7934D702C3}" vid="{2B6ECE51-FB88-40B4-A8DE-AECFAC88283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Template>
  <TotalTime>692</TotalTime>
  <Words>144</Words>
  <Application>Microsoft Office PowerPoint</Application>
  <PresentationFormat>宽屏</PresentationFormat>
  <Paragraphs>17</Paragraphs>
  <Slides>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宋体</vt:lpstr>
      <vt:lpstr>微软雅黑</vt:lpstr>
      <vt:lpstr>Arial</vt:lpstr>
      <vt:lpstr>Calibri</vt:lpstr>
      <vt:lpstr>Calibri Light</vt:lpstr>
      <vt:lpstr>Impact</vt:lpstr>
      <vt:lpstr>Segoe UI</vt:lpstr>
      <vt:lpstr>test</vt:lpstr>
      <vt:lpstr>PowerPoint 演示文稿</vt:lpstr>
      <vt:lpstr>大皇帝-素材</vt:lpstr>
      <vt:lpstr>女神联盟2-素材</vt:lpstr>
      <vt:lpstr>少年三国志-素材</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huan</dc:creator>
  <cp:lastModifiedBy>xu huan</cp:lastModifiedBy>
  <cp:revision>137</cp:revision>
  <dcterms:created xsi:type="dcterms:W3CDTF">2015-09-24T15:24:22Z</dcterms:created>
  <dcterms:modified xsi:type="dcterms:W3CDTF">2015-12-07T13:03:25Z</dcterms:modified>
</cp:coreProperties>
</file>