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6" autoAdjust="0"/>
    <p:restoredTop sz="94660"/>
  </p:normalViewPr>
  <p:slideViewPr>
    <p:cSldViewPr snapToGrid="0">
      <p:cViewPr>
        <p:scale>
          <a:sx n="66" d="100"/>
          <a:sy n="66" d="100"/>
        </p:scale>
        <p:origin x="-2300" y="-11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7222" y="1734953"/>
            <a:ext cx="8915399" cy="2262781"/>
          </a:xfrm>
        </p:spPr>
        <p:txBody>
          <a:bodyPr>
            <a:normAutofit/>
          </a:bodyPr>
          <a:lstStyle/>
          <a:p>
            <a:r>
              <a:rPr lang="en-IN" sz="7200" dirty="0" smtClean="0"/>
              <a:t>Memory Vault</a:t>
            </a:r>
            <a:endParaRPr lang="en-IN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9134376" y="5313144"/>
            <a:ext cx="3368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A.Bhargavi</a:t>
            </a:r>
            <a:endParaRPr lang="en-US" dirty="0" smtClean="0"/>
          </a:p>
          <a:p>
            <a:r>
              <a:rPr lang="en-US" dirty="0" smtClean="0"/>
              <a:t>A.Hyma Hithyshini </a:t>
            </a:r>
          </a:p>
          <a:p>
            <a:r>
              <a:rPr lang="en-US" dirty="0" smtClean="0"/>
              <a:t>M. Naga </a:t>
            </a:r>
            <a:r>
              <a:rPr lang="en-US" dirty="0" err="1" smtClean="0"/>
              <a:t>Bhavya</a:t>
            </a:r>
            <a:r>
              <a:rPr lang="en-US" dirty="0" smtClean="0"/>
              <a:t> </a:t>
            </a:r>
            <a:r>
              <a:rPr lang="en-US" dirty="0" err="1" smtClean="0"/>
              <a:t>Sree</a:t>
            </a:r>
            <a:endParaRPr lang="en-US" dirty="0" smtClean="0"/>
          </a:p>
          <a:p>
            <a:r>
              <a:rPr lang="en-US" dirty="0" err="1" smtClean="0"/>
              <a:t>M.Praneetha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747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Proposal: Vision and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Vision:</a:t>
            </a:r>
          </a:p>
          <a:p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smtClean="0"/>
              <a:t>provide a structured, secure, and interactive platform for users to document, store, and revisit their life memories in an engaging digital format.</a:t>
            </a:r>
          </a:p>
          <a:p>
            <a:pPr marL="0" indent="0">
              <a:buNone/>
            </a:pPr>
            <a:r>
              <a:rPr lang="en-US" b="1" dirty="0" smtClean="0"/>
              <a:t>Goals</a:t>
            </a:r>
            <a:r>
              <a:rPr lang="en-US" b="1" dirty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Enable user authentication and profile management.</a:t>
            </a:r>
          </a:p>
          <a:p>
            <a:r>
              <a:rPr lang="en-US" dirty="0"/>
              <a:t> </a:t>
            </a:r>
            <a:r>
              <a:rPr lang="en-US" dirty="0" smtClean="0"/>
              <a:t>Support </a:t>
            </a:r>
            <a:r>
              <a:rPr lang="en-US" dirty="0"/>
              <a:t>story creation with images and travel dates.</a:t>
            </a:r>
          </a:p>
          <a:p>
            <a:r>
              <a:rPr lang="en-US" dirty="0" smtClean="0"/>
              <a:t> </a:t>
            </a:r>
            <a:r>
              <a:rPr lang="en-US" dirty="0"/>
              <a:t>Implement search, filtering, and pinning functionalities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 a seamless user experience with intuitive UI/UX.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660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173" y="624110"/>
            <a:ext cx="9762439" cy="1280890"/>
          </a:xfrm>
        </p:spPr>
        <p:txBody>
          <a:bodyPr/>
          <a:lstStyle/>
          <a:p>
            <a:r>
              <a:rPr lang="en-US" dirty="0" smtClean="0"/>
              <a:t>Problem Statement and Solution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Problem </a:t>
            </a:r>
            <a:r>
              <a:rPr lang="en-US" b="1" dirty="0" smtClean="0"/>
              <a:t>Statement</a:t>
            </a:r>
          </a:p>
          <a:p>
            <a:r>
              <a:rPr lang="en-US" dirty="0" smtClean="0"/>
              <a:t>Many people struggle to maintain a structured, organized, and private archive of their life experiences. Traditional journaling methods lack the ability to securely store media and categorize memories effectively.</a:t>
            </a:r>
          </a:p>
          <a:p>
            <a:r>
              <a:rPr lang="en-US" dirty="0" smtClean="0"/>
              <a:t>Existing platforms mix varied content, making it hard to find authentic experiences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Solution </a:t>
            </a:r>
            <a:r>
              <a:rPr lang="en-US" b="1" dirty="0"/>
              <a:t>Approach</a:t>
            </a:r>
          </a:p>
          <a:p>
            <a:pPr marL="0" indent="0">
              <a:buNone/>
            </a:pPr>
            <a:r>
              <a:rPr lang="en-US" dirty="0"/>
              <a:t>We propose a </a:t>
            </a:r>
            <a:r>
              <a:rPr lang="en-US" dirty="0" smtClean="0"/>
              <a:t>Site </a:t>
            </a:r>
            <a:r>
              <a:rPr lang="en-US" dirty="0"/>
              <a:t>where users can:</a:t>
            </a:r>
          </a:p>
          <a:p>
            <a:r>
              <a:rPr lang="en-US" b="1" dirty="0"/>
              <a:t>Create, edit, and share</a:t>
            </a:r>
            <a:r>
              <a:rPr lang="en-US" dirty="0"/>
              <a:t> travel stories with images and dates.</a:t>
            </a:r>
          </a:p>
          <a:p>
            <a:r>
              <a:rPr lang="en-US" b="1" dirty="0"/>
              <a:t>Search and filter</a:t>
            </a:r>
            <a:r>
              <a:rPr lang="en-US" dirty="0"/>
              <a:t> stories by location, date, and category.</a:t>
            </a:r>
          </a:p>
          <a:p>
            <a:r>
              <a:rPr lang="en-US" b="1" dirty="0"/>
              <a:t>Pin favorite stories</a:t>
            </a:r>
            <a:r>
              <a:rPr lang="en-US" dirty="0"/>
              <a:t> for quick access.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13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 and Architecture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Technology Stack:</a:t>
            </a:r>
          </a:p>
          <a:p>
            <a:r>
              <a:rPr lang="en-US" dirty="0" smtClean="0"/>
              <a:t>Frontend</a:t>
            </a:r>
            <a:r>
              <a:rPr lang="en-US" dirty="0"/>
              <a:t>: React.js</a:t>
            </a:r>
          </a:p>
          <a:p>
            <a:r>
              <a:rPr lang="en-US" dirty="0" smtClean="0"/>
              <a:t>Backend</a:t>
            </a:r>
            <a:r>
              <a:rPr lang="en-US" dirty="0"/>
              <a:t>: Node.js &amp; Express.js</a:t>
            </a:r>
          </a:p>
          <a:p>
            <a:r>
              <a:rPr lang="en-US" dirty="0" smtClean="0"/>
              <a:t>Database</a:t>
            </a:r>
            <a:r>
              <a:rPr lang="en-US" dirty="0"/>
              <a:t>: </a:t>
            </a:r>
            <a:r>
              <a:rPr lang="en-US" dirty="0" err="1" smtClean="0"/>
              <a:t>MongoDB</a:t>
            </a:r>
            <a:r>
              <a:rPr lang="en-US" dirty="0" smtClean="0"/>
              <a:t> &amp; Firebase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Architecture Plan:</a:t>
            </a:r>
            <a:endParaRPr lang="en-US" b="1" dirty="0" smtClean="0"/>
          </a:p>
          <a:p>
            <a:r>
              <a:rPr lang="en-US" dirty="0" smtClean="0"/>
              <a:t>User interacts with the frontend UI.</a:t>
            </a:r>
          </a:p>
          <a:p>
            <a:r>
              <a:rPr lang="en-US" dirty="0" smtClean="0"/>
              <a:t>Data is stored and retrieved from </a:t>
            </a:r>
            <a:r>
              <a:rPr lang="en-US" dirty="0" err="1" smtClean="0"/>
              <a:t>MongoDB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Media files are uploaded to </a:t>
            </a:r>
            <a:r>
              <a:rPr lang="en-US" dirty="0" smtClean="0"/>
              <a:t>Firebase.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120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5165" y="2057400"/>
            <a:ext cx="1684895" cy="3778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60" y="2029497"/>
            <a:ext cx="1714500" cy="38340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920" y="2029497"/>
            <a:ext cx="1651886" cy="384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658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Flow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Database Schema: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Users </a:t>
            </a:r>
            <a:r>
              <a:rPr lang="en-US" dirty="0">
                <a:solidFill>
                  <a:schemeClr val="tx1"/>
                </a:solidFill>
              </a:rPr>
              <a:t>Collection: Stores user details and authentication info.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Stories </a:t>
            </a:r>
            <a:r>
              <a:rPr lang="en-US" dirty="0">
                <a:solidFill>
                  <a:schemeClr val="tx1"/>
                </a:solidFill>
              </a:rPr>
              <a:t>Collection: Stores travel stories with images and </a:t>
            </a:r>
            <a:r>
              <a:rPr lang="en-US" dirty="0" smtClean="0">
                <a:solidFill>
                  <a:schemeClr val="tx1"/>
                </a:solidFill>
              </a:rPr>
              <a:t>timestamps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Data </a:t>
            </a:r>
            <a:r>
              <a:rPr lang="en-US" b="1" dirty="0"/>
              <a:t>Flow:</a:t>
            </a:r>
          </a:p>
          <a:p>
            <a:r>
              <a:rPr lang="en-US" dirty="0" smtClean="0"/>
              <a:t> The user </a:t>
            </a:r>
            <a:r>
              <a:rPr lang="en-US" dirty="0"/>
              <a:t>interacts with frontend.</a:t>
            </a:r>
          </a:p>
          <a:p>
            <a:r>
              <a:rPr lang="en-US" dirty="0" smtClean="0"/>
              <a:t>Requests </a:t>
            </a:r>
            <a:r>
              <a:rPr lang="en-US" dirty="0"/>
              <a:t>are sent to backend APIs.</a:t>
            </a:r>
          </a:p>
          <a:p>
            <a:r>
              <a:rPr lang="en-US" dirty="0" smtClean="0"/>
              <a:t> </a:t>
            </a:r>
            <a:r>
              <a:rPr lang="en-US" dirty="0"/>
              <a:t>Data is fetched/stored in MongoDB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305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944" y="1249752"/>
            <a:ext cx="10565331" cy="1280890"/>
          </a:xfrm>
        </p:spPr>
        <p:txBody>
          <a:bodyPr>
            <a:noAutofit/>
          </a:bodyPr>
          <a:lstStyle/>
          <a:p>
            <a:r>
              <a:rPr lang="en-US" dirty="0" smtClean="0"/>
              <a:t>Development </a:t>
            </a:r>
            <a:r>
              <a:rPr lang="en-US" dirty="0" smtClean="0"/>
              <a:t>Strategy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87595" y="2942122"/>
            <a:ext cx="8915400" cy="3777622"/>
          </a:xfrm>
        </p:spPr>
        <p:txBody>
          <a:bodyPr/>
          <a:lstStyle/>
          <a:p>
            <a:r>
              <a:rPr lang="en-US" b="1" dirty="0" smtClean="0"/>
              <a:t>Phase 1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>Develop CRUD functionalities for story management.</a:t>
            </a:r>
          </a:p>
          <a:p>
            <a:r>
              <a:rPr lang="en-US" b="1" dirty="0" smtClean="0"/>
              <a:t>Phase </a:t>
            </a:r>
            <a:r>
              <a:rPr lang="en-US" b="1" dirty="0" smtClean="0"/>
              <a:t>2:</a:t>
            </a:r>
            <a:r>
              <a:rPr lang="en-US" dirty="0" smtClean="0"/>
              <a:t> Implement authentication and media </a:t>
            </a:r>
            <a:r>
              <a:rPr lang="en-US" dirty="0" smtClean="0"/>
              <a:t>storage .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Phase 3:</a:t>
            </a:r>
            <a:r>
              <a:rPr lang="en-US" dirty="0" smtClean="0"/>
              <a:t> Enhance UI/UX for smooth </a:t>
            </a:r>
            <a:r>
              <a:rPr lang="en-US" dirty="0" smtClean="0"/>
              <a:t>navigation .</a:t>
            </a:r>
          </a:p>
          <a:p>
            <a:r>
              <a:rPr lang="en-US" b="1" dirty="0" smtClean="0"/>
              <a:t>Phase 4:</a:t>
            </a:r>
            <a:r>
              <a:rPr lang="en-US" dirty="0" smtClean="0"/>
              <a:t> Optimize search and filtering features.</a:t>
            </a:r>
          </a:p>
          <a:p>
            <a:pPr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&amp; Next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Challenges:</a:t>
            </a:r>
          </a:p>
          <a:p>
            <a:r>
              <a:rPr lang="en-IN" dirty="0" smtClean="0"/>
              <a:t> </a:t>
            </a:r>
            <a:r>
              <a:rPr lang="en-IN" dirty="0"/>
              <a:t>Ensuring secure authentication.</a:t>
            </a:r>
          </a:p>
          <a:p>
            <a:r>
              <a:rPr lang="en-IN" dirty="0" smtClean="0"/>
              <a:t> </a:t>
            </a:r>
            <a:r>
              <a:rPr lang="en-IN" dirty="0"/>
              <a:t>Managing image uploads efficiently.</a:t>
            </a:r>
          </a:p>
          <a:p>
            <a:r>
              <a:rPr lang="en-IN" dirty="0" smtClean="0"/>
              <a:t> </a:t>
            </a:r>
            <a:r>
              <a:rPr lang="en-IN" dirty="0"/>
              <a:t>Optimizing database queries for performance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Next </a:t>
            </a:r>
            <a:r>
              <a:rPr lang="en-US" b="1" dirty="0" smtClean="0"/>
              <a:t>Steps</a:t>
            </a:r>
            <a:r>
              <a:rPr lang="en-IN" b="1" dirty="0" smtClean="0"/>
              <a:t> :</a:t>
            </a:r>
            <a:endParaRPr lang="en-IN" b="1" dirty="0" smtClean="0"/>
          </a:p>
          <a:p>
            <a:r>
              <a:rPr lang="en-IN" dirty="0" smtClean="0"/>
              <a:t>Optimize UI for better engagement.</a:t>
            </a:r>
          </a:p>
          <a:p>
            <a:r>
              <a:rPr lang="en-IN" dirty="0" smtClean="0"/>
              <a:t> </a:t>
            </a:r>
            <a:r>
              <a:rPr lang="en-IN" dirty="0"/>
              <a:t>Plan deployment strategy.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045524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48</TotalTime>
  <Words>357</Words>
  <Application>Microsoft Office PowerPoint</Application>
  <PresentationFormat>Custom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Memory Vault</vt:lpstr>
      <vt:lpstr>Project Proposal: Vision and Goals</vt:lpstr>
      <vt:lpstr>Problem Statement and Solution Approach</vt:lpstr>
      <vt:lpstr>Technology Stack and Architecture Plan</vt:lpstr>
      <vt:lpstr>Wireframes</vt:lpstr>
      <vt:lpstr>Database Flow</vt:lpstr>
      <vt:lpstr>Development Strategy </vt:lpstr>
      <vt:lpstr>Challenges &amp; Next Steps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LENOVO</cp:lastModifiedBy>
  <cp:revision>3</cp:revision>
  <dcterms:created xsi:type="dcterms:W3CDTF">2025-03-12T18:39:27Z</dcterms:created>
  <dcterms:modified xsi:type="dcterms:W3CDTF">2025-03-13T04:02:55Z</dcterms:modified>
</cp:coreProperties>
</file>