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1" r:id="rId6"/>
    <p:sldId id="266" r:id="rId7"/>
    <p:sldId id="267" r:id="rId8"/>
    <p:sldId id="264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660292-AB8F-47DF-A478-34D7D1BFE28D}" v="860" dt="2021-03-16T21:03:08.553"/>
    <p1510:client id="{A29A5BC8-9D5E-42D5-BB41-62379F748AB1}" v="1825" dt="2021-03-16T21:32:06.297"/>
    <p1510:client id="{CF9DED38-37F4-4BDD-A333-EBDA87B093D3}" v="157" dt="2021-03-21T16:45:38.308"/>
    <p1510:client id="{E987A5D0-5A7F-4A3A-B12B-CFFEA64E979A}" v="326" dt="2021-03-21T16:41:15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DAA Assignment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GB" dirty="0">
                <a:cs typeface="Calibri"/>
              </a:rPr>
              <a:t>By – Hitika Rajesh Kumar IIB2019021</a:t>
            </a:r>
            <a:endParaRPr lang="en-US" dirty="0"/>
          </a:p>
          <a:p>
            <a:pPr algn="r"/>
            <a:r>
              <a:rPr lang="en-GB" dirty="0">
                <a:cs typeface="Calibri"/>
              </a:rPr>
              <a:t>Gaurav Yadav IIB2019022</a:t>
            </a:r>
          </a:p>
          <a:p>
            <a:pPr algn="r"/>
            <a:r>
              <a:rPr lang="en-GB" dirty="0">
                <a:cs typeface="Calibri"/>
              </a:rPr>
              <a:t>Aditya Raj IIB2019023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4155-304D-4BB5-8975-B9AEF8C0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38E3-BAFF-47F7-8461-C8658D651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Given two integers m &amp; n, find the number of possible sequences of length n such that each of the next element is greater than or equal to twice of the previous element but less than or equal to m.</a:t>
            </a:r>
            <a:endParaRPr lang="en-US" dirty="0">
              <a:cs typeface="Calibri" panose="020F050202020403020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9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1E6A-84E2-4E18-985E-B058D586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Initial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8ACFD-0C90-4B18-982D-DA2F4373E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According to the question, at most any element in the sequence can have a value of m. Also the sequence is an increasing sequence, so the last element will have the largest value. So, we encounter the following cases: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n-</a:t>
            </a:r>
            <a:r>
              <a:rPr lang="en-US" dirty="0" err="1">
                <a:cs typeface="Calibri"/>
              </a:rPr>
              <a:t>th</a:t>
            </a:r>
            <a:r>
              <a:rPr lang="en-US" dirty="0">
                <a:cs typeface="Calibri"/>
              </a:rPr>
              <a:t> element is m, so n-1th can have a value of at most m/2. 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n-</a:t>
            </a:r>
            <a:r>
              <a:rPr lang="en-US" dirty="0" err="1">
                <a:cs typeface="Calibri"/>
              </a:rPr>
              <a:t>th</a:t>
            </a:r>
            <a:r>
              <a:rPr lang="en-US" dirty="0">
                <a:cs typeface="Calibri"/>
              </a:rPr>
              <a:t> element isn't m, then it can have a value which is at most m-1.</a:t>
            </a:r>
          </a:p>
          <a:p>
            <a:pPr>
              <a:buFont typeface="Courier New" panose="020B0604020202020204" pitchFamily="34" charset="0"/>
              <a:buChar char="o"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The above conditions can be used by us to write an algorithm which count the number of such subsequences.</a:t>
            </a:r>
          </a:p>
        </p:txBody>
      </p:sp>
    </p:spTree>
    <p:extLst>
      <p:ext uri="{BB962C8B-B14F-4D97-AF65-F5344CB8AC3E}">
        <p14:creationId xmlns:p14="http://schemas.microsoft.com/office/powerpoint/2010/main" val="28682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E61C711-998F-488F-9D6E-D65C57314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5" y="5293"/>
            <a:ext cx="12182630" cy="6849002"/>
          </a:xfrm>
        </p:spPr>
      </p:pic>
    </p:spTree>
    <p:extLst>
      <p:ext uri="{BB962C8B-B14F-4D97-AF65-F5344CB8AC3E}">
        <p14:creationId xmlns:p14="http://schemas.microsoft.com/office/powerpoint/2010/main" val="245119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0D41-35B6-4476-90B4-D0DB36EB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Further improvements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5FD9-676D-45B5-B00F-86DB2E48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The algorithm implemented in the previous code in simple recursions with multiple-branching (2 to be exact) and therefore we can consider using Dynamic Programming to optimize our solution. The perquisites for DP are:</a:t>
            </a:r>
          </a:p>
          <a:p>
            <a:r>
              <a:rPr lang="en-GB" dirty="0">
                <a:cs typeface="Calibri"/>
              </a:rPr>
              <a:t>Overlapping Subproblems – Yes.</a:t>
            </a:r>
          </a:p>
          <a:p>
            <a:r>
              <a:rPr lang="en-GB" dirty="0">
                <a:cs typeface="Calibri"/>
              </a:rPr>
              <a:t>Optimal Substructure – Yes.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Therefore, we now add the process of tabulation to our code which can optimize our solution to a great extent.</a:t>
            </a:r>
          </a:p>
        </p:txBody>
      </p:sp>
    </p:spTree>
    <p:extLst>
      <p:ext uri="{BB962C8B-B14F-4D97-AF65-F5344CB8AC3E}">
        <p14:creationId xmlns:p14="http://schemas.microsoft.com/office/powerpoint/2010/main" val="242043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B21EB7F-8A19-4549-BD53-C48549143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706" y="5292"/>
            <a:ext cx="7601921" cy="6849004"/>
          </a:xfrm>
        </p:spPr>
      </p:pic>
    </p:spTree>
    <p:extLst>
      <p:ext uri="{BB962C8B-B14F-4D97-AF65-F5344CB8AC3E}">
        <p14:creationId xmlns:p14="http://schemas.microsoft.com/office/powerpoint/2010/main" val="95762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9EEC-1D27-428F-BE04-64F509A8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Sample Tabulation taking N as 5, M as 10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F67D99-4142-45C6-82EC-73694A96B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474525"/>
              </p:ext>
            </p:extLst>
          </p:nvPr>
        </p:nvGraphicFramePr>
        <p:xfrm>
          <a:off x="838200" y="1501069"/>
          <a:ext cx="10515600" cy="27848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34187569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10053172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8963326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13589435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06703662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4316424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994094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6521140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0189395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05449562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12942534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676721119"/>
                    </a:ext>
                  </a:extLst>
                </a:gridCol>
              </a:tblGrid>
              <a:tr h="6659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Here n=5 and m=10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m=1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m=2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m=3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m=4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m=5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m=6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m=7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m=8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m=9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m=10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Ans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34730539"/>
                  </a:ext>
                </a:extLst>
              </a:tr>
              <a:tr h="4237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n=1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13962403"/>
                  </a:ext>
                </a:extLst>
              </a:tr>
              <a:tr h="4237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n=2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25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32466037"/>
                  </a:ext>
                </a:extLst>
              </a:tr>
              <a:tr h="4237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n=3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20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36224364"/>
                  </a:ext>
                </a:extLst>
              </a:tr>
              <a:tr h="4237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n=4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01532125"/>
                  </a:ext>
                </a:extLst>
              </a:tr>
              <a:tr h="4237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n=5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5765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37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B89D-3482-41CC-8816-F6B71917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1163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cs typeface="Calibri Light"/>
              </a:rPr>
              <a:t>Thank You!</a:t>
            </a:r>
            <a:endParaRPr lang="en-US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1346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DAA Assignment</vt:lpstr>
      <vt:lpstr>Question</vt:lpstr>
      <vt:lpstr>Initial Approach</vt:lpstr>
      <vt:lpstr>PowerPoint Presentation</vt:lpstr>
      <vt:lpstr>Further improvements</vt:lpstr>
      <vt:lpstr>PowerPoint Presentation</vt:lpstr>
      <vt:lpstr>Sample Tabulation taking N as 5, M as 10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/>
  <cp:lastModifiedBy/>
  <cp:revision>238</cp:revision>
  <dcterms:created xsi:type="dcterms:W3CDTF">2021-03-16T20:23:52Z</dcterms:created>
  <dcterms:modified xsi:type="dcterms:W3CDTF">2021-03-21T16:47:51Z</dcterms:modified>
</cp:coreProperties>
</file>