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275-E049-4F84-925F-2F00BE3AB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0324-DD82-4254-9556-C96FC9A1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8CA1-53AC-4F9D-B6DC-5E593F4E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4174-4507-4120-88D4-8F30270F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1345-A092-48DD-8FC0-48BFE495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7811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2100-5B2E-44DA-8FC1-7E5F25EE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8CDE-FDAC-4CE1-B73F-438AC65E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EADF-278E-4128-BF9C-9A630D4A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2E91-42FA-4132-9DBC-CC790508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8CAB-A8EF-4992-857E-E7442D9A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68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EEF7D-64A0-4E31-B07C-675777C3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CE120-6F13-4A75-9A56-CD39F7E9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E9487-75B6-4382-9897-36D09D68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1412-2829-437D-9E64-11773274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0A9F-586D-4823-B1A8-5E700F89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790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E8EA-CEC1-49E1-B829-4CD664F9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0E4B-85E9-412D-8B81-5DED73C2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A092E-3852-4E3C-A765-B53C043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6D37-E749-4299-B0FF-2E01A19C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6628-613C-4C2F-BFEC-DA49A3A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4104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7DD8-A656-44EF-9DB3-6708169D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0453-2B0C-4485-84D7-680A9347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DE4F-6EE0-493C-941A-6F514B6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58C3-53DE-49BF-89AF-584AA96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60CF-FBFD-4BC8-BA90-D2F9617A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42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6488-AF35-4544-8275-49EDB6A6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3A73-C835-4171-894F-0B76A6C2B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3229-F68E-4273-B2E4-AAC71E03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2475-89AC-45B0-8F67-44269873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21AB-4008-4EA1-910C-73C29E55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5E86-2BB3-4C21-AAC0-209CF97C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29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3A9B-EEE9-4938-8950-349EBED3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AA7B-70A2-4460-8E37-4EDD3AB1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1785-C18B-40FD-93D4-A4BE71C5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01348-58BB-4C01-BF65-7AB0A9DE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1D81B-4D4D-437A-B627-F690C0C17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8CE1C-96FC-4C58-89A8-752A20E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79AB3-0BFE-4C56-BB26-ED2630CC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BBCF6-6643-4787-9E77-2EB8DF9C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8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B0B2-936C-4163-8D3B-A4A6E2BB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D2B33-EE8D-44E4-A910-59D380E1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14B6A-FAD6-4E33-B96A-3EC7875C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EF0A4-855C-43D6-BACD-DF6674E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459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1EEFE-2AEC-4260-9C64-C499CD76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466B9-D404-4493-BF82-4BB1F8B0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627B-BB47-4A2B-9AB8-71FCAD74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208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405-749D-40AC-9728-79093407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6A1D-9114-4ACE-91C4-E4B88BC5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77B2E-1BC3-4EBA-8C33-902EB954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30ADB-7806-4C41-A9BD-D4A029CD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CC9-F8E8-469B-8E16-CF13E37E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8592-3FD3-44F3-9DD1-376ABCF5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502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CDAC-302D-48D0-BFC4-66DFEBC8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435F8-84FC-45A8-AA68-9D094C49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09D3-70DF-47F4-B340-0690E2A1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A38C-B1F5-442D-92BB-A1A00EDA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A310-B684-40BE-9651-EB62A3B8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EF57C-4E5D-4AAA-89AD-FA712B39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26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D9CC9-58C1-4B6B-BF2A-9A98B81A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430C-6D84-47FF-ADAC-59C5B78F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431F-F3E8-4F88-8A61-1E9417AD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635A-AE53-49D4-A1FF-17189CCFF7DA}" type="datetimeFigureOut">
              <a:rPr lang="en-AT" smtClean="0"/>
              <a:t>20/08/2022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71DE-98E3-464E-A48D-CD4847D9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10F6-2CD7-47D8-9869-677E8F92D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D5F0-EE73-4712-BD58-8610D55E64A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10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D2A9DDD-B2B4-4DEC-AF23-C9DA7B1ED780}"/>
              </a:ext>
            </a:extLst>
          </p:cNvPr>
          <p:cNvSpPr/>
          <p:nvPr/>
        </p:nvSpPr>
        <p:spPr>
          <a:xfrm>
            <a:off x="6508294" y="1152894"/>
            <a:ext cx="4166987" cy="4164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65A93-6048-424C-8272-D97704545C38}"/>
              </a:ext>
            </a:extLst>
          </p:cNvPr>
          <p:cNvSpPr/>
          <p:nvPr/>
        </p:nvSpPr>
        <p:spPr>
          <a:xfrm>
            <a:off x="1359244" y="2257167"/>
            <a:ext cx="3566983" cy="306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63B08-B752-4A8D-9396-BF588532E247}"/>
              </a:ext>
            </a:extLst>
          </p:cNvPr>
          <p:cNvSpPr/>
          <p:nvPr/>
        </p:nvSpPr>
        <p:spPr>
          <a:xfrm>
            <a:off x="2479589" y="2257167"/>
            <a:ext cx="1342768" cy="246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4944D-5B33-4BB8-AE75-CD2BF0E8289C}"/>
              </a:ext>
            </a:extLst>
          </p:cNvPr>
          <p:cNvCxnSpPr>
            <a:cxnSpLocks/>
          </p:cNvCxnSpPr>
          <p:nvPr/>
        </p:nvCxnSpPr>
        <p:spPr>
          <a:xfrm flipH="1">
            <a:off x="2479589" y="1638300"/>
            <a:ext cx="727086" cy="236683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A5CF27-6CF8-402D-8EA0-A0BAC3E33BCF}"/>
              </a:ext>
            </a:extLst>
          </p:cNvPr>
          <p:cNvCxnSpPr>
            <a:cxnSpLocks/>
          </p:cNvCxnSpPr>
          <p:nvPr/>
        </p:nvCxnSpPr>
        <p:spPr>
          <a:xfrm>
            <a:off x="3424753" y="1638300"/>
            <a:ext cx="374756" cy="14859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0F8F1D-C805-40B3-A385-74E198640B11}"/>
              </a:ext>
            </a:extLst>
          </p:cNvPr>
          <p:cNvCxnSpPr>
            <a:cxnSpLocks/>
          </p:cNvCxnSpPr>
          <p:nvPr/>
        </p:nvCxnSpPr>
        <p:spPr>
          <a:xfrm flipH="1">
            <a:off x="3206675" y="3155264"/>
            <a:ext cx="592834" cy="15650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66116C-FD90-4718-9BC1-A18D56014054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2479589" y="4362450"/>
            <a:ext cx="671384" cy="3578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453AB4-212E-4A1E-A29E-759007347B49}"/>
              </a:ext>
            </a:extLst>
          </p:cNvPr>
          <p:cNvCxnSpPr>
            <a:cxnSpLocks/>
          </p:cNvCxnSpPr>
          <p:nvPr/>
        </p:nvCxnSpPr>
        <p:spPr>
          <a:xfrm>
            <a:off x="2479589" y="4005134"/>
            <a:ext cx="1234743" cy="71514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1" name="Graphic 70" descr="Lights On outline">
            <a:extLst>
              <a:ext uri="{FF2B5EF4-FFF2-40B4-BE49-F238E27FC236}">
                <a16:creationId xmlns:a16="http://schemas.microsoft.com/office/drawing/2014/main" id="{3661D397-C56D-4BCE-A064-E9463565F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871337" y="823784"/>
            <a:ext cx="914400" cy="914400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A265F7EE-7834-4202-B45D-59ACA7E99A54}"/>
              </a:ext>
            </a:extLst>
          </p:cNvPr>
          <p:cNvSpPr/>
          <p:nvPr/>
        </p:nvSpPr>
        <p:spPr>
          <a:xfrm>
            <a:off x="6913126" y="1556548"/>
            <a:ext cx="3357321" cy="33573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C99DE7-7DED-4998-A884-4FEE3B9B3635}"/>
              </a:ext>
            </a:extLst>
          </p:cNvPr>
          <p:cNvSpPr/>
          <p:nvPr/>
        </p:nvSpPr>
        <p:spPr>
          <a:xfrm>
            <a:off x="8591786" y="2682445"/>
            <a:ext cx="11049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1993A3-B838-4384-AD33-95DF93F08690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6913126" y="3234895"/>
            <a:ext cx="167866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943125-D3A0-4B84-A518-E977563D3DF3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9144236" y="3787345"/>
            <a:ext cx="0" cy="101325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E8C3BB-C008-4413-B75B-11675691984D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9696686" y="3221881"/>
            <a:ext cx="573761" cy="1301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141FAC-FE46-4782-A3F8-4C0BA7D83DA3}"/>
              </a:ext>
            </a:extLst>
          </p:cNvPr>
          <p:cNvCxnSpPr>
            <a:cxnSpLocks/>
            <a:stCxn id="73" idx="7"/>
          </p:cNvCxnSpPr>
          <p:nvPr/>
        </p:nvCxnSpPr>
        <p:spPr>
          <a:xfrm flipV="1">
            <a:off x="9534877" y="2392577"/>
            <a:ext cx="485423" cy="4516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F679EAE-973A-49BD-B9F2-EDA824924B4B}"/>
              </a:ext>
            </a:extLst>
          </p:cNvPr>
          <p:cNvCxnSpPr>
            <a:cxnSpLocks/>
          </p:cNvCxnSpPr>
          <p:nvPr/>
        </p:nvCxnSpPr>
        <p:spPr>
          <a:xfrm flipV="1">
            <a:off x="9144236" y="1638300"/>
            <a:ext cx="0" cy="104414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86DF52-0FBA-451C-823D-0DD0C291829A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7648784" y="1837554"/>
            <a:ext cx="1104811" cy="100670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AAA847-8C9E-4E4F-A9F4-CE59968641D8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7716861" y="3625536"/>
            <a:ext cx="1036734" cy="99846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5DAE98F-6F5D-4876-B047-B61F9D305940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534877" y="3625536"/>
            <a:ext cx="494002" cy="38821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2">
            <a:extLst>
              <a:ext uri="{FF2B5EF4-FFF2-40B4-BE49-F238E27FC236}">
                <a16:creationId xmlns:a16="http://schemas.microsoft.com/office/drawing/2014/main" id="{B32EF9B2-5317-AEB9-39B5-FDBB5DB1DC47}"/>
              </a:ext>
            </a:extLst>
          </p:cNvPr>
          <p:cNvSpPr/>
          <p:nvPr/>
        </p:nvSpPr>
        <p:spPr>
          <a:xfrm>
            <a:off x="6883879" y="2346138"/>
            <a:ext cx="2027803" cy="2027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691C8416-55EA-5679-0868-902380497AAE}"/>
              </a:ext>
            </a:extLst>
          </p:cNvPr>
          <p:cNvCxnSpPr>
            <a:cxnSpLocks/>
          </p:cNvCxnSpPr>
          <p:nvPr/>
        </p:nvCxnSpPr>
        <p:spPr>
          <a:xfrm>
            <a:off x="5003198" y="3252148"/>
            <a:ext cx="1880681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88">
            <a:extLst>
              <a:ext uri="{FF2B5EF4-FFF2-40B4-BE49-F238E27FC236}">
                <a16:creationId xmlns:a16="http://schemas.microsoft.com/office/drawing/2014/main" id="{E7CBFEA6-5114-B6A5-D0BC-E9739B0BD6DB}"/>
              </a:ext>
            </a:extLst>
          </p:cNvPr>
          <p:cNvCxnSpPr>
            <a:cxnSpLocks/>
          </p:cNvCxnSpPr>
          <p:nvPr/>
        </p:nvCxnSpPr>
        <p:spPr>
          <a:xfrm>
            <a:off x="5003198" y="3549770"/>
            <a:ext cx="1880681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EE8E0699-0DFB-298E-6211-EE3672A7F9A1}"/>
              </a:ext>
            </a:extLst>
          </p:cNvPr>
          <p:cNvCxnSpPr>
            <a:cxnSpLocks/>
          </p:cNvCxnSpPr>
          <p:nvPr/>
        </p:nvCxnSpPr>
        <p:spPr>
          <a:xfrm>
            <a:off x="4968694" y="3827243"/>
            <a:ext cx="203314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88">
            <a:extLst>
              <a:ext uri="{FF2B5EF4-FFF2-40B4-BE49-F238E27FC236}">
                <a16:creationId xmlns:a16="http://schemas.microsoft.com/office/drawing/2014/main" id="{B89657EC-2443-9672-8E96-D95E67EC14F9}"/>
              </a:ext>
            </a:extLst>
          </p:cNvPr>
          <p:cNvCxnSpPr>
            <a:cxnSpLocks/>
          </p:cNvCxnSpPr>
          <p:nvPr/>
        </p:nvCxnSpPr>
        <p:spPr>
          <a:xfrm>
            <a:off x="4931311" y="2978978"/>
            <a:ext cx="203314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88">
            <a:extLst>
              <a:ext uri="{FF2B5EF4-FFF2-40B4-BE49-F238E27FC236}">
                <a16:creationId xmlns:a16="http://schemas.microsoft.com/office/drawing/2014/main" id="{7C209429-DF89-755A-557D-9640D7A74E95}"/>
              </a:ext>
            </a:extLst>
          </p:cNvPr>
          <p:cNvCxnSpPr>
            <a:cxnSpLocks/>
          </p:cNvCxnSpPr>
          <p:nvPr/>
        </p:nvCxnSpPr>
        <p:spPr>
          <a:xfrm>
            <a:off x="5083711" y="2700057"/>
            <a:ext cx="203314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88">
            <a:extLst>
              <a:ext uri="{FF2B5EF4-FFF2-40B4-BE49-F238E27FC236}">
                <a16:creationId xmlns:a16="http://schemas.microsoft.com/office/drawing/2014/main" id="{7A72D0F5-626F-CC18-5BBE-9C8FFA458B17}"/>
              </a:ext>
            </a:extLst>
          </p:cNvPr>
          <p:cNvCxnSpPr>
            <a:cxnSpLocks/>
          </p:cNvCxnSpPr>
          <p:nvPr/>
        </p:nvCxnSpPr>
        <p:spPr>
          <a:xfrm>
            <a:off x="5164227" y="4091791"/>
            <a:ext cx="203314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Hiti</dc:creator>
  <cp:lastModifiedBy>Hiti, Mario</cp:lastModifiedBy>
  <cp:revision>2</cp:revision>
  <dcterms:created xsi:type="dcterms:W3CDTF">2022-04-11T15:59:10Z</dcterms:created>
  <dcterms:modified xsi:type="dcterms:W3CDTF">2022-08-20T19:26:46Z</dcterms:modified>
</cp:coreProperties>
</file>