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7660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5975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0688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128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02865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05155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00127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1763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0449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0959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5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299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0948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8230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1905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1600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7880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32EA-CD14-41AE-8EC1-E026117716B4}" type="datetimeFigureOut">
              <a:rPr lang="es-DO" smtClean="0"/>
              <a:t>5/2/2021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F39E-B5C3-4D90-93DE-F366DFD9350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65036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51137A6-25D0-4AF3-BF2D-3584C6CD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10" y="2650587"/>
            <a:ext cx="1556825" cy="155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161580-A3E3-4031-8002-5A9FA136CCF2}"/>
              </a:ext>
            </a:extLst>
          </p:cNvPr>
          <p:cNvSpPr txBox="1"/>
          <p:nvPr/>
        </p:nvSpPr>
        <p:spPr>
          <a:xfrm>
            <a:off x="668216" y="3240817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DO" dirty="0"/>
              <a:t>Administrador Panel del Control</a:t>
            </a:r>
          </a:p>
        </p:txBody>
      </p:sp>
    </p:spTree>
    <p:extLst>
      <p:ext uri="{BB962C8B-B14F-4D97-AF65-F5344CB8AC3E}">
        <p14:creationId xmlns:p14="http://schemas.microsoft.com/office/powerpoint/2010/main" val="32210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FE207-F3AD-4F68-B099-FF1F93E1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Definición de panel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4BF37-4910-42F7-A324-BB6EBE46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68061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s-DO" dirty="0"/>
              <a:t>Es un formulario desde donde accedes a distintos formularios o informes de la misma app.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/>
              <a:t>Este nos da posibilidad de introducir elementos que accedan a todos los formularios, informes, Macros.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6B4D97-9E86-433A-B957-B6ABB9EC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734" y="3287195"/>
            <a:ext cx="5642678" cy="6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0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ADD8A-2D10-47BB-A155-902AA98E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¿Cuáles son los pasos para mostrar Administrador de Panel de Control?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0D885-BE20-42EE-9746-D26C6A68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DO" dirty="0"/>
              <a:t>Nos vamos a opciones</a:t>
            </a:r>
          </a:p>
          <a:p>
            <a:pPr marL="457200" indent="-457200">
              <a:buAutoNum type="arabicPeriod"/>
            </a:pPr>
            <a:r>
              <a:rPr lang="es-DO" dirty="0"/>
              <a:t>Después nos vamos a  personalizar cinta de opciones</a:t>
            </a:r>
          </a:p>
          <a:p>
            <a:pPr marL="457200" indent="-457200">
              <a:buAutoNum type="arabicPeriod"/>
            </a:pPr>
            <a:r>
              <a:rPr lang="es-DO" dirty="0"/>
              <a:t>Seleccionamos de comandos disponibles y ponemos comandos que no están en la cinta de opciones</a:t>
            </a:r>
          </a:p>
          <a:p>
            <a:pPr marL="457200" indent="-457200">
              <a:buAutoNum type="arabicPeriod"/>
            </a:pPr>
            <a:r>
              <a:rPr lang="es-DO" dirty="0"/>
              <a:t>Luego le damos a nueva pestaña y seleccionamos “administrador del panel de control”</a:t>
            </a:r>
          </a:p>
          <a:p>
            <a:pPr marL="457200" indent="-457200">
              <a:buAutoNum type="arabicPeriod"/>
            </a:pPr>
            <a:r>
              <a:rPr lang="es-DO" dirty="0"/>
              <a:t>Al arrastrarlo a la nueva pestaña le damos nombre a esta y luego guardamos listo ya estaría en nuestra barra de tareas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09A365-EB9E-46FC-83B0-27160137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57" y="2336873"/>
            <a:ext cx="1990454" cy="1488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04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CF29C-439A-4998-9BD9-03803A80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¿En qué menú aparece el comando Administrador de Panel de Control?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F0426-DC0F-4110-A5FE-AC7E2657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Este aparece en el menú de herramientas o en el que se haiga creado en la barra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CFACCB-9E34-41A3-AE63-6B6CC113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24508"/>
            <a:ext cx="10058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4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E9CDA-1829-4029-8864-5E5993B8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¿Cuáles son los pasos para crear un menú?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A0E565-D355-48FA-952E-E9D910B0C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174" y="291239"/>
            <a:ext cx="7544297" cy="620518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38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C179B-491D-4267-B6C2-6E2B2682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¿Cuáles Comandos pertenecen a las páginas del Panel de Control?</a:t>
            </a:r>
            <a:endParaRPr lang="es-D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430D75-96CC-45A6-A303-2D6504BE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1" y="2128837"/>
            <a:ext cx="10206878" cy="3975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7728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0988D-4298-4291-B3C6-4F15FBAB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crear un panel de control en Access?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D7CA7-1D2A-425E-9F6C-63A171F3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Le damos ha:                  luego                  y después  </a:t>
            </a:r>
          </a:p>
          <a:p>
            <a:endParaRPr lang="es-DO" dirty="0"/>
          </a:p>
          <a:p>
            <a:endParaRPr lang="es-DO" dirty="0"/>
          </a:p>
          <a:p>
            <a:endParaRPr lang="es-DO" dirty="0"/>
          </a:p>
          <a:p>
            <a:r>
              <a:rPr lang="es-DO" dirty="0"/>
              <a:t>                               y listo: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409DF6-2E04-4A63-8E25-485D349B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28" y="1956861"/>
            <a:ext cx="1472272" cy="21796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E2E168-F962-428A-9ED1-8870EB67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51" y="1956861"/>
            <a:ext cx="1257300" cy="1638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F505D5-F053-4038-A17F-5625FCCB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1" y="2084671"/>
            <a:ext cx="3320710" cy="9835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C93C223-7FCF-412E-962D-0CD34D031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628" y="4639238"/>
            <a:ext cx="4844122" cy="21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52F9-F5AD-47A3-8103-98D59E1D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es el uso del panel de navegación en Access?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4AE44-91B6-45DB-ABD8-66A4B41A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DO" dirty="0"/>
              <a:t>Este se utiliza para:</a:t>
            </a:r>
          </a:p>
          <a:p>
            <a:pPr marL="0" indent="0">
              <a:buNone/>
            </a:pPr>
            <a:endParaRPr lang="es-DO" dirty="0"/>
          </a:p>
          <a:p>
            <a:r>
              <a:rPr lang="es-DO" dirty="0"/>
              <a:t>Que los usuarios vean, y manipulen los ajustes y controles de sistema básico, tales como agregar nuevo hardware, agregar o quitar programas, cuentas de usuario y cambiar opciones de accesibilidad</a:t>
            </a:r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07ED81DC-9DD5-4440-BE98-CB5B8A316AC2}"/>
              </a:ext>
            </a:extLst>
          </p:cNvPr>
          <p:cNvSpPr/>
          <p:nvPr/>
        </p:nvSpPr>
        <p:spPr>
          <a:xfrm>
            <a:off x="6096000" y="4705350"/>
            <a:ext cx="1714500" cy="173354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987208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246</TotalTime>
  <Words>244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Presentación de PowerPoint</vt:lpstr>
      <vt:lpstr>Definición de panel de control</vt:lpstr>
      <vt:lpstr>¿Cuáles son los pasos para mostrar Administrador de Panel de Control?</vt:lpstr>
      <vt:lpstr>¿En qué menú aparece el comando Administrador de Panel de Control?</vt:lpstr>
      <vt:lpstr>¿Cuáles son los pasos para crear un menú?</vt:lpstr>
      <vt:lpstr>¿Cuáles Comandos pertenecen a las páginas del Panel de Control?</vt:lpstr>
      <vt:lpstr>¿Cómo crear un panel de control en Access?</vt:lpstr>
      <vt:lpstr>¿Cuál es el uso del panel de navegación en Access?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Steven González Fernández</dc:creator>
  <cp:lastModifiedBy>Angel Steven González Fernández</cp:lastModifiedBy>
  <cp:revision>20</cp:revision>
  <dcterms:created xsi:type="dcterms:W3CDTF">2021-02-05T17:01:59Z</dcterms:created>
  <dcterms:modified xsi:type="dcterms:W3CDTF">2021-02-05T22:39:29Z</dcterms:modified>
</cp:coreProperties>
</file>