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notesMasterIdLst>
    <p:notesMasterId r:id="rId28"/>
  </p:notesMasterIdLst>
  <p:sldIdLst>
    <p:sldId id="277" r:id="rId2"/>
    <p:sldId id="279" r:id="rId3"/>
    <p:sldId id="297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276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. Haroon Shakeel" initials="MHS" lastIdx="1" clrIdx="0">
    <p:extLst>
      <p:ext uri="{19B8F6BF-5375-455C-9EA6-DF929625EA0E}">
        <p15:presenceInfo xmlns:p15="http://schemas.microsoft.com/office/powerpoint/2012/main" userId="S::15030040@lums.edu.pk::5f591d03-044f-4960-98c3-1375a7aebd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8" autoAdjust="0"/>
    <p:restoredTop sz="94660"/>
  </p:normalViewPr>
  <p:slideViewPr>
    <p:cSldViewPr snapToGrid="0">
      <p:cViewPr varScale="1">
        <p:scale>
          <a:sx n="71" d="100"/>
          <a:sy n="71" d="100"/>
        </p:scale>
        <p:origin x="7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E9F173-A4B3-4820-B589-092C9A86FAC6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1B9646-06AD-41A3-A043-DECF2E99E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595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37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8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q"/>
              <a:defRPr sz="2400"/>
            </a:lvl1pPr>
            <a:lvl2pPr marL="384048" indent="-182880">
              <a:buFont typeface="Wingdings" panose="05000000000000000000" pitchFamily="2" charset="2"/>
              <a:buChar char="§"/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86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806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q"/>
              <a:defRPr/>
            </a:lvl1pPr>
            <a:lvl2pPr marL="384048" indent="-182880">
              <a:buFont typeface="Wingdings" panose="05000000000000000000" pitchFamily="2" charset="2"/>
              <a:buChar char="§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q"/>
              <a:defRPr/>
            </a:lvl1pPr>
            <a:lvl2pPr marL="384048" indent="-182880">
              <a:buFont typeface="Wingdings" panose="05000000000000000000" pitchFamily="2" charset="2"/>
              <a:buChar char="§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78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2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22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35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D8BA92-921E-4261-AD97-A03D4D041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00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37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54429"/>
            <a:ext cx="10058400" cy="9860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346218"/>
            <a:ext cx="10058400" cy="452287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1D8BA92-921E-4261-AD97-A03D4D04105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160333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603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5AC5DD-3D41-4695-AE64-EB87FC4554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Association Rule </a:t>
            </a:r>
            <a:r>
              <a:rPr lang="en-US" sz="7200" dirty="0" smtClean="0"/>
              <a:t>Mining III</a:t>
            </a:r>
            <a:endParaRPr lang="aa-ET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DF9EB3D-51E1-4882-A2BE-42E4DAA339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a-E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127BE35-0D79-432A-849B-2E6FD014F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2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0136A0-02C3-413E-B69C-583FF27D3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39" y="54429"/>
            <a:ext cx="10736981" cy="986020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Frequent Pattern Growth (FP-Growth) Example 2</a:t>
            </a:r>
            <a:endParaRPr lang="aa-E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745A130-56CF-4E2C-A23C-B874ADB6B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E11ACBC-F8FC-4EAC-B0BB-9AF4F5682785}"/>
              </a:ext>
            </a:extLst>
          </p:cNvPr>
          <p:cNvSpPr txBox="1"/>
          <p:nvPr/>
        </p:nvSpPr>
        <p:spPr>
          <a:xfrm>
            <a:off x="223361" y="1122958"/>
            <a:ext cx="180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Min_Supp</a:t>
            </a:r>
            <a:r>
              <a:rPr lang="en-US" b="1" dirty="0"/>
              <a:t> = 3</a:t>
            </a:r>
            <a:endParaRPr lang="aa-ET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4FEB9843-5A43-42C1-B4D5-818F8BA7BF47}"/>
              </a:ext>
            </a:extLst>
          </p:cNvPr>
          <p:cNvGrpSpPr/>
          <p:nvPr/>
        </p:nvGrpSpPr>
        <p:grpSpPr>
          <a:xfrm>
            <a:off x="8593531" y="1395154"/>
            <a:ext cx="2365860" cy="529015"/>
            <a:chOff x="7876674" y="1492290"/>
            <a:chExt cx="2365860" cy="52901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9BA301C4-F14B-47FD-96FB-790146A90618}"/>
                </a:ext>
              </a:extLst>
            </p:cNvPr>
            <p:cNvSpPr/>
            <p:nvPr/>
          </p:nvSpPr>
          <p:spPr>
            <a:xfrm>
              <a:off x="7876674" y="1492290"/>
              <a:ext cx="818147" cy="529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a-ET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A7C01D4D-30D6-4AC1-AA58-F0E2503EAD34}"/>
                </a:ext>
              </a:extLst>
            </p:cNvPr>
            <p:cNvSpPr txBox="1"/>
            <p:nvPr/>
          </p:nvSpPr>
          <p:spPr>
            <a:xfrm>
              <a:off x="8433736" y="1563075"/>
              <a:ext cx="1808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Null/root</a:t>
              </a:r>
              <a:endParaRPr lang="aa-ET" b="1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2EDF1406-9C00-4B3D-81F5-D992A0B95529}"/>
              </a:ext>
            </a:extLst>
          </p:cNvPr>
          <p:cNvGrpSpPr/>
          <p:nvPr/>
        </p:nvGrpSpPr>
        <p:grpSpPr>
          <a:xfrm>
            <a:off x="6893568" y="1715836"/>
            <a:ext cx="2217872" cy="962743"/>
            <a:chOff x="6067876" y="2021305"/>
            <a:chExt cx="2217872" cy="96274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B5F22C8F-BCC2-4C75-B1F3-D41D154CE160}"/>
                </a:ext>
              </a:extLst>
            </p:cNvPr>
            <p:cNvGrpSpPr/>
            <p:nvPr/>
          </p:nvGrpSpPr>
          <p:grpSpPr>
            <a:xfrm>
              <a:off x="6067876" y="2455033"/>
              <a:ext cx="2001077" cy="529015"/>
              <a:chOff x="6693744" y="1492290"/>
              <a:chExt cx="2001077" cy="529015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xmlns="" id="{FB8FF2CB-1ADC-47EB-AE57-EBD608D5CE1A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2A81FA49-A512-4084-B9BD-A1C06FF841D4}"/>
                  </a:ext>
                </a:extLst>
              </p:cNvPr>
              <p:cNvSpPr txBox="1"/>
              <p:nvPr/>
            </p:nvSpPr>
            <p:spPr>
              <a:xfrm>
                <a:off x="6693744" y="156976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K:5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xmlns="" id="{09B7292A-04F4-4B27-A189-B7F05D5D2007}"/>
                </a:ext>
              </a:extLst>
            </p:cNvPr>
            <p:cNvCxnSpPr>
              <a:cxnSpLocks/>
              <a:endCxn id="14" idx="7"/>
            </p:cNvCxnSpPr>
            <p:nvPr/>
          </p:nvCxnSpPr>
          <p:spPr>
            <a:xfrm flipH="1">
              <a:off x="7949138" y="2021305"/>
              <a:ext cx="336610" cy="5112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A66AA160-4A72-4DA9-BA4F-600B08E1E087}"/>
              </a:ext>
            </a:extLst>
          </p:cNvPr>
          <p:cNvGrpSpPr/>
          <p:nvPr/>
        </p:nvGrpSpPr>
        <p:grpSpPr>
          <a:xfrm>
            <a:off x="6893568" y="2487041"/>
            <a:ext cx="2001077" cy="1101385"/>
            <a:chOff x="6067876" y="1882663"/>
            <a:chExt cx="2001077" cy="110138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0F171951-AA33-491D-807A-7869CEC8DB44}"/>
                </a:ext>
              </a:extLst>
            </p:cNvPr>
            <p:cNvGrpSpPr/>
            <p:nvPr/>
          </p:nvGrpSpPr>
          <p:grpSpPr>
            <a:xfrm>
              <a:off x="6067876" y="2455033"/>
              <a:ext cx="2001077" cy="529015"/>
              <a:chOff x="6693744" y="1492290"/>
              <a:chExt cx="2001077" cy="529015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xmlns="" id="{DA7BFB77-2419-4C5F-8FF4-74C4BAA26742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1CCC36F8-6D51-4BD8-ACFC-90D1990D0A94}"/>
                  </a:ext>
                </a:extLst>
              </p:cNvPr>
              <p:cNvSpPr txBox="1"/>
              <p:nvPr/>
            </p:nvSpPr>
            <p:spPr>
              <a:xfrm>
                <a:off x="6693744" y="156976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E:4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xmlns="" id="{43FD268A-BB73-473C-A507-CDBA9DE1A834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>
              <a:off x="7659879" y="1882663"/>
              <a:ext cx="1" cy="57237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94AE1200-BB00-4005-86A0-E406EFC5D973}"/>
              </a:ext>
            </a:extLst>
          </p:cNvPr>
          <p:cNvGrpSpPr/>
          <p:nvPr/>
        </p:nvGrpSpPr>
        <p:grpSpPr>
          <a:xfrm>
            <a:off x="6893568" y="3369402"/>
            <a:ext cx="2001077" cy="1101385"/>
            <a:chOff x="6067876" y="1882663"/>
            <a:chExt cx="2001077" cy="110138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xmlns="" id="{73EF71AA-AD8E-4639-8D3E-C5B6A0D813AD}"/>
                </a:ext>
              </a:extLst>
            </p:cNvPr>
            <p:cNvGrpSpPr/>
            <p:nvPr/>
          </p:nvGrpSpPr>
          <p:grpSpPr>
            <a:xfrm>
              <a:off x="6067876" y="2455033"/>
              <a:ext cx="2001077" cy="529015"/>
              <a:chOff x="6693744" y="1492290"/>
              <a:chExt cx="2001077" cy="529015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xmlns="" id="{0F80F841-A81B-4D5F-B528-830FDEC3F0A9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95595B9F-75C8-4CED-9303-A6E811F414D1}"/>
                  </a:ext>
                </a:extLst>
              </p:cNvPr>
              <p:cNvSpPr txBox="1"/>
              <p:nvPr/>
            </p:nvSpPr>
            <p:spPr>
              <a:xfrm>
                <a:off x="6693744" y="156976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M:2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xmlns="" id="{59F18DB6-338E-4878-805A-7AA22C0DF6E1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>
              <a:off x="7659879" y="1882663"/>
              <a:ext cx="1" cy="57237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EA950317-43FC-4050-AA6E-84AE9141C032}"/>
              </a:ext>
            </a:extLst>
          </p:cNvPr>
          <p:cNvGrpSpPr/>
          <p:nvPr/>
        </p:nvGrpSpPr>
        <p:grpSpPr>
          <a:xfrm>
            <a:off x="6893568" y="4174291"/>
            <a:ext cx="2001077" cy="1101385"/>
            <a:chOff x="6067876" y="1882663"/>
            <a:chExt cx="2001077" cy="110138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7A08FAD0-8D29-4166-BB0E-7FBA46D02009}"/>
                </a:ext>
              </a:extLst>
            </p:cNvPr>
            <p:cNvGrpSpPr/>
            <p:nvPr/>
          </p:nvGrpSpPr>
          <p:grpSpPr>
            <a:xfrm>
              <a:off x="6067876" y="2455033"/>
              <a:ext cx="2001077" cy="529015"/>
              <a:chOff x="6693744" y="1492290"/>
              <a:chExt cx="2001077" cy="529015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xmlns="" id="{133C36C0-4DB5-4BF3-9656-E8E3EE25D603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5647643D-4112-4A20-97EC-87D500326AB7}"/>
                  </a:ext>
                </a:extLst>
              </p:cNvPr>
              <p:cNvSpPr txBox="1"/>
              <p:nvPr/>
            </p:nvSpPr>
            <p:spPr>
              <a:xfrm>
                <a:off x="6693744" y="156976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xmlns="" id="{6F869A55-A5B7-4DF5-BB2E-F4ACDBC8FFD3}"/>
                </a:ext>
              </a:extLst>
            </p:cNvPr>
            <p:cNvCxnSpPr>
              <a:cxnSpLocks/>
              <a:endCxn id="31" idx="0"/>
            </p:cNvCxnSpPr>
            <p:nvPr/>
          </p:nvCxnSpPr>
          <p:spPr>
            <a:xfrm>
              <a:off x="7659879" y="1882663"/>
              <a:ext cx="1" cy="57237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FE75F2C1-DE79-4419-9A2E-4CBF88868DE4}"/>
              </a:ext>
            </a:extLst>
          </p:cNvPr>
          <p:cNvGrpSpPr/>
          <p:nvPr/>
        </p:nvGrpSpPr>
        <p:grpSpPr>
          <a:xfrm>
            <a:off x="6853261" y="5022535"/>
            <a:ext cx="2001077" cy="1101385"/>
            <a:chOff x="6067876" y="1882663"/>
            <a:chExt cx="2001077" cy="1101385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F6E6664D-FEFE-47F1-98E2-3459C1688827}"/>
                </a:ext>
              </a:extLst>
            </p:cNvPr>
            <p:cNvGrpSpPr/>
            <p:nvPr/>
          </p:nvGrpSpPr>
          <p:grpSpPr>
            <a:xfrm>
              <a:off x="6067876" y="2455033"/>
              <a:ext cx="2001077" cy="529015"/>
              <a:chOff x="6693744" y="1492290"/>
              <a:chExt cx="2001077" cy="529015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xmlns="" id="{1D4D9353-E568-4B0D-A409-A3570A3DC610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="" id="{83B04C45-3075-4AD8-BE46-2D3ECAD15DAF}"/>
                  </a:ext>
                </a:extLst>
              </p:cNvPr>
              <p:cNvSpPr txBox="1"/>
              <p:nvPr/>
            </p:nvSpPr>
            <p:spPr>
              <a:xfrm>
                <a:off x="6693744" y="156976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xmlns="" id="{848179D9-7FE3-4172-AAAA-346FDC45F20C}"/>
                </a:ext>
              </a:extLst>
            </p:cNvPr>
            <p:cNvCxnSpPr>
              <a:cxnSpLocks/>
              <a:endCxn id="36" idx="0"/>
            </p:cNvCxnSpPr>
            <p:nvPr/>
          </p:nvCxnSpPr>
          <p:spPr>
            <a:xfrm>
              <a:off x="7659879" y="1882663"/>
              <a:ext cx="1" cy="57237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0D3828D9-9363-430F-8424-832F05623814}"/>
              </a:ext>
            </a:extLst>
          </p:cNvPr>
          <p:cNvGrpSpPr/>
          <p:nvPr/>
        </p:nvGrpSpPr>
        <p:grpSpPr>
          <a:xfrm>
            <a:off x="8690109" y="3510954"/>
            <a:ext cx="2013334" cy="1776088"/>
            <a:chOff x="6607931" y="2177817"/>
            <a:chExt cx="2013334" cy="1776088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xmlns="" id="{274C349C-5AE3-46E1-96E6-CB1A8E3F9EAF}"/>
                </a:ext>
              </a:extLst>
            </p:cNvPr>
            <p:cNvGrpSpPr/>
            <p:nvPr/>
          </p:nvGrpSpPr>
          <p:grpSpPr>
            <a:xfrm>
              <a:off x="6607931" y="3424890"/>
              <a:ext cx="2013334" cy="529015"/>
              <a:chOff x="7233799" y="2462147"/>
              <a:chExt cx="2013334" cy="529015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xmlns="" id="{268C8D2A-58BB-4337-AB72-F75E72BF15B0}"/>
                  </a:ext>
                </a:extLst>
              </p:cNvPr>
              <p:cNvSpPr/>
              <p:nvPr/>
            </p:nvSpPr>
            <p:spPr>
              <a:xfrm>
                <a:off x="8428986" y="2462147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xmlns="" id="{0CA723F4-4041-4D8E-9726-BDE20EC4D593}"/>
                  </a:ext>
                </a:extLst>
              </p:cNvPr>
              <p:cNvSpPr txBox="1"/>
              <p:nvPr/>
            </p:nvSpPr>
            <p:spPr>
              <a:xfrm>
                <a:off x="7233799" y="2536305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O:2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xmlns="" id="{B45F7C52-1F98-4C0D-81DC-FD747EBD9E4A}"/>
                </a:ext>
              </a:extLst>
            </p:cNvPr>
            <p:cNvCxnSpPr>
              <a:cxnSpLocks/>
              <a:stCxn id="20" idx="5"/>
              <a:endCxn id="48" idx="0"/>
            </p:cNvCxnSpPr>
            <p:nvPr/>
          </p:nvCxnSpPr>
          <p:spPr>
            <a:xfrm>
              <a:off x="6692652" y="2177817"/>
              <a:ext cx="1519540" cy="124707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xmlns="" id="{933C81DC-295F-407B-87AA-791E2A9981F7}"/>
              </a:ext>
            </a:extLst>
          </p:cNvPr>
          <p:cNvGrpSpPr/>
          <p:nvPr/>
        </p:nvGrpSpPr>
        <p:grpSpPr>
          <a:xfrm>
            <a:off x="8661583" y="5160540"/>
            <a:ext cx="2001077" cy="1101385"/>
            <a:chOff x="6067876" y="1882663"/>
            <a:chExt cx="2001077" cy="1101385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xmlns="" id="{92A55218-1937-4CE6-AC86-651C8A177B60}"/>
                </a:ext>
              </a:extLst>
            </p:cNvPr>
            <p:cNvGrpSpPr/>
            <p:nvPr/>
          </p:nvGrpSpPr>
          <p:grpSpPr>
            <a:xfrm>
              <a:off x="6067876" y="2455033"/>
              <a:ext cx="2001077" cy="529015"/>
              <a:chOff x="6693744" y="1492290"/>
              <a:chExt cx="2001077" cy="529015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xmlns="" id="{156423CE-03F3-40A8-BF3C-852824680D72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xmlns="" id="{ED9210AF-A083-4FCC-9098-B5FC4E5E538D}"/>
                  </a:ext>
                </a:extLst>
              </p:cNvPr>
              <p:cNvSpPr txBox="1"/>
              <p:nvPr/>
            </p:nvSpPr>
            <p:spPr>
              <a:xfrm>
                <a:off x="6693744" y="156976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xmlns="" id="{8A41AC03-F95B-4A99-9AE9-2EBF5E1F2D08}"/>
                </a:ext>
              </a:extLst>
            </p:cNvPr>
            <p:cNvCxnSpPr>
              <a:cxnSpLocks/>
              <a:endCxn id="55" idx="0"/>
            </p:cNvCxnSpPr>
            <p:nvPr/>
          </p:nvCxnSpPr>
          <p:spPr>
            <a:xfrm>
              <a:off x="7659879" y="1882663"/>
              <a:ext cx="1" cy="57237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xmlns="" id="{8C467F37-1E8E-427F-BC37-0D2D2D8ECE47}"/>
              </a:ext>
            </a:extLst>
          </p:cNvPr>
          <p:cNvGrpSpPr/>
          <p:nvPr/>
        </p:nvGrpSpPr>
        <p:grpSpPr>
          <a:xfrm>
            <a:off x="8774830" y="2601107"/>
            <a:ext cx="3202633" cy="1861341"/>
            <a:chOff x="6544915" y="2238225"/>
            <a:chExt cx="3202633" cy="1861341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xmlns="" id="{742139F0-2AEB-42F6-A9FC-E63D26A933BA}"/>
                </a:ext>
              </a:extLst>
            </p:cNvPr>
            <p:cNvGrpSpPr/>
            <p:nvPr/>
          </p:nvGrpSpPr>
          <p:grpSpPr>
            <a:xfrm>
              <a:off x="7847660" y="3570551"/>
              <a:ext cx="1899888" cy="529015"/>
              <a:chOff x="8473528" y="2607808"/>
              <a:chExt cx="1899888" cy="529015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xmlns="" id="{5F7B834E-C0C6-444A-B3E2-C1ACB134CDC9}"/>
                  </a:ext>
                </a:extLst>
              </p:cNvPr>
              <p:cNvSpPr/>
              <p:nvPr/>
            </p:nvSpPr>
            <p:spPr>
              <a:xfrm>
                <a:off x="9555269" y="2607808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xmlns="" id="{1584F17F-A451-4CA0-B830-CC4C895ED676}"/>
                  </a:ext>
                </a:extLst>
              </p:cNvPr>
              <p:cNvSpPr txBox="1"/>
              <p:nvPr/>
            </p:nvSpPr>
            <p:spPr>
              <a:xfrm>
                <a:off x="8473528" y="2763111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xmlns="" id="{A980B02E-AA15-405E-BF5F-197F6952285A}"/>
                </a:ext>
              </a:extLst>
            </p:cNvPr>
            <p:cNvCxnSpPr>
              <a:cxnSpLocks/>
              <a:stCxn id="14" idx="5"/>
              <a:endCxn id="70" idx="0"/>
            </p:cNvCxnSpPr>
            <p:nvPr/>
          </p:nvCxnSpPr>
          <p:spPr>
            <a:xfrm>
              <a:off x="6544915" y="2238225"/>
              <a:ext cx="2793560" cy="133232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xmlns="" id="{1D181E89-45F3-4561-BB83-17757075311B}"/>
              </a:ext>
            </a:extLst>
          </p:cNvPr>
          <p:cNvGrpSpPr/>
          <p:nvPr/>
        </p:nvGrpSpPr>
        <p:grpSpPr>
          <a:xfrm>
            <a:off x="10147962" y="4388576"/>
            <a:ext cx="1863495" cy="1812816"/>
            <a:chOff x="6204735" y="1806445"/>
            <a:chExt cx="1863495" cy="1812816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xmlns="" id="{503B4EC2-EEA1-4F80-83A8-2FF2F7BB4BCD}"/>
                </a:ext>
              </a:extLst>
            </p:cNvPr>
            <p:cNvGrpSpPr/>
            <p:nvPr/>
          </p:nvGrpSpPr>
          <p:grpSpPr>
            <a:xfrm>
              <a:off x="6204735" y="3090246"/>
              <a:ext cx="1863495" cy="529015"/>
              <a:chOff x="6830603" y="2127503"/>
              <a:chExt cx="1863495" cy="529015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xmlns="" id="{7203C031-CD85-43B0-A4A1-0E7C88BA99A6}"/>
                  </a:ext>
                </a:extLst>
              </p:cNvPr>
              <p:cNvSpPr/>
              <p:nvPr/>
            </p:nvSpPr>
            <p:spPr>
              <a:xfrm>
                <a:off x="7875951" y="2127503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xmlns="" id="{7DA18E51-DE56-4F5D-9C13-554DC086F55A}"/>
                  </a:ext>
                </a:extLst>
              </p:cNvPr>
              <p:cNvSpPr txBox="1"/>
              <p:nvPr/>
            </p:nvSpPr>
            <p:spPr>
              <a:xfrm>
                <a:off x="6830603" y="2176224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xmlns="" id="{AAF118A6-7E4B-49C2-A9CE-51851A919192}"/>
                </a:ext>
              </a:extLst>
            </p:cNvPr>
            <p:cNvCxnSpPr>
              <a:cxnSpLocks/>
              <a:endCxn id="80" idx="0"/>
            </p:cNvCxnSpPr>
            <p:nvPr/>
          </p:nvCxnSpPr>
          <p:spPr>
            <a:xfrm>
              <a:off x="7659157" y="1806445"/>
              <a:ext cx="0" cy="128380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xmlns="" id="{1AC78D11-3EC8-4C7D-A759-4B9D1B59EA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9890604"/>
              </p:ext>
            </p:extLst>
          </p:nvPr>
        </p:nvGraphicFramePr>
        <p:xfrm>
          <a:off x="80494" y="1642085"/>
          <a:ext cx="690524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930">
                  <a:extLst>
                    <a:ext uri="{9D8B030D-6E8A-4147-A177-3AD203B41FA5}">
                      <a16:colId xmlns:a16="http://schemas.microsoft.com/office/drawing/2014/main" xmlns="" val="3627657130"/>
                    </a:ext>
                  </a:extLst>
                </a:gridCol>
                <a:gridCol w="3732530">
                  <a:extLst>
                    <a:ext uri="{9D8B030D-6E8A-4147-A177-3AD203B41FA5}">
                      <a16:colId xmlns:a16="http://schemas.microsoft.com/office/drawing/2014/main" xmlns="" val="1833956226"/>
                    </a:ext>
                  </a:extLst>
                </a:gridCol>
                <a:gridCol w="2208784">
                  <a:extLst>
                    <a:ext uri="{9D8B030D-6E8A-4147-A177-3AD203B41FA5}">
                      <a16:colId xmlns:a16="http://schemas.microsoft.com/office/drawing/2014/main" xmlns="" val="28106824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Itemset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Conditional Pattern Base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Conditional FP Tree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547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{Y:3}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{{K,E,M,O:1}, {K,E,O:1}, {K,M:1}}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&lt;K:3&gt;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856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{O:3}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{{K,E,M:1}, {K,E:2}}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9519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{M:3}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10499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{E:4}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19364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{K:5}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6064297"/>
                  </a:ext>
                </a:extLst>
              </a:tr>
            </a:tbl>
          </a:graphicData>
        </a:graphic>
      </p:graphicFrame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xmlns="" id="{9D082520-B3D3-4719-BB65-8547F93D6A66}"/>
              </a:ext>
            </a:extLst>
          </p:cNvPr>
          <p:cNvSpPr/>
          <p:nvPr/>
        </p:nvSpPr>
        <p:spPr>
          <a:xfrm>
            <a:off x="7466162" y="5474078"/>
            <a:ext cx="1604972" cy="727314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xmlns="" id="{6D9B0151-0393-4438-9097-CB69D2F9F4AA}"/>
              </a:ext>
            </a:extLst>
          </p:cNvPr>
          <p:cNvSpPr/>
          <p:nvPr/>
        </p:nvSpPr>
        <p:spPr>
          <a:xfrm>
            <a:off x="9374582" y="5609522"/>
            <a:ext cx="1324850" cy="727314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xmlns="" id="{F33F20BD-3DD9-4A41-B4AF-6A0D8D3BAC33}"/>
              </a:ext>
            </a:extLst>
          </p:cNvPr>
          <p:cNvSpPr/>
          <p:nvPr/>
        </p:nvSpPr>
        <p:spPr>
          <a:xfrm>
            <a:off x="10837061" y="5609522"/>
            <a:ext cx="1312025" cy="727314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xmlns="" id="{5F841AEC-4B7B-4A2C-9173-E140E728A3A4}"/>
              </a:ext>
            </a:extLst>
          </p:cNvPr>
          <p:cNvSpPr/>
          <p:nvPr/>
        </p:nvSpPr>
        <p:spPr>
          <a:xfrm>
            <a:off x="7463467" y="4680675"/>
            <a:ext cx="1604972" cy="727314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xmlns="" id="{CF8E385A-9C85-4018-863F-074982BA94EE}"/>
              </a:ext>
            </a:extLst>
          </p:cNvPr>
          <p:cNvSpPr/>
          <p:nvPr/>
        </p:nvSpPr>
        <p:spPr>
          <a:xfrm>
            <a:off x="9332813" y="4674121"/>
            <a:ext cx="1604972" cy="727314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69551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0136A0-02C3-413E-B69C-583FF27D3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39" y="54429"/>
            <a:ext cx="10736981" cy="986020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Frequent Pattern Growth (FP-Growth) Example 2</a:t>
            </a:r>
            <a:endParaRPr lang="aa-E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745A130-56CF-4E2C-A23C-B874ADB6B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E11ACBC-F8FC-4EAC-B0BB-9AF4F5682785}"/>
              </a:ext>
            </a:extLst>
          </p:cNvPr>
          <p:cNvSpPr txBox="1"/>
          <p:nvPr/>
        </p:nvSpPr>
        <p:spPr>
          <a:xfrm>
            <a:off x="223361" y="1122958"/>
            <a:ext cx="180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Min_Supp</a:t>
            </a:r>
            <a:r>
              <a:rPr lang="en-US" b="1" dirty="0"/>
              <a:t> = 3</a:t>
            </a:r>
            <a:endParaRPr lang="aa-ET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4FEB9843-5A43-42C1-B4D5-818F8BA7BF47}"/>
              </a:ext>
            </a:extLst>
          </p:cNvPr>
          <p:cNvGrpSpPr/>
          <p:nvPr/>
        </p:nvGrpSpPr>
        <p:grpSpPr>
          <a:xfrm>
            <a:off x="8593531" y="1395154"/>
            <a:ext cx="2365860" cy="529015"/>
            <a:chOff x="7876674" y="1492290"/>
            <a:chExt cx="2365860" cy="52901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9BA301C4-F14B-47FD-96FB-790146A90618}"/>
                </a:ext>
              </a:extLst>
            </p:cNvPr>
            <p:cNvSpPr/>
            <p:nvPr/>
          </p:nvSpPr>
          <p:spPr>
            <a:xfrm>
              <a:off x="7876674" y="1492290"/>
              <a:ext cx="818147" cy="529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a-ET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A7C01D4D-30D6-4AC1-AA58-F0E2503EAD34}"/>
                </a:ext>
              </a:extLst>
            </p:cNvPr>
            <p:cNvSpPr txBox="1"/>
            <p:nvPr/>
          </p:nvSpPr>
          <p:spPr>
            <a:xfrm>
              <a:off x="8433736" y="1563075"/>
              <a:ext cx="1808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Null/root</a:t>
              </a:r>
              <a:endParaRPr lang="aa-ET" b="1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2EDF1406-9C00-4B3D-81F5-D992A0B95529}"/>
              </a:ext>
            </a:extLst>
          </p:cNvPr>
          <p:cNvGrpSpPr/>
          <p:nvPr/>
        </p:nvGrpSpPr>
        <p:grpSpPr>
          <a:xfrm>
            <a:off x="6893568" y="1715836"/>
            <a:ext cx="2217872" cy="962743"/>
            <a:chOff x="6067876" y="2021305"/>
            <a:chExt cx="2217872" cy="96274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B5F22C8F-BCC2-4C75-B1F3-D41D154CE160}"/>
                </a:ext>
              </a:extLst>
            </p:cNvPr>
            <p:cNvGrpSpPr/>
            <p:nvPr/>
          </p:nvGrpSpPr>
          <p:grpSpPr>
            <a:xfrm>
              <a:off x="6067876" y="2455033"/>
              <a:ext cx="2001077" cy="529015"/>
              <a:chOff x="6693744" y="1492290"/>
              <a:chExt cx="2001077" cy="529015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xmlns="" id="{FB8FF2CB-1ADC-47EB-AE57-EBD608D5CE1A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2A81FA49-A512-4084-B9BD-A1C06FF841D4}"/>
                  </a:ext>
                </a:extLst>
              </p:cNvPr>
              <p:cNvSpPr txBox="1"/>
              <p:nvPr/>
            </p:nvSpPr>
            <p:spPr>
              <a:xfrm>
                <a:off x="6693744" y="156976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K:5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xmlns="" id="{09B7292A-04F4-4B27-A189-B7F05D5D2007}"/>
                </a:ext>
              </a:extLst>
            </p:cNvPr>
            <p:cNvCxnSpPr>
              <a:cxnSpLocks/>
              <a:endCxn id="14" idx="7"/>
            </p:cNvCxnSpPr>
            <p:nvPr/>
          </p:nvCxnSpPr>
          <p:spPr>
            <a:xfrm flipH="1">
              <a:off x="7949138" y="2021305"/>
              <a:ext cx="336610" cy="5112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A66AA160-4A72-4DA9-BA4F-600B08E1E087}"/>
              </a:ext>
            </a:extLst>
          </p:cNvPr>
          <p:cNvGrpSpPr/>
          <p:nvPr/>
        </p:nvGrpSpPr>
        <p:grpSpPr>
          <a:xfrm>
            <a:off x="6893568" y="2487041"/>
            <a:ext cx="2001077" cy="1101385"/>
            <a:chOff x="6067876" y="1882663"/>
            <a:chExt cx="2001077" cy="110138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0F171951-AA33-491D-807A-7869CEC8DB44}"/>
                </a:ext>
              </a:extLst>
            </p:cNvPr>
            <p:cNvGrpSpPr/>
            <p:nvPr/>
          </p:nvGrpSpPr>
          <p:grpSpPr>
            <a:xfrm>
              <a:off x="6067876" y="2455033"/>
              <a:ext cx="2001077" cy="529015"/>
              <a:chOff x="6693744" y="1492290"/>
              <a:chExt cx="2001077" cy="529015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xmlns="" id="{DA7BFB77-2419-4C5F-8FF4-74C4BAA26742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1CCC36F8-6D51-4BD8-ACFC-90D1990D0A94}"/>
                  </a:ext>
                </a:extLst>
              </p:cNvPr>
              <p:cNvSpPr txBox="1"/>
              <p:nvPr/>
            </p:nvSpPr>
            <p:spPr>
              <a:xfrm>
                <a:off x="6693744" y="156976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E:4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xmlns="" id="{43FD268A-BB73-473C-A507-CDBA9DE1A834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>
              <a:off x="7659879" y="1882663"/>
              <a:ext cx="1" cy="57237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94AE1200-BB00-4005-86A0-E406EFC5D973}"/>
              </a:ext>
            </a:extLst>
          </p:cNvPr>
          <p:cNvGrpSpPr/>
          <p:nvPr/>
        </p:nvGrpSpPr>
        <p:grpSpPr>
          <a:xfrm>
            <a:off x="6893568" y="3369402"/>
            <a:ext cx="2001077" cy="1101385"/>
            <a:chOff x="6067876" y="1882663"/>
            <a:chExt cx="2001077" cy="110138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xmlns="" id="{73EF71AA-AD8E-4639-8D3E-C5B6A0D813AD}"/>
                </a:ext>
              </a:extLst>
            </p:cNvPr>
            <p:cNvGrpSpPr/>
            <p:nvPr/>
          </p:nvGrpSpPr>
          <p:grpSpPr>
            <a:xfrm>
              <a:off x="6067876" y="2455033"/>
              <a:ext cx="2001077" cy="529015"/>
              <a:chOff x="6693744" y="1492290"/>
              <a:chExt cx="2001077" cy="529015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xmlns="" id="{0F80F841-A81B-4D5F-B528-830FDEC3F0A9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95595B9F-75C8-4CED-9303-A6E811F414D1}"/>
                  </a:ext>
                </a:extLst>
              </p:cNvPr>
              <p:cNvSpPr txBox="1"/>
              <p:nvPr/>
            </p:nvSpPr>
            <p:spPr>
              <a:xfrm>
                <a:off x="6693744" y="156976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M:2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xmlns="" id="{59F18DB6-338E-4878-805A-7AA22C0DF6E1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>
              <a:off x="7659879" y="1882663"/>
              <a:ext cx="1" cy="57237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EA950317-43FC-4050-AA6E-84AE9141C032}"/>
              </a:ext>
            </a:extLst>
          </p:cNvPr>
          <p:cNvGrpSpPr/>
          <p:nvPr/>
        </p:nvGrpSpPr>
        <p:grpSpPr>
          <a:xfrm>
            <a:off x="6893568" y="4174291"/>
            <a:ext cx="2001077" cy="1101385"/>
            <a:chOff x="6067876" y="1882663"/>
            <a:chExt cx="2001077" cy="110138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7A08FAD0-8D29-4166-BB0E-7FBA46D02009}"/>
                </a:ext>
              </a:extLst>
            </p:cNvPr>
            <p:cNvGrpSpPr/>
            <p:nvPr/>
          </p:nvGrpSpPr>
          <p:grpSpPr>
            <a:xfrm>
              <a:off x="6067876" y="2455033"/>
              <a:ext cx="2001077" cy="529015"/>
              <a:chOff x="6693744" y="1492290"/>
              <a:chExt cx="2001077" cy="529015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xmlns="" id="{133C36C0-4DB5-4BF3-9656-E8E3EE25D603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5647643D-4112-4A20-97EC-87D500326AB7}"/>
                  </a:ext>
                </a:extLst>
              </p:cNvPr>
              <p:cNvSpPr txBox="1"/>
              <p:nvPr/>
            </p:nvSpPr>
            <p:spPr>
              <a:xfrm>
                <a:off x="6693744" y="156976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xmlns="" id="{6F869A55-A5B7-4DF5-BB2E-F4ACDBC8FFD3}"/>
                </a:ext>
              </a:extLst>
            </p:cNvPr>
            <p:cNvCxnSpPr>
              <a:cxnSpLocks/>
              <a:endCxn id="31" idx="0"/>
            </p:cNvCxnSpPr>
            <p:nvPr/>
          </p:nvCxnSpPr>
          <p:spPr>
            <a:xfrm>
              <a:off x="7659879" y="1882663"/>
              <a:ext cx="1" cy="57237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FE75F2C1-DE79-4419-9A2E-4CBF88868DE4}"/>
              </a:ext>
            </a:extLst>
          </p:cNvPr>
          <p:cNvGrpSpPr/>
          <p:nvPr/>
        </p:nvGrpSpPr>
        <p:grpSpPr>
          <a:xfrm>
            <a:off x="6853261" y="5022535"/>
            <a:ext cx="2001077" cy="1101385"/>
            <a:chOff x="6067876" y="1882663"/>
            <a:chExt cx="2001077" cy="1101385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F6E6664D-FEFE-47F1-98E2-3459C1688827}"/>
                </a:ext>
              </a:extLst>
            </p:cNvPr>
            <p:cNvGrpSpPr/>
            <p:nvPr/>
          </p:nvGrpSpPr>
          <p:grpSpPr>
            <a:xfrm>
              <a:off x="6067876" y="2455033"/>
              <a:ext cx="2001077" cy="529015"/>
              <a:chOff x="6693744" y="1492290"/>
              <a:chExt cx="2001077" cy="529015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xmlns="" id="{1D4D9353-E568-4B0D-A409-A3570A3DC610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="" id="{83B04C45-3075-4AD8-BE46-2D3ECAD15DAF}"/>
                  </a:ext>
                </a:extLst>
              </p:cNvPr>
              <p:cNvSpPr txBox="1"/>
              <p:nvPr/>
            </p:nvSpPr>
            <p:spPr>
              <a:xfrm>
                <a:off x="6693744" y="156976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xmlns="" id="{848179D9-7FE3-4172-AAAA-346FDC45F20C}"/>
                </a:ext>
              </a:extLst>
            </p:cNvPr>
            <p:cNvCxnSpPr>
              <a:cxnSpLocks/>
              <a:endCxn id="36" idx="0"/>
            </p:cNvCxnSpPr>
            <p:nvPr/>
          </p:nvCxnSpPr>
          <p:spPr>
            <a:xfrm>
              <a:off x="7659879" y="1882663"/>
              <a:ext cx="1" cy="57237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0D3828D9-9363-430F-8424-832F05623814}"/>
              </a:ext>
            </a:extLst>
          </p:cNvPr>
          <p:cNvGrpSpPr/>
          <p:nvPr/>
        </p:nvGrpSpPr>
        <p:grpSpPr>
          <a:xfrm>
            <a:off x="8690109" y="3510954"/>
            <a:ext cx="2013334" cy="1776088"/>
            <a:chOff x="6607931" y="2177817"/>
            <a:chExt cx="2013334" cy="1776088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xmlns="" id="{274C349C-5AE3-46E1-96E6-CB1A8E3F9EAF}"/>
                </a:ext>
              </a:extLst>
            </p:cNvPr>
            <p:cNvGrpSpPr/>
            <p:nvPr/>
          </p:nvGrpSpPr>
          <p:grpSpPr>
            <a:xfrm>
              <a:off x="6607931" y="3424890"/>
              <a:ext cx="2013334" cy="529015"/>
              <a:chOff x="7233799" y="2462147"/>
              <a:chExt cx="2013334" cy="529015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xmlns="" id="{268C8D2A-58BB-4337-AB72-F75E72BF15B0}"/>
                  </a:ext>
                </a:extLst>
              </p:cNvPr>
              <p:cNvSpPr/>
              <p:nvPr/>
            </p:nvSpPr>
            <p:spPr>
              <a:xfrm>
                <a:off x="8428986" y="2462147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xmlns="" id="{0CA723F4-4041-4D8E-9726-BDE20EC4D593}"/>
                  </a:ext>
                </a:extLst>
              </p:cNvPr>
              <p:cNvSpPr txBox="1"/>
              <p:nvPr/>
            </p:nvSpPr>
            <p:spPr>
              <a:xfrm>
                <a:off x="7233799" y="2536305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O:2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xmlns="" id="{B45F7C52-1F98-4C0D-81DC-FD747EBD9E4A}"/>
                </a:ext>
              </a:extLst>
            </p:cNvPr>
            <p:cNvCxnSpPr>
              <a:cxnSpLocks/>
              <a:stCxn id="20" idx="5"/>
              <a:endCxn id="48" idx="0"/>
            </p:cNvCxnSpPr>
            <p:nvPr/>
          </p:nvCxnSpPr>
          <p:spPr>
            <a:xfrm>
              <a:off x="6692652" y="2177817"/>
              <a:ext cx="1519540" cy="124707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xmlns="" id="{933C81DC-295F-407B-87AA-791E2A9981F7}"/>
              </a:ext>
            </a:extLst>
          </p:cNvPr>
          <p:cNvGrpSpPr/>
          <p:nvPr/>
        </p:nvGrpSpPr>
        <p:grpSpPr>
          <a:xfrm>
            <a:off x="8661583" y="5160540"/>
            <a:ext cx="2001077" cy="1101385"/>
            <a:chOff x="6067876" y="1882663"/>
            <a:chExt cx="2001077" cy="1101385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xmlns="" id="{92A55218-1937-4CE6-AC86-651C8A177B60}"/>
                </a:ext>
              </a:extLst>
            </p:cNvPr>
            <p:cNvGrpSpPr/>
            <p:nvPr/>
          </p:nvGrpSpPr>
          <p:grpSpPr>
            <a:xfrm>
              <a:off x="6067876" y="2455033"/>
              <a:ext cx="2001077" cy="529015"/>
              <a:chOff x="6693744" y="1492290"/>
              <a:chExt cx="2001077" cy="529015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xmlns="" id="{156423CE-03F3-40A8-BF3C-852824680D72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xmlns="" id="{ED9210AF-A083-4FCC-9098-B5FC4E5E538D}"/>
                  </a:ext>
                </a:extLst>
              </p:cNvPr>
              <p:cNvSpPr txBox="1"/>
              <p:nvPr/>
            </p:nvSpPr>
            <p:spPr>
              <a:xfrm>
                <a:off x="6693744" y="156976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xmlns="" id="{8A41AC03-F95B-4A99-9AE9-2EBF5E1F2D08}"/>
                </a:ext>
              </a:extLst>
            </p:cNvPr>
            <p:cNvCxnSpPr>
              <a:cxnSpLocks/>
              <a:endCxn id="55" idx="0"/>
            </p:cNvCxnSpPr>
            <p:nvPr/>
          </p:nvCxnSpPr>
          <p:spPr>
            <a:xfrm>
              <a:off x="7659879" y="1882663"/>
              <a:ext cx="1" cy="57237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xmlns="" id="{8C467F37-1E8E-427F-BC37-0D2D2D8ECE47}"/>
              </a:ext>
            </a:extLst>
          </p:cNvPr>
          <p:cNvGrpSpPr/>
          <p:nvPr/>
        </p:nvGrpSpPr>
        <p:grpSpPr>
          <a:xfrm>
            <a:off x="8774830" y="2601107"/>
            <a:ext cx="3202633" cy="1861341"/>
            <a:chOff x="6544915" y="2238225"/>
            <a:chExt cx="3202633" cy="1861341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xmlns="" id="{742139F0-2AEB-42F6-A9FC-E63D26A933BA}"/>
                </a:ext>
              </a:extLst>
            </p:cNvPr>
            <p:cNvGrpSpPr/>
            <p:nvPr/>
          </p:nvGrpSpPr>
          <p:grpSpPr>
            <a:xfrm>
              <a:off x="7847660" y="3570551"/>
              <a:ext cx="1899888" cy="529015"/>
              <a:chOff x="8473528" y="2607808"/>
              <a:chExt cx="1899888" cy="529015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xmlns="" id="{5F7B834E-C0C6-444A-B3E2-C1ACB134CDC9}"/>
                  </a:ext>
                </a:extLst>
              </p:cNvPr>
              <p:cNvSpPr/>
              <p:nvPr/>
            </p:nvSpPr>
            <p:spPr>
              <a:xfrm>
                <a:off x="9555269" y="2607808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xmlns="" id="{1584F17F-A451-4CA0-B830-CC4C895ED676}"/>
                  </a:ext>
                </a:extLst>
              </p:cNvPr>
              <p:cNvSpPr txBox="1"/>
              <p:nvPr/>
            </p:nvSpPr>
            <p:spPr>
              <a:xfrm>
                <a:off x="8473528" y="2763111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xmlns="" id="{A980B02E-AA15-405E-BF5F-197F6952285A}"/>
                </a:ext>
              </a:extLst>
            </p:cNvPr>
            <p:cNvCxnSpPr>
              <a:cxnSpLocks/>
              <a:stCxn id="14" idx="5"/>
              <a:endCxn id="70" idx="0"/>
            </p:cNvCxnSpPr>
            <p:nvPr/>
          </p:nvCxnSpPr>
          <p:spPr>
            <a:xfrm>
              <a:off x="6544915" y="2238225"/>
              <a:ext cx="2793560" cy="133232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xmlns="" id="{1D181E89-45F3-4561-BB83-17757075311B}"/>
              </a:ext>
            </a:extLst>
          </p:cNvPr>
          <p:cNvGrpSpPr/>
          <p:nvPr/>
        </p:nvGrpSpPr>
        <p:grpSpPr>
          <a:xfrm>
            <a:off x="10147962" y="4388576"/>
            <a:ext cx="1863495" cy="1812816"/>
            <a:chOff x="6204735" y="1806445"/>
            <a:chExt cx="1863495" cy="1812816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xmlns="" id="{503B4EC2-EEA1-4F80-83A8-2FF2F7BB4BCD}"/>
                </a:ext>
              </a:extLst>
            </p:cNvPr>
            <p:cNvGrpSpPr/>
            <p:nvPr/>
          </p:nvGrpSpPr>
          <p:grpSpPr>
            <a:xfrm>
              <a:off x="6204735" y="3090246"/>
              <a:ext cx="1863495" cy="529015"/>
              <a:chOff x="6830603" y="2127503"/>
              <a:chExt cx="1863495" cy="529015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xmlns="" id="{7203C031-CD85-43B0-A4A1-0E7C88BA99A6}"/>
                  </a:ext>
                </a:extLst>
              </p:cNvPr>
              <p:cNvSpPr/>
              <p:nvPr/>
            </p:nvSpPr>
            <p:spPr>
              <a:xfrm>
                <a:off x="7875951" y="2127503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xmlns="" id="{7DA18E51-DE56-4F5D-9C13-554DC086F55A}"/>
                  </a:ext>
                </a:extLst>
              </p:cNvPr>
              <p:cNvSpPr txBox="1"/>
              <p:nvPr/>
            </p:nvSpPr>
            <p:spPr>
              <a:xfrm>
                <a:off x="6830603" y="2176224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xmlns="" id="{AAF118A6-7E4B-49C2-A9CE-51851A919192}"/>
                </a:ext>
              </a:extLst>
            </p:cNvPr>
            <p:cNvCxnSpPr>
              <a:cxnSpLocks/>
              <a:endCxn id="80" idx="0"/>
            </p:cNvCxnSpPr>
            <p:nvPr/>
          </p:nvCxnSpPr>
          <p:spPr>
            <a:xfrm>
              <a:off x="7659157" y="1806445"/>
              <a:ext cx="0" cy="128380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xmlns="" id="{1AC78D11-3EC8-4C7D-A759-4B9D1B59EA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0398878"/>
              </p:ext>
            </p:extLst>
          </p:nvPr>
        </p:nvGraphicFramePr>
        <p:xfrm>
          <a:off x="80494" y="1642085"/>
          <a:ext cx="690524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930">
                  <a:extLst>
                    <a:ext uri="{9D8B030D-6E8A-4147-A177-3AD203B41FA5}">
                      <a16:colId xmlns:a16="http://schemas.microsoft.com/office/drawing/2014/main" xmlns="" val="3627657130"/>
                    </a:ext>
                  </a:extLst>
                </a:gridCol>
                <a:gridCol w="3732530">
                  <a:extLst>
                    <a:ext uri="{9D8B030D-6E8A-4147-A177-3AD203B41FA5}">
                      <a16:colId xmlns:a16="http://schemas.microsoft.com/office/drawing/2014/main" xmlns="" val="1833956226"/>
                    </a:ext>
                  </a:extLst>
                </a:gridCol>
                <a:gridCol w="2208784">
                  <a:extLst>
                    <a:ext uri="{9D8B030D-6E8A-4147-A177-3AD203B41FA5}">
                      <a16:colId xmlns:a16="http://schemas.microsoft.com/office/drawing/2014/main" xmlns="" val="28106824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Itemset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Conditional Pattern Base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Conditional FP Tree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547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{Y:3}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{{K,E,M,O:1}, {K,E,O:1}, {K,M:1}}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&lt;K:3&gt;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856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{O:3}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{{K,E,M:1}, {K,E:2}}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&lt;K,E:3&gt;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9519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{M:3}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10499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{E:4}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19364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{K:5}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6064297"/>
                  </a:ext>
                </a:extLst>
              </a:tr>
            </a:tbl>
          </a:graphicData>
        </a:graphic>
      </p:graphicFrame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xmlns="" id="{9D082520-B3D3-4719-BB65-8547F93D6A66}"/>
              </a:ext>
            </a:extLst>
          </p:cNvPr>
          <p:cNvSpPr/>
          <p:nvPr/>
        </p:nvSpPr>
        <p:spPr>
          <a:xfrm>
            <a:off x="7466162" y="5474078"/>
            <a:ext cx="1604972" cy="727314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xmlns="" id="{6D9B0151-0393-4438-9097-CB69D2F9F4AA}"/>
              </a:ext>
            </a:extLst>
          </p:cNvPr>
          <p:cNvSpPr/>
          <p:nvPr/>
        </p:nvSpPr>
        <p:spPr>
          <a:xfrm>
            <a:off x="9374582" y="5609522"/>
            <a:ext cx="1324850" cy="727314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xmlns="" id="{F33F20BD-3DD9-4A41-B4AF-6A0D8D3BAC33}"/>
              </a:ext>
            </a:extLst>
          </p:cNvPr>
          <p:cNvSpPr/>
          <p:nvPr/>
        </p:nvSpPr>
        <p:spPr>
          <a:xfrm>
            <a:off x="10837061" y="5609522"/>
            <a:ext cx="1312025" cy="727314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xmlns="" id="{5F841AEC-4B7B-4A2C-9173-E140E728A3A4}"/>
              </a:ext>
            </a:extLst>
          </p:cNvPr>
          <p:cNvSpPr/>
          <p:nvPr/>
        </p:nvSpPr>
        <p:spPr>
          <a:xfrm>
            <a:off x="7463467" y="4680675"/>
            <a:ext cx="1604972" cy="727314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xmlns="" id="{CF8E385A-9C85-4018-863F-074982BA94EE}"/>
              </a:ext>
            </a:extLst>
          </p:cNvPr>
          <p:cNvSpPr/>
          <p:nvPr/>
        </p:nvSpPr>
        <p:spPr>
          <a:xfrm>
            <a:off x="9332813" y="4674121"/>
            <a:ext cx="1604972" cy="727314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47858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0136A0-02C3-413E-B69C-583FF27D3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39" y="54429"/>
            <a:ext cx="10736981" cy="986020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Frequent Pattern Growth (FP-Growth) Example 2</a:t>
            </a:r>
            <a:endParaRPr lang="aa-E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745A130-56CF-4E2C-A23C-B874ADB6B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E11ACBC-F8FC-4EAC-B0BB-9AF4F5682785}"/>
              </a:ext>
            </a:extLst>
          </p:cNvPr>
          <p:cNvSpPr txBox="1"/>
          <p:nvPr/>
        </p:nvSpPr>
        <p:spPr>
          <a:xfrm>
            <a:off x="223361" y="1122958"/>
            <a:ext cx="180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Min_Supp</a:t>
            </a:r>
            <a:r>
              <a:rPr lang="en-US" b="1" dirty="0"/>
              <a:t> = 3</a:t>
            </a:r>
            <a:endParaRPr lang="aa-ET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4FEB9843-5A43-42C1-B4D5-818F8BA7BF47}"/>
              </a:ext>
            </a:extLst>
          </p:cNvPr>
          <p:cNvGrpSpPr/>
          <p:nvPr/>
        </p:nvGrpSpPr>
        <p:grpSpPr>
          <a:xfrm>
            <a:off x="8593531" y="1395154"/>
            <a:ext cx="2365860" cy="529015"/>
            <a:chOff x="7876674" y="1492290"/>
            <a:chExt cx="2365860" cy="52901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9BA301C4-F14B-47FD-96FB-790146A90618}"/>
                </a:ext>
              </a:extLst>
            </p:cNvPr>
            <p:cNvSpPr/>
            <p:nvPr/>
          </p:nvSpPr>
          <p:spPr>
            <a:xfrm>
              <a:off x="7876674" y="1492290"/>
              <a:ext cx="818147" cy="529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a-ET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A7C01D4D-30D6-4AC1-AA58-F0E2503EAD34}"/>
                </a:ext>
              </a:extLst>
            </p:cNvPr>
            <p:cNvSpPr txBox="1"/>
            <p:nvPr/>
          </p:nvSpPr>
          <p:spPr>
            <a:xfrm>
              <a:off x="8433736" y="1563075"/>
              <a:ext cx="1808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Null/root</a:t>
              </a:r>
              <a:endParaRPr lang="aa-ET" b="1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2EDF1406-9C00-4B3D-81F5-D992A0B95529}"/>
              </a:ext>
            </a:extLst>
          </p:cNvPr>
          <p:cNvGrpSpPr/>
          <p:nvPr/>
        </p:nvGrpSpPr>
        <p:grpSpPr>
          <a:xfrm>
            <a:off x="6893568" y="1715836"/>
            <a:ext cx="2217872" cy="962743"/>
            <a:chOff x="6067876" y="2021305"/>
            <a:chExt cx="2217872" cy="96274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B5F22C8F-BCC2-4C75-B1F3-D41D154CE160}"/>
                </a:ext>
              </a:extLst>
            </p:cNvPr>
            <p:cNvGrpSpPr/>
            <p:nvPr/>
          </p:nvGrpSpPr>
          <p:grpSpPr>
            <a:xfrm>
              <a:off x="6067876" y="2455033"/>
              <a:ext cx="2001077" cy="529015"/>
              <a:chOff x="6693744" y="1492290"/>
              <a:chExt cx="2001077" cy="529015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xmlns="" id="{FB8FF2CB-1ADC-47EB-AE57-EBD608D5CE1A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2A81FA49-A512-4084-B9BD-A1C06FF841D4}"/>
                  </a:ext>
                </a:extLst>
              </p:cNvPr>
              <p:cNvSpPr txBox="1"/>
              <p:nvPr/>
            </p:nvSpPr>
            <p:spPr>
              <a:xfrm>
                <a:off x="6693744" y="156976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K:5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xmlns="" id="{09B7292A-04F4-4B27-A189-B7F05D5D2007}"/>
                </a:ext>
              </a:extLst>
            </p:cNvPr>
            <p:cNvCxnSpPr>
              <a:cxnSpLocks/>
              <a:endCxn id="14" idx="7"/>
            </p:cNvCxnSpPr>
            <p:nvPr/>
          </p:nvCxnSpPr>
          <p:spPr>
            <a:xfrm flipH="1">
              <a:off x="7949138" y="2021305"/>
              <a:ext cx="336610" cy="5112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A66AA160-4A72-4DA9-BA4F-600B08E1E087}"/>
              </a:ext>
            </a:extLst>
          </p:cNvPr>
          <p:cNvGrpSpPr/>
          <p:nvPr/>
        </p:nvGrpSpPr>
        <p:grpSpPr>
          <a:xfrm>
            <a:off x="6893568" y="2487041"/>
            <a:ext cx="2001077" cy="1101385"/>
            <a:chOff x="6067876" y="1882663"/>
            <a:chExt cx="2001077" cy="110138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0F171951-AA33-491D-807A-7869CEC8DB44}"/>
                </a:ext>
              </a:extLst>
            </p:cNvPr>
            <p:cNvGrpSpPr/>
            <p:nvPr/>
          </p:nvGrpSpPr>
          <p:grpSpPr>
            <a:xfrm>
              <a:off x="6067876" y="2455033"/>
              <a:ext cx="2001077" cy="529015"/>
              <a:chOff x="6693744" y="1492290"/>
              <a:chExt cx="2001077" cy="529015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xmlns="" id="{DA7BFB77-2419-4C5F-8FF4-74C4BAA26742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1CCC36F8-6D51-4BD8-ACFC-90D1990D0A94}"/>
                  </a:ext>
                </a:extLst>
              </p:cNvPr>
              <p:cNvSpPr txBox="1"/>
              <p:nvPr/>
            </p:nvSpPr>
            <p:spPr>
              <a:xfrm>
                <a:off x="6693744" y="156976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E:4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xmlns="" id="{43FD268A-BB73-473C-A507-CDBA9DE1A834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>
              <a:off x="7659879" y="1882663"/>
              <a:ext cx="1" cy="57237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94AE1200-BB00-4005-86A0-E406EFC5D973}"/>
              </a:ext>
            </a:extLst>
          </p:cNvPr>
          <p:cNvGrpSpPr/>
          <p:nvPr/>
        </p:nvGrpSpPr>
        <p:grpSpPr>
          <a:xfrm>
            <a:off x="6893568" y="3369402"/>
            <a:ext cx="2001077" cy="1101385"/>
            <a:chOff x="6067876" y="1882663"/>
            <a:chExt cx="2001077" cy="110138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xmlns="" id="{73EF71AA-AD8E-4639-8D3E-C5B6A0D813AD}"/>
                </a:ext>
              </a:extLst>
            </p:cNvPr>
            <p:cNvGrpSpPr/>
            <p:nvPr/>
          </p:nvGrpSpPr>
          <p:grpSpPr>
            <a:xfrm>
              <a:off x="6067876" y="2455033"/>
              <a:ext cx="2001077" cy="529015"/>
              <a:chOff x="6693744" y="1492290"/>
              <a:chExt cx="2001077" cy="529015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xmlns="" id="{0F80F841-A81B-4D5F-B528-830FDEC3F0A9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95595B9F-75C8-4CED-9303-A6E811F414D1}"/>
                  </a:ext>
                </a:extLst>
              </p:cNvPr>
              <p:cNvSpPr txBox="1"/>
              <p:nvPr/>
            </p:nvSpPr>
            <p:spPr>
              <a:xfrm>
                <a:off x="6693744" y="156976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M:2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xmlns="" id="{59F18DB6-338E-4878-805A-7AA22C0DF6E1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>
              <a:off x="7659879" y="1882663"/>
              <a:ext cx="1" cy="57237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EA950317-43FC-4050-AA6E-84AE9141C032}"/>
              </a:ext>
            </a:extLst>
          </p:cNvPr>
          <p:cNvGrpSpPr/>
          <p:nvPr/>
        </p:nvGrpSpPr>
        <p:grpSpPr>
          <a:xfrm>
            <a:off x="6893568" y="4174291"/>
            <a:ext cx="2001077" cy="1101385"/>
            <a:chOff x="6067876" y="1882663"/>
            <a:chExt cx="2001077" cy="110138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7A08FAD0-8D29-4166-BB0E-7FBA46D02009}"/>
                </a:ext>
              </a:extLst>
            </p:cNvPr>
            <p:cNvGrpSpPr/>
            <p:nvPr/>
          </p:nvGrpSpPr>
          <p:grpSpPr>
            <a:xfrm>
              <a:off x="6067876" y="2455033"/>
              <a:ext cx="2001077" cy="529015"/>
              <a:chOff x="6693744" y="1492290"/>
              <a:chExt cx="2001077" cy="529015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xmlns="" id="{133C36C0-4DB5-4BF3-9656-E8E3EE25D603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5647643D-4112-4A20-97EC-87D500326AB7}"/>
                  </a:ext>
                </a:extLst>
              </p:cNvPr>
              <p:cNvSpPr txBox="1"/>
              <p:nvPr/>
            </p:nvSpPr>
            <p:spPr>
              <a:xfrm>
                <a:off x="6693744" y="156976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xmlns="" id="{6F869A55-A5B7-4DF5-BB2E-F4ACDBC8FFD3}"/>
                </a:ext>
              </a:extLst>
            </p:cNvPr>
            <p:cNvCxnSpPr>
              <a:cxnSpLocks/>
              <a:endCxn id="31" idx="0"/>
            </p:cNvCxnSpPr>
            <p:nvPr/>
          </p:nvCxnSpPr>
          <p:spPr>
            <a:xfrm>
              <a:off x="7659879" y="1882663"/>
              <a:ext cx="1" cy="57237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FE75F2C1-DE79-4419-9A2E-4CBF88868DE4}"/>
              </a:ext>
            </a:extLst>
          </p:cNvPr>
          <p:cNvGrpSpPr/>
          <p:nvPr/>
        </p:nvGrpSpPr>
        <p:grpSpPr>
          <a:xfrm>
            <a:off x="6853261" y="5022535"/>
            <a:ext cx="2001077" cy="1101385"/>
            <a:chOff x="6067876" y="1882663"/>
            <a:chExt cx="2001077" cy="1101385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F6E6664D-FEFE-47F1-98E2-3459C1688827}"/>
                </a:ext>
              </a:extLst>
            </p:cNvPr>
            <p:cNvGrpSpPr/>
            <p:nvPr/>
          </p:nvGrpSpPr>
          <p:grpSpPr>
            <a:xfrm>
              <a:off x="6067876" y="2455033"/>
              <a:ext cx="2001077" cy="529015"/>
              <a:chOff x="6693744" y="1492290"/>
              <a:chExt cx="2001077" cy="529015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xmlns="" id="{1D4D9353-E568-4B0D-A409-A3570A3DC610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="" id="{83B04C45-3075-4AD8-BE46-2D3ECAD15DAF}"/>
                  </a:ext>
                </a:extLst>
              </p:cNvPr>
              <p:cNvSpPr txBox="1"/>
              <p:nvPr/>
            </p:nvSpPr>
            <p:spPr>
              <a:xfrm>
                <a:off x="6693744" y="156976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xmlns="" id="{848179D9-7FE3-4172-AAAA-346FDC45F20C}"/>
                </a:ext>
              </a:extLst>
            </p:cNvPr>
            <p:cNvCxnSpPr>
              <a:cxnSpLocks/>
              <a:endCxn id="36" idx="0"/>
            </p:cNvCxnSpPr>
            <p:nvPr/>
          </p:nvCxnSpPr>
          <p:spPr>
            <a:xfrm>
              <a:off x="7659879" y="1882663"/>
              <a:ext cx="1" cy="57237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0D3828D9-9363-430F-8424-832F05623814}"/>
              </a:ext>
            </a:extLst>
          </p:cNvPr>
          <p:cNvGrpSpPr/>
          <p:nvPr/>
        </p:nvGrpSpPr>
        <p:grpSpPr>
          <a:xfrm>
            <a:off x="8690109" y="3510954"/>
            <a:ext cx="2013334" cy="1776088"/>
            <a:chOff x="6607931" y="2177817"/>
            <a:chExt cx="2013334" cy="1776088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xmlns="" id="{274C349C-5AE3-46E1-96E6-CB1A8E3F9EAF}"/>
                </a:ext>
              </a:extLst>
            </p:cNvPr>
            <p:cNvGrpSpPr/>
            <p:nvPr/>
          </p:nvGrpSpPr>
          <p:grpSpPr>
            <a:xfrm>
              <a:off x="6607931" y="3424890"/>
              <a:ext cx="2013334" cy="529015"/>
              <a:chOff x="7233799" y="2462147"/>
              <a:chExt cx="2013334" cy="529015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xmlns="" id="{268C8D2A-58BB-4337-AB72-F75E72BF15B0}"/>
                  </a:ext>
                </a:extLst>
              </p:cNvPr>
              <p:cNvSpPr/>
              <p:nvPr/>
            </p:nvSpPr>
            <p:spPr>
              <a:xfrm>
                <a:off x="8428986" y="2462147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xmlns="" id="{0CA723F4-4041-4D8E-9726-BDE20EC4D593}"/>
                  </a:ext>
                </a:extLst>
              </p:cNvPr>
              <p:cNvSpPr txBox="1"/>
              <p:nvPr/>
            </p:nvSpPr>
            <p:spPr>
              <a:xfrm>
                <a:off x="7233799" y="2536305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O:2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xmlns="" id="{B45F7C52-1F98-4C0D-81DC-FD747EBD9E4A}"/>
                </a:ext>
              </a:extLst>
            </p:cNvPr>
            <p:cNvCxnSpPr>
              <a:cxnSpLocks/>
              <a:stCxn id="20" idx="5"/>
              <a:endCxn id="48" idx="0"/>
            </p:cNvCxnSpPr>
            <p:nvPr/>
          </p:nvCxnSpPr>
          <p:spPr>
            <a:xfrm>
              <a:off x="6692652" y="2177817"/>
              <a:ext cx="1519540" cy="124707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xmlns="" id="{933C81DC-295F-407B-87AA-791E2A9981F7}"/>
              </a:ext>
            </a:extLst>
          </p:cNvPr>
          <p:cNvGrpSpPr/>
          <p:nvPr/>
        </p:nvGrpSpPr>
        <p:grpSpPr>
          <a:xfrm>
            <a:off x="8661583" y="5160540"/>
            <a:ext cx="2001077" cy="1101385"/>
            <a:chOff x="6067876" y="1882663"/>
            <a:chExt cx="2001077" cy="1101385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xmlns="" id="{92A55218-1937-4CE6-AC86-651C8A177B60}"/>
                </a:ext>
              </a:extLst>
            </p:cNvPr>
            <p:cNvGrpSpPr/>
            <p:nvPr/>
          </p:nvGrpSpPr>
          <p:grpSpPr>
            <a:xfrm>
              <a:off x="6067876" y="2455033"/>
              <a:ext cx="2001077" cy="529015"/>
              <a:chOff x="6693744" y="1492290"/>
              <a:chExt cx="2001077" cy="529015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xmlns="" id="{156423CE-03F3-40A8-BF3C-852824680D72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xmlns="" id="{ED9210AF-A083-4FCC-9098-B5FC4E5E538D}"/>
                  </a:ext>
                </a:extLst>
              </p:cNvPr>
              <p:cNvSpPr txBox="1"/>
              <p:nvPr/>
            </p:nvSpPr>
            <p:spPr>
              <a:xfrm>
                <a:off x="6693744" y="156976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xmlns="" id="{8A41AC03-F95B-4A99-9AE9-2EBF5E1F2D08}"/>
                </a:ext>
              </a:extLst>
            </p:cNvPr>
            <p:cNvCxnSpPr>
              <a:cxnSpLocks/>
              <a:endCxn id="55" idx="0"/>
            </p:cNvCxnSpPr>
            <p:nvPr/>
          </p:nvCxnSpPr>
          <p:spPr>
            <a:xfrm>
              <a:off x="7659879" y="1882663"/>
              <a:ext cx="1" cy="57237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xmlns="" id="{8C467F37-1E8E-427F-BC37-0D2D2D8ECE47}"/>
              </a:ext>
            </a:extLst>
          </p:cNvPr>
          <p:cNvGrpSpPr/>
          <p:nvPr/>
        </p:nvGrpSpPr>
        <p:grpSpPr>
          <a:xfrm>
            <a:off x="8774830" y="2601107"/>
            <a:ext cx="3202633" cy="1861341"/>
            <a:chOff x="6544915" y="2238225"/>
            <a:chExt cx="3202633" cy="1861341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xmlns="" id="{742139F0-2AEB-42F6-A9FC-E63D26A933BA}"/>
                </a:ext>
              </a:extLst>
            </p:cNvPr>
            <p:cNvGrpSpPr/>
            <p:nvPr/>
          </p:nvGrpSpPr>
          <p:grpSpPr>
            <a:xfrm>
              <a:off x="7847660" y="3570551"/>
              <a:ext cx="1899888" cy="529015"/>
              <a:chOff x="8473528" y="2607808"/>
              <a:chExt cx="1899888" cy="529015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xmlns="" id="{5F7B834E-C0C6-444A-B3E2-C1ACB134CDC9}"/>
                  </a:ext>
                </a:extLst>
              </p:cNvPr>
              <p:cNvSpPr/>
              <p:nvPr/>
            </p:nvSpPr>
            <p:spPr>
              <a:xfrm>
                <a:off x="9555269" y="2607808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xmlns="" id="{1584F17F-A451-4CA0-B830-CC4C895ED676}"/>
                  </a:ext>
                </a:extLst>
              </p:cNvPr>
              <p:cNvSpPr txBox="1"/>
              <p:nvPr/>
            </p:nvSpPr>
            <p:spPr>
              <a:xfrm>
                <a:off x="8473528" y="2763111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xmlns="" id="{A980B02E-AA15-405E-BF5F-197F6952285A}"/>
                </a:ext>
              </a:extLst>
            </p:cNvPr>
            <p:cNvCxnSpPr>
              <a:cxnSpLocks/>
              <a:stCxn id="14" idx="5"/>
              <a:endCxn id="70" idx="0"/>
            </p:cNvCxnSpPr>
            <p:nvPr/>
          </p:nvCxnSpPr>
          <p:spPr>
            <a:xfrm>
              <a:off x="6544915" y="2238225"/>
              <a:ext cx="2793560" cy="133232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xmlns="" id="{1D181E89-45F3-4561-BB83-17757075311B}"/>
              </a:ext>
            </a:extLst>
          </p:cNvPr>
          <p:cNvGrpSpPr/>
          <p:nvPr/>
        </p:nvGrpSpPr>
        <p:grpSpPr>
          <a:xfrm>
            <a:off x="10147962" y="4388576"/>
            <a:ext cx="1863495" cy="1812816"/>
            <a:chOff x="6204735" y="1806445"/>
            <a:chExt cx="1863495" cy="1812816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xmlns="" id="{503B4EC2-EEA1-4F80-83A8-2FF2F7BB4BCD}"/>
                </a:ext>
              </a:extLst>
            </p:cNvPr>
            <p:cNvGrpSpPr/>
            <p:nvPr/>
          </p:nvGrpSpPr>
          <p:grpSpPr>
            <a:xfrm>
              <a:off x="6204735" y="3090246"/>
              <a:ext cx="1863495" cy="529015"/>
              <a:chOff x="6830603" y="2127503"/>
              <a:chExt cx="1863495" cy="529015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xmlns="" id="{7203C031-CD85-43B0-A4A1-0E7C88BA99A6}"/>
                  </a:ext>
                </a:extLst>
              </p:cNvPr>
              <p:cNvSpPr/>
              <p:nvPr/>
            </p:nvSpPr>
            <p:spPr>
              <a:xfrm>
                <a:off x="7875951" y="2127503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xmlns="" id="{7DA18E51-DE56-4F5D-9C13-554DC086F55A}"/>
                  </a:ext>
                </a:extLst>
              </p:cNvPr>
              <p:cNvSpPr txBox="1"/>
              <p:nvPr/>
            </p:nvSpPr>
            <p:spPr>
              <a:xfrm>
                <a:off x="6830603" y="2176224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xmlns="" id="{AAF118A6-7E4B-49C2-A9CE-51851A919192}"/>
                </a:ext>
              </a:extLst>
            </p:cNvPr>
            <p:cNvCxnSpPr>
              <a:cxnSpLocks/>
              <a:endCxn id="80" idx="0"/>
            </p:cNvCxnSpPr>
            <p:nvPr/>
          </p:nvCxnSpPr>
          <p:spPr>
            <a:xfrm>
              <a:off x="7659157" y="1806445"/>
              <a:ext cx="0" cy="128380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xmlns="" id="{1AC78D11-3EC8-4C7D-A759-4B9D1B59EAA2}"/>
              </a:ext>
            </a:extLst>
          </p:cNvPr>
          <p:cNvGraphicFramePr>
            <a:graphicFrameLocks/>
          </p:cNvGraphicFramePr>
          <p:nvPr/>
        </p:nvGraphicFramePr>
        <p:xfrm>
          <a:off x="80494" y="1642085"/>
          <a:ext cx="690524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930">
                  <a:extLst>
                    <a:ext uri="{9D8B030D-6E8A-4147-A177-3AD203B41FA5}">
                      <a16:colId xmlns:a16="http://schemas.microsoft.com/office/drawing/2014/main" xmlns="" val="3627657130"/>
                    </a:ext>
                  </a:extLst>
                </a:gridCol>
                <a:gridCol w="3732530">
                  <a:extLst>
                    <a:ext uri="{9D8B030D-6E8A-4147-A177-3AD203B41FA5}">
                      <a16:colId xmlns:a16="http://schemas.microsoft.com/office/drawing/2014/main" xmlns="" val="1833956226"/>
                    </a:ext>
                  </a:extLst>
                </a:gridCol>
                <a:gridCol w="2208784">
                  <a:extLst>
                    <a:ext uri="{9D8B030D-6E8A-4147-A177-3AD203B41FA5}">
                      <a16:colId xmlns:a16="http://schemas.microsoft.com/office/drawing/2014/main" xmlns="" val="28106824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Itemset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Conditional Pattern Base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Conditional FP Tree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547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{Y:3}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{{K,E,M,O:1}, {K,E,O:1}, {K,M:1}}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&lt;K:3&gt;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856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{O:3}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{{K,E,M:1}, {K,E:2}}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&lt;K,E:3&gt;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9519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{M:3}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10499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{E:4}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19364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{K:5}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6064297"/>
                  </a:ext>
                </a:extLst>
              </a:tr>
            </a:tbl>
          </a:graphicData>
        </a:graphic>
      </p:graphicFrame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xmlns="" id="{9D082520-B3D3-4719-BB65-8547F93D6A66}"/>
              </a:ext>
            </a:extLst>
          </p:cNvPr>
          <p:cNvSpPr/>
          <p:nvPr/>
        </p:nvSpPr>
        <p:spPr>
          <a:xfrm>
            <a:off x="7466162" y="5474078"/>
            <a:ext cx="1604972" cy="727314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xmlns="" id="{6D9B0151-0393-4438-9097-CB69D2F9F4AA}"/>
              </a:ext>
            </a:extLst>
          </p:cNvPr>
          <p:cNvSpPr/>
          <p:nvPr/>
        </p:nvSpPr>
        <p:spPr>
          <a:xfrm>
            <a:off x="9374582" y="5609522"/>
            <a:ext cx="1324850" cy="727314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xmlns="" id="{F33F20BD-3DD9-4A41-B4AF-6A0D8D3BAC33}"/>
              </a:ext>
            </a:extLst>
          </p:cNvPr>
          <p:cNvSpPr/>
          <p:nvPr/>
        </p:nvSpPr>
        <p:spPr>
          <a:xfrm>
            <a:off x="10837061" y="5609522"/>
            <a:ext cx="1312025" cy="727314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xmlns="" id="{5F841AEC-4B7B-4A2C-9173-E140E728A3A4}"/>
              </a:ext>
            </a:extLst>
          </p:cNvPr>
          <p:cNvSpPr/>
          <p:nvPr/>
        </p:nvSpPr>
        <p:spPr>
          <a:xfrm>
            <a:off x="7463467" y="4680675"/>
            <a:ext cx="1604972" cy="727314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xmlns="" id="{CF8E385A-9C85-4018-863F-074982BA94EE}"/>
              </a:ext>
            </a:extLst>
          </p:cNvPr>
          <p:cNvSpPr/>
          <p:nvPr/>
        </p:nvSpPr>
        <p:spPr>
          <a:xfrm>
            <a:off x="9332813" y="4674121"/>
            <a:ext cx="1604972" cy="727314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xmlns="" id="{97FE681B-F7E7-4E38-A80D-87D85F449393}"/>
              </a:ext>
            </a:extLst>
          </p:cNvPr>
          <p:cNvSpPr/>
          <p:nvPr/>
        </p:nvSpPr>
        <p:spPr>
          <a:xfrm>
            <a:off x="7487531" y="3854509"/>
            <a:ext cx="1604972" cy="727314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xmlns="" id="{0634C0FA-A151-4831-9215-135BB094BFC7}"/>
              </a:ext>
            </a:extLst>
          </p:cNvPr>
          <p:cNvSpPr/>
          <p:nvPr/>
        </p:nvSpPr>
        <p:spPr>
          <a:xfrm>
            <a:off x="10544114" y="3877888"/>
            <a:ext cx="1604972" cy="727314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976265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0136A0-02C3-413E-B69C-583FF27D3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39" y="54429"/>
            <a:ext cx="10736981" cy="986020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Frequent Pattern Growth (FP-Growth) Example 2</a:t>
            </a:r>
            <a:endParaRPr lang="aa-E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745A130-56CF-4E2C-A23C-B874ADB6B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E11ACBC-F8FC-4EAC-B0BB-9AF4F5682785}"/>
              </a:ext>
            </a:extLst>
          </p:cNvPr>
          <p:cNvSpPr txBox="1"/>
          <p:nvPr/>
        </p:nvSpPr>
        <p:spPr>
          <a:xfrm>
            <a:off x="223361" y="1122958"/>
            <a:ext cx="180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Min_Supp</a:t>
            </a:r>
            <a:r>
              <a:rPr lang="en-US" b="1" dirty="0"/>
              <a:t> = 3</a:t>
            </a:r>
            <a:endParaRPr lang="aa-ET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4FEB9843-5A43-42C1-B4D5-818F8BA7BF47}"/>
              </a:ext>
            </a:extLst>
          </p:cNvPr>
          <p:cNvGrpSpPr/>
          <p:nvPr/>
        </p:nvGrpSpPr>
        <p:grpSpPr>
          <a:xfrm>
            <a:off x="8593531" y="1395154"/>
            <a:ext cx="2365860" cy="529015"/>
            <a:chOff x="7876674" y="1492290"/>
            <a:chExt cx="2365860" cy="52901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9BA301C4-F14B-47FD-96FB-790146A90618}"/>
                </a:ext>
              </a:extLst>
            </p:cNvPr>
            <p:cNvSpPr/>
            <p:nvPr/>
          </p:nvSpPr>
          <p:spPr>
            <a:xfrm>
              <a:off x="7876674" y="1492290"/>
              <a:ext cx="818147" cy="529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a-ET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A7C01D4D-30D6-4AC1-AA58-F0E2503EAD34}"/>
                </a:ext>
              </a:extLst>
            </p:cNvPr>
            <p:cNvSpPr txBox="1"/>
            <p:nvPr/>
          </p:nvSpPr>
          <p:spPr>
            <a:xfrm>
              <a:off x="8433736" y="1563075"/>
              <a:ext cx="1808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Null/root</a:t>
              </a:r>
              <a:endParaRPr lang="aa-ET" b="1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2EDF1406-9C00-4B3D-81F5-D992A0B95529}"/>
              </a:ext>
            </a:extLst>
          </p:cNvPr>
          <p:cNvGrpSpPr/>
          <p:nvPr/>
        </p:nvGrpSpPr>
        <p:grpSpPr>
          <a:xfrm>
            <a:off x="6893568" y="1715836"/>
            <a:ext cx="2217872" cy="962743"/>
            <a:chOff x="6067876" y="2021305"/>
            <a:chExt cx="2217872" cy="96274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B5F22C8F-BCC2-4C75-B1F3-D41D154CE160}"/>
                </a:ext>
              </a:extLst>
            </p:cNvPr>
            <p:cNvGrpSpPr/>
            <p:nvPr/>
          </p:nvGrpSpPr>
          <p:grpSpPr>
            <a:xfrm>
              <a:off x="6067876" y="2455033"/>
              <a:ext cx="2001077" cy="529015"/>
              <a:chOff x="6693744" y="1492290"/>
              <a:chExt cx="2001077" cy="529015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xmlns="" id="{FB8FF2CB-1ADC-47EB-AE57-EBD608D5CE1A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2A81FA49-A512-4084-B9BD-A1C06FF841D4}"/>
                  </a:ext>
                </a:extLst>
              </p:cNvPr>
              <p:cNvSpPr txBox="1"/>
              <p:nvPr/>
            </p:nvSpPr>
            <p:spPr>
              <a:xfrm>
                <a:off x="6693744" y="156976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K:5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xmlns="" id="{09B7292A-04F4-4B27-A189-B7F05D5D2007}"/>
                </a:ext>
              </a:extLst>
            </p:cNvPr>
            <p:cNvCxnSpPr>
              <a:cxnSpLocks/>
              <a:endCxn id="14" idx="7"/>
            </p:cNvCxnSpPr>
            <p:nvPr/>
          </p:nvCxnSpPr>
          <p:spPr>
            <a:xfrm flipH="1">
              <a:off x="7949138" y="2021305"/>
              <a:ext cx="336610" cy="5112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A66AA160-4A72-4DA9-BA4F-600B08E1E087}"/>
              </a:ext>
            </a:extLst>
          </p:cNvPr>
          <p:cNvGrpSpPr/>
          <p:nvPr/>
        </p:nvGrpSpPr>
        <p:grpSpPr>
          <a:xfrm>
            <a:off x="6893568" y="2487041"/>
            <a:ext cx="2001077" cy="1101385"/>
            <a:chOff x="6067876" y="1882663"/>
            <a:chExt cx="2001077" cy="110138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0F171951-AA33-491D-807A-7869CEC8DB44}"/>
                </a:ext>
              </a:extLst>
            </p:cNvPr>
            <p:cNvGrpSpPr/>
            <p:nvPr/>
          </p:nvGrpSpPr>
          <p:grpSpPr>
            <a:xfrm>
              <a:off x="6067876" y="2455033"/>
              <a:ext cx="2001077" cy="529015"/>
              <a:chOff x="6693744" y="1492290"/>
              <a:chExt cx="2001077" cy="529015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xmlns="" id="{DA7BFB77-2419-4C5F-8FF4-74C4BAA26742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1CCC36F8-6D51-4BD8-ACFC-90D1990D0A94}"/>
                  </a:ext>
                </a:extLst>
              </p:cNvPr>
              <p:cNvSpPr txBox="1"/>
              <p:nvPr/>
            </p:nvSpPr>
            <p:spPr>
              <a:xfrm>
                <a:off x="6693744" y="156976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E:4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xmlns="" id="{43FD268A-BB73-473C-A507-CDBA9DE1A834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>
              <a:off x="7659879" y="1882663"/>
              <a:ext cx="1" cy="57237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94AE1200-BB00-4005-86A0-E406EFC5D973}"/>
              </a:ext>
            </a:extLst>
          </p:cNvPr>
          <p:cNvGrpSpPr/>
          <p:nvPr/>
        </p:nvGrpSpPr>
        <p:grpSpPr>
          <a:xfrm>
            <a:off x="6893568" y="3369402"/>
            <a:ext cx="2001077" cy="1101385"/>
            <a:chOff x="6067876" y="1882663"/>
            <a:chExt cx="2001077" cy="110138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xmlns="" id="{73EF71AA-AD8E-4639-8D3E-C5B6A0D813AD}"/>
                </a:ext>
              </a:extLst>
            </p:cNvPr>
            <p:cNvGrpSpPr/>
            <p:nvPr/>
          </p:nvGrpSpPr>
          <p:grpSpPr>
            <a:xfrm>
              <a:off x="6067876" y="2455033"/>
              <a:ext cx="2001077" cy="529015"/>
              <a:chOff x="6693744" y="1492290"/>
              <a:chExt cx="2001077" cy="529015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xmlns="" id="{0F80F841-A81B-4D5F-B528-830FDEC3F0A9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95595B9F-75C8-4CED-9303-A6E811F414D1}"/>
                  </a:ext>
                </a:extLst>
              </p:cNvPr>
              <p:cNvSpPr txBox="1"/>
              <p:nvPr/>
            </p:nvSpPr>
            <p:spPr>
              <a:xfrm>
                <a:off x="6693744" y="156976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M:2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xmlns="" id="{59F18DB6-338E-4878-805A-7AA22C0DF6E1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>
              <a:off x="7659879" y="1882663"/>
              <a:ext cx="1" cy="57237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EA950317-43FC-4050-AA6E-84AE9141C032}"/>
              </a:ext>
            </a:extLst>
          </p:cNvPr>
          <p:cNvGrpSpPr/>
          <p:nvPr/>
        </p:nvGrpSpPr>
        <p:grpSpPr>
          <a:xfrm>
            <a:off x="6893568" y="4174291"/>
            <a:ext cx="2001077" cy="1101385"/>
            <a:chOff x="6067876" y="1882663"/>
            <a:chExt cx="2001077" cy="110138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7A08FAD0-8D29-4166-BB0E-7FBA46D02009}"/>
                </a:ext>
              </a:extLst>
            </p:cNvPr>
            <p:cNvGrpSpPr/>
            <p:nvPr/>
          </p:nvGrpSpPr>
          <p:grpSpPr>
            <a:xfrm>
              <a:off x="6067876" y="2455033"/>
              <a:ext cx="2001077" cy="529015"/>
              <a:chOff x="6693744" y="1492290"/>
              <a:chExt cx="2001077" cy="529015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xmlns="" id="{133C36C0-4DB5-4BF3-9656-E8E3EE25D603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5647643D-4112-4A20-97EC-87D500326AB7}"/>
                  </a:ext>
                </a:extLst>
              </p:cNvPr>
              <p:cNvSpPr txBox="1"/>
              <p:nvPr/>
            </p:nvSpPr>
            <p:spPr>
              <a:xfrm>
                <a:off x="6693744" y="156976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xmlns="" id="{6F869A55-A5B7-4DF5-BB2E-F4ACDBC8FFD3}"/>
                </a:ext>
              </a:extLst>
            </p:cNvPr>
            <p:cNvCxnSpPr>
              <a:cxnSpLocks/>
              <a:endCxn id="31" idx="0"/>
            </p:cNvCxnSpPr>
            <p:nvPr/>
          </p:nvCxnSpPr>
          <p:spPr>
            <a:xfrm>
              <a:off x="7659879" y="1882663"/>
              <a:ext cx="1" cy="57237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FE75F2C1-DE79-4419-9A2E-4CBF88868DE4}"/>
              </a:ext>
            </a:extLst>
          </p:cNvPr>
          <p:cNvGrpSpPr/>
          <p:nvPr/>
        </p:nvGrpSpPr>
        <p:grpSpPr>
          <a:xfrm>
            <a:off x="6853261" y="5022535"/>
            <a:ext cx="2001077" cy="1101385"/>
            <a:chOff x="6067876" y="1882663"/>
            <a:chExt cx="2001077" cy="1101385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F6E6664D-FEFE-47F1-98E2-3459C1688827}"/>
                </a:ext>
              </a:extLst>
            </p:cNvPr>
            <p:cNvGrpSpPr/>
            <p:nvPr/>
          </p:nvGrpSpPr>
          <p:grpSpPr>
            <a:xfrm>
              <a:off x="6067876" y="2455033"/>
              <a:ext cx="2001077" cy="529015"/>
              <a:chOff x="6693744" y="1492290"/>
              <a:chExt cx="2001077" cy="529015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xmlns="" id="{1D4D9353-E568-4B0D-A409-A3570A3DC610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="" id="{83B04C45-3075-4AD8-BE46-2D3ECAD15DAF}"/>
                  </a:ext>
                </a:extLst>
              </p:cNvPr>
              <p:cNvSpPr txBox="1"/>
              <p:nvPr/>
            </p:nvSpPr>
            <p:spPr>
              <a:xfrm>
                <a:off x="6693744" y="156976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xmlns="" id="{848179D9-7FE3-4172-AAAA-346FDC45F20C}"/>
                </a:ext>
              </a:extLst>
            </p:cNvPr>
            <p:cNvCxnSpPr>
              <a:cxnSpLocks/>
              <a:endCxn id="36" idx="0"/>
            </p:cNvCxnSpPr>
            <p:nvPr/>
          </p:nvCxnSpPr>
          <p:spPr>
            <a:xfrm>
              <a:off x="7659879" y="1882663"/>
              <a:ext cx="1" cy="57237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0D3828D9-9363-430F-8424-832F05623814}"/>
              </a:ext>
            </a:extLst>
          </p:cNvPr>
          <p:cNvGrpSpPr/>
          <p:nvPr/>
        </p:nvGrpSpPr>
        <p:grpSpPr>
          <a:xfrm>
            <a:off x="8690109" y="3510954"/>
            <a:ext cx="2013334" cy="1776088"/>
            <a:chOff x="6607931" y="2177817"/>
            <a:chExt cx="2013334" cy="1776088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xmlns="" id="{274C349C-5AE3-46E1-96E6-CB1A8E3F9EAF}"/>
                </a:ext>
              </a:extLst>
            </p:cNvPr>
            <p:cNvGrpSpPr/>
            <p:nvPr/>
          </p:nvGrpSpPr>
          <p:grpSpPr>
            <a:xfrm>
              <a:off x="6607931" y="3424890"/>
              <a:ext cx="2013334" cy="529015"/>
              <a:chOff x="7233799" y="2462147"/>
              <a:chExt cx="2013334" cy="529015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xmlns="" id="{268C8D2A-58BB-4337-AB72-F75E72BF15B0}"/>
                  </a:ext>
                </a:extLst>
              </p:cNvPr>
              <p:cNvSpPr/>
              <p:nvPr/>
            </p:nvSpPr>
            <p:spPr>
              <a:xfrm>
                <a:off x="8428986" y="2462147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xmlns="" id="{0CA723F4-4041-4D8E-9726-BDE20EC4D593}"/>
                  </a:ext>
                </a:extLst>
              </p:cNvPr>
              <p:cNvSpPr txBox="1"/>
              <p:nvPr/>
            </p:nvSpPr>
            <p:spPr>
              <a:xfrm>
                <a:off x="7233799" y="2536305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O:2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xmlns="" id="{B45F7C52-1F98-4C0D-81DC-FD747EBD9E4A}"/>
                </a:ext>
              </a:extLst>
            </p:cNvPr>
            <p:cNvCxnSpPr>
              <a:cxnSpLocks/>
              <a:stCxn id="20" idx="5"/>
              <a:endCxn id="48" idx="0"/>
            </p:cNvCxnSpPr>
            <p:nvPr/>
          </p:nvCxnSpPr>
          <p:spPr>
            <a:xfrm>
              <a:off x="6692652" y="2177817"/>
              <a:ext cx="1519540" cy="124707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xmlns="" id="{933C81DC-295F-407B-87AA-791E2A9981F7}"/>
              </a:ext>
            </a:extLst>
          </p:cNvPr>
          <p:cNvGrpSpPr/>
          <p:nvPr/>
        </p:nvGrpSpPr>
        <p:grpSpPr>
          <a:xfrm>
            <a:off x="8661583" y="5160540"/>
            <a:ext cx="2001077" cy="1101385"/>
            <a:chOff x="6067876" y="1882663"/>
            <a:chExt cx="2001077" cy="1101385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xmlns="" id="{92A55218-1937-4CE6-AC86-651C8A177B60}"/>
                </a:ext>
              </a:extLst>
            </p:cNvPr>
            <p:cNvGrpSpPr/>
            <p:nvPr/>
          </p:nvGrpSpPr>
          <p:grpSpPr>
            <a:xfrm>
              <a:off x="6067876" y="2455033"/>
              <a:ext cx="2001077" cy="529015"/>
              <a:chOff x="6693744" y="1492290"/>
              <a:chExt cx="2001077" cy="529015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xmlns="" id="{156423CE-03F3-40A8-BF3C-852824680D72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xmlns="" id="{ED9210AF-A083-4FCC-9098-B5FC4E5E538D}"/>
                  </a:ext>
                </a:extLst>
              </p:cNvPr>
              <p:cNvSpPr txBox="1"/>
              <p:nvPr/>
            </p:nvSpPr>
            <p:spPr>
              <a:xfrm>
                <a:off x="6693744" y="156976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xmlns="" id="{8A41AC03-F95B-4A99-9AE9-2EBF5E1F2D08}"/>
                </a:ext>
              </a:extLst>
            </p:cNvPr>
            <p:cNvCxnSpPr>
              <a:cxnSpLocks/>
              <a:endCxn id="55" idx="0"/>
            </p:cNvCxnSpPr>
            <p:nvPr/>
          </p:nvCxnSpPr>
          <p:spPr>
            <a:xfrm>
              <a:off x="7659879" y="1882663"/>
              <a:ext cx="1" cy="57237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xmlns="" id="{8C467F37-1E8E-427F-BC37-0D2D2D8ECE47}"/>
              </a:ext>
            </a:extLst>
          </p:cNvPr>
          <p:cNvGrpSpPr/>
          <p:nvPr/>
        </p:nvGrpSpPr>
        <p:grpSpPr>
          <a:xfrm>
            <a:off x="8774830" y="2601107"/>
            <a:ext cx="3202633" cy="1861341"/>
            <a:chOff x="6544915" y="2238225"/>
            <a:chExt cx="3202633" cy="1861341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xmlns="" id="{742139F0-2AEB-42F6-A9FC-E63D26A933BA}"/>
                </a:ext>
              </a:extLst>
            </p:cNvPr>
            <p:cNvGrpSpPr/>
            <p:nvPr/>
          </p:nvGrpSpPr>
          <p:grpSpPr>
            <a:xfrm>
              <a:off x="7847660" y="3570551"/>
              <a:ext cx="1899888" cy="529015"/>
              <a:chOff x="8473528" y="2607808"/>
              <a:chExt cx="1899888" cy="529015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xmlns="" id="{5F7B834E-C0C6-444A-B3E2-C1ACB134CDC9}"/>
                  </a:ext>
                </a:extLst>
              </p:cNvPr>
              <p:cNvSpPr/>
              <p:nvPr/>
            </p:nvSpPr>
            <p:spPr>
              <a:xfrm>
                <a:off x="9555269" y="2607808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xmlns="" id="{1584F17F-A451-4CA0-B830-CC4C895ED676}"/>
                  </a:ext>
                </a:extLst>
              </p:cNvPr>
              <p:cNvSpPr txBox="1"/>
              <p:nvPr/>
            </p:nvSpPr>
            <p:spPr>
              <a:xfrm>
                <a:off x="8473528" y="2763111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xmlns="" id="{A980B02E-AA15-405E-BF5F-197F6952285A}"/>
                </a:ext>
              </a:extLst>
            </p:cNvPr>
            <p:cNvCxnSpPr>
              <a:cxnSpLocks/>
              <a:stCxn id="14" idx="5"/>
              <a:endCxn id="70" idx="0"/>
            </p:cNvCxnSpPr>
            <p:nvPr/>
          </p:nvCxnSpPr>
          <p:spPr>
            <a:xfrm>
              <a:off x="6544915" y="2238225"/>
              <a:ext cx="2793560" cy="133232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xmlns="" id="{1D181E89-45F3-4561-BB83-17757075311B}"/>
              </a:ext>
            </a:extLst>
          </p:cNvPr>
          <p:cNvGrpSpPr/>
          <p:nvPr/>
        </p:nvGrpSpPr>
        <p:grpSpPr>
          <a:xfrm>
            <a:off x="10147962" y="4388576"/>
            <a:ext cx="1863495" cy="1812816"/>
            <a:chOff x="6204735" y="1806445"/>
            <a:chExt cx="1863495" cy="1812816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xmlns="" id="{503B4EC2-EEA1-4F80-83A8-2FF2F7BB4BCD}"/>
                </a:ext>
              </a:extLst>
            </p:cNvPr>
            <p:cNvGrpSpPr/>
            <p:nvPr/>
          </p:nvGrpSpPr>
          <p:grpSpPr>
            <a:xfrm>
              <a:off x="6204735" y="3090246"/>
              <a:ext cx="1863495" cy="529015"/>
              <a:chOff x="6830603" y="2127503"/>
              <a:chExt cx="1863495" cy="529015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xmlns="" id="{7203C031-CD85-43B0-A4A1-0E7C88BA99A6}"/>
                  </a:ext>
                </a:extLst>
              </p:cNvPr>
              <p:cNvSpPr/>
              <p:nvPr/>
            </p:nvSpPr>
            <p:spPr>
              <a:xfrm>
                <a:off x="7875951" y="2127503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xmlns="" id="{7DA18E51-DE56-4F5D-9C13-554DC086F55A}"/>
                  </a:ext>
                </a:extLst>
              </p:cNvPr>
              <p:cNvSpPr txBox="1"/>
              <p:nvPr/>
            </p:nvSpPr>
            <p:spPr>
              <a:xfrm>
                <a:off x="6830603" y="2176224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xmlns="" id="{AAF118A6-7E4B-49C2-A9CE-51851A919192}"/>
                </a:ext>
              </a:extLst>
            </p:cNvPr>
            <p:cNvCxnSpPr>
              <a:cxnSpLocks/>
              <a:endCxn id="80" idx="0"/>
            </p:cNvCxnSpPr>
            <p:nvPr/>
          </p:nvCxnSpPr>
          <p:spPr>
            <a:xfrm>
              <a:off x="7659157" y="1806445"/>
              <a:ext cx="0" cy="128380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xmlns="" id="{1AC78D11-3EC8-4C7D-A759-4B9D1B59EA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8673729"/>
              </p:ext>
            </p:extLst>
          </p:nvPr>
        </p:nvGraphicFramePr>
        <p:xfrm>
          <a:off x="80494" y="1642085"/>
          <a:ext cx="690524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930">
                  <a:extLst>
                    <a:ext uri="{9D8B030D-6E8A-4147-A177-3AD203B41FA5}">
                      <a16:colId xmlns:a16="http://schemas.microsoft.com/office/drawing/2014/main" xmlns="" val="3627657130"/>
                    </a:ext>
                  </a:extLst>
                </a:gridCol>
                <a:gridCol w="3732530">
                  <a:extLst>
                    <a:ext uri="{9D8B030D-6E8A-4147-A177-3AD203B41FA5}">
                      <a16:colId xmlns:a16="http://schemas.microsoft.com/office/drawing/2014/main" xmlns="" val="1833956226"/>
                    </a:ext>
                  </a:extLst>
                </a:gridCol>
                <a:gridCol w="2208784">
                  <a:extLst>
                    <a:ext uri="{9D8B030D-6E8A-4147-A177-3AD203B41FA5}">
                      <a16:colId xmlns:a16="http://schemas.microsoft.com/office/drawing/2014/main" xmlns="" val="28106824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Itemset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Conditional Pattern Base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Conditional FP Tree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547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{Y:3}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{{K,E,M,O:1}, {K,E,O:1}, {K,M:1}}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&lt;K:3&gt;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856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{O:3}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{{K,E,M:1}, {K,E:2}}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&lt;K,E:3&gt;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9519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{M:3}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{{K,E:2}, {K:1}}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10499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{E:4}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19364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{K:5}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6064297"/>
                  </a:ext>
                </a:extLst>
              </a:tr>
            </a:tbl>
          </a:graphicData>
        </a:graphic>
      </p:graphicFrame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xmlns="" id="{9D082520-B3D3-4719-BB65-8547F93D6A66}"/>
              </a:ext>
            </a:extLst>
          </p:cNvPr>
          <p:cNvSpPr/>
          <p:nvPr/>
        </p:nvSpPr>
        <p:spPr>
          <a:xfrm>
            <a:off x="7466162" y="5474078"/>
            <a:ext cx="1604972" cy="727314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xmlns="" id="{6D9B0151-0393-4438-9097-CB69D2F9F4AA}"/>
              </a:ext>
            </a:extLst>
          </p:cNvPr>
          <p:cNvSpPr/>
          <p:nvPr/>
        </p:nvSpPr>
        <p:spPr>
          <a:xfrm>
            <a:off x="9374582" y="5609522"/>
            <a:ext cx="1324850" cy="727314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xmlns="" id="{F33F20BD-3DD9-4A41-B4AF-6A0D8D3BAC33}"/>
              </a:ext>
            </a:extLst>
          </p:cNvPr>
          <p:cNvSpPr/>
          <p:nvPr/>
        </p:nvSpPr>
        <p:spPr>
          <a:xfrm>
            <a:off x="10837061" y="5609522"/>
            <a:ext cx="1312025" cy="727314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xmlns="" id="{5F841AEC-4B7B-4A2C-9173-E140E728A3A4}"/>
              </a:ext>
            </a:extLst>
          </p:cNvPr>
          <p:cNvSpPr/>
          <p:nvPr/>
        </p:nvSpPr>
        <p:spPr>
          <a:xfrm>
            <a:off x="7463467" y="4680675"/>
            <a:ext cx="1604972" cy="727314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xmlns="" id="{CF8E385A-9C85-4018-863F-074982BA94EE}"/>
              </a:ext>
            </a:extLst>
          </p:cNvPr>
          <p:cNvSpPr/>
          <p:nvPr/>
        </p:nvSpPr>
        <p:spPr>
          <a:xfrm>
            <a:off x="9332813" y="4674121"/>
            <a:ext cx="1604972" cy="727314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xmlns="" id="{97FE681B-F7E7-4E38-A80D-87D85F449393}"/>
              </a:ext>
            </a:extLst>
          </p:cNvPr>
          <p:cNvSpPr/>
          <p:nvPr/>
        </p:nvSpPr>
        <p:spPr>
          <a:xfrm>
            <a:off x="7487531" y="3854509"/>
            <a:ext cx="1604972" cy="727314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xmlns="" id="{0634C0FA-A151-4831-9215-135BB094BFC7}"/>
              </a:ext>
            </a:extLst>
          </p:cNvPr>
          <p:cNvSpPr/>
          <p:nvPr/>
        </p:nvSpPr>
        <p:spPr>
          <a:xfrm>
            <a:off x="10544114" y="3877888"/>
            <a:ext cx="1604972" cy="727314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66821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0136A0-02C3-413E-B69C-583FF27D3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39" y="54429"/>
            <a:ext cx="10736981" cy="986020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Frequent Pattern Growth (FP-Growth) Example 2</a:t>
            </a:r>
            <a:endParaRPr lang="aa-E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745A130-56CF-4E2C-A23C-B874ADB6B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E11ACBC-F8FC-4EAC-B0BB-9AF4F5682785}"/>
              </a:ext>
            </a:extLst>
          </p:cNvPr>
          <p:cNvSpPr txBox="1"/>
          <p:nvPr/>
        </p:nvSpPr>
        <p:spPr>
          <a:xfrm>
            <a:off x="223361" y="1122958"/>
            <a:ext cx="180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Min_Supp</a:t>
            </a:r>
            <a:r>
              <a:rPr lang="en-US" b="1" dirty="0"/>
              <a:t> = 3</a:t>
            </a:r>
            <a:endParaRPr lang="aa-ET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4FEB9843-5A43-42C1-B4D5-818F8BA7BF47}"/>
              </a:ext>
            </a:extLst>
          </p:cNvPr>
          <p:cNvGrpSpPr/>
          <p:nvPr/>
        </p:nvGrpSpPr>
        <p:grpSpPr>
          <a:xfrm>
            <a:off x="8593531" y="1395154"/>
            <a:ext cx="2365860" cy="529015"/>
            <a:chOff x="7876674" y="1492290"/>
            <a:chExt cx="2365860" cy="52901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9BA301C4-F14B-47FD-96FB-790146A90618}"/>
                </a:ext>
              </a:extLst>
            </p:cNvPr>
            <p:cNvSpPr/>
            <p:nvPr/>
          </p:nvSpPr>
          <p:spPr>
            <a:xfrm>
              <a:off x="7876674" y="1492290"/>
              <a:ext cx="818147" cy="529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a-ET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A7C01D4D-30D6-4AC1-AA58-F0E2503EAD34}"/>
                </a:ext>
              </a:extLst>
            </p:cNvPr>
            <p:cNvSpPr txBox="1"/>
            <p:nvPr/>
          </p:nvSpPr>
          <p:spPr>
            <a:xfrm>
              <a:off x="8433736" y="1563075"/>
              <a:ext cx="1808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Null/root</a:t>
              </a:r>
              <a:endParaRPr lang="aa-ET" b="1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2EDF1406-9C00-4B3D-81F5-D992A0B95529}"/>
              </a:ext>
            </a:extLst>
          </p:cNvPr>
          <p:cNvGrpSpPr/>
          <p:nvPr/>
        </p:nvGrpSpPr>
        <p:grpSpPr>
          <a:xfrm>
            <a:off x="6893568" y="1715836"/>
            <a:ext cx="2217872" cy="962743"/>
            <a:chOff x="6067876" y="2021305"/>
            <a:chExt cx="2217872" cy="96274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B5F22C8F-BCC2-4C75-B1F3-D41D154CE160}"/>
                </a:ext>
              </a:extLst>
            </p:cNvPr>
            <p:cNvGrpSpPr/>
            <p:nvPr/>
          </p:nvGrpSpPr>
          <p:grpSpPr>
            <a:xfrm>
              <a:off x="6067876" y="2455033"/>
              <a:ext cx="2001077" cy="529015"/>
              <a:chOff x="6693744" y="1492290"/>
              <a:chExt cx="2001077" cy="529015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xmlns="" id="{FB8FF2CB-1ADC-47EB-AE57-EBD608D5CE1A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2A81FA49-A512-4084-B9BD-A1C06FF841D4}"/>
                  </a:ext>
                </a:extLst>
              </p:cNvPr>
              <p:cNvSpPr txBox="1"/>
              <p:nvPr/>
            </p:nvSpPr>
            <p:spPr>
              <a:xfrm>
                <a:off x="6693744" y="156976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K:5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xmlns="" id="{09B7292A-04F4-4B27-A189-B7F05D5D2007}"/>
                </a:ext>
              </a:extLst>
            </p:cNvPr>
            <p:cNvCxnSpPr>
              <a:cxnSpLocks/>
              <a:endCxn id="14" idx="7"/>
            </p:cNvCxnSpPr>
            <p:nvPr/>
          </p:nvCxnSpPr>
          <p:spPr>
            <a:xfrm flipH="1">
              <a:off x="7949138" y="2021305"/>
              <a:ext cx="336610" cy="5112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A66AA160-4A72-4DA9-BA4F-600B08E1E087}"/>
              </a:ext>
            </a:extLst>
          </p:cNvPr>
          <p:cNvGrpSpPr/>
          <p:nvPr/>
        </p:nvGrpSpPr>
        <p:grpSpPr>
          <a:xfrm>
            <a:off x="6893568" y="2487041"/>
            <a:ext cx="2001077" cy="1101385"/>
            <a:chOff x="6067876" y="1882663"/>
            <a:chExt cx="2001077" cy="110138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0F171951-AA33-491D-807A-7869CEC8DB44}"/>
                </a:ext>
              </a:extLst>
            </p:cNvPr>
            <p:cNvGrpSpPr/>
            <p:nvPr/>
          </p:nvGrpSpPr>
          <p:grpSpPr>
            <a:xfrm>
              <a:off x="6067876" y="2455033"/>
              <a:ext cx="2001077" cy="529015"/>
              <a:chOff x="6693744" y="1492290"/>
              <a:chExt cx="2001077" cy="529015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xmlns="" id="{DA7BFB77-2419-4C5F-8FF4-74C4BAA26742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1CCC36F8-6D51-4BD8-ACFC-90D1990D0A94}"/>
                  </a:ext>
                </a:extLst>
              </p:cNvPr>
              <p:cNvSpPr txBox="1"/>
              <p:nvPr/>
            </p:nvSpPr>
            <p:spPr>
              <a:xfrm>
                <a:off x="6693744" y="156976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E:4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xmlns="" id="{43FD268A-BB73-473C-A507-CDBA9DE1A834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>
              <a:off x="7659879" y="1882663"/>
              <a:ext cx="1" cy="57237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94AE1200-BB00-4005-86A0-E406EFC5D973}"/>
              </a:ext>
            </a:extLst>
          </p:cNvPr>
          <p:cNvGrpSpPr/>
          <p:nvPr/>
        </p:nvGrpSpPr>
        <p:grpSpPr>
          <a:xfrm>
            <a:off x="6893568" y="3369402"/>
            <a:ext cx="2001077" cy="1101385"/>
            <a:chOff x="6067876" y="1882663"/>
            <a:chExt cx="2001077" cy="110138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xmlns="" id="{73EF71AA-AD8E-4639-8D3E-C5B6A0D813AD}"/>
                </a:ext>
              </a:extLst>
            </p:cNvPr>
            <p:cNvGrpSpPr/>
            <p:nvPr/>
          </p:nvGrpSpPr>
          <p:grpSpPr>
            <a:xfrm>
              <a:off x="6067876" y="2455033"/>
              <a:ext cx="2001077" cy="529015"/>
              <a:chOff x="6693744" y="1492290"/>
              <a:chExt cx="2001077" cy="529015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xmlns="" id="{0F80F841-A81B-4D5F-B528-830FDEC3F0A9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95595B9F-75C8-4CED-9303-A6E811F414D1}"/>
                  </a:ext>
                </a:extLst>
              </p:cNvPr>
              <p:cNvSpPr txBox="1"/>
              <p:nvPr/>
            </p:nvSpPr>
            <p:spPr>
              <a:xfrm>
                <a:off x="6693744" y="156976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M:2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xmlns="" id="{59F18DB6-338E-4878-805A-7AA22C0DF6E1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>
              <a:off x="7659879" y="1882663"/>
              <a:ext cx="1" cy="57237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EA950317-43FC-4050-AA6E-84AE9141C032}"/>
              </a:ext>
            </a:extLst>
          </p:cNvPr>
          <p:cNvGrpSpPr/>
          <p:nvPr/>
        </p:nvGrpSpPr>
        <p:grpSpPr>
          <a:xfrm>
            <a:off x="6893568" y="4174291"/>
            <a:ext cx="2001077" cy="1101385"/>
            <a:chOff x="6067876" y="1882663"/>
            <a:chExt cx="2001077" cy="110138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7A08FAD0-8D29-4166-BB0E-7FBA46D02009}"/>
                </a:ext>
              </a:extLst>
            </p:cNvPr>
            <p:cNvGrpSpPr/>
            <p:nvPr/>
          </p:nvGrpSpPr>
          <p:grpSpPr>
            <a:xfrm>
              <a:off x="6067876" y="2455033"/>
              <a:ext cx="2001077" cy="529015"/>
              <a:chOff x="6693744" y="1492290"/>
              <a:chExt cx="2001077" cy="529015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xmlns="" id="{133C36C0-4DB5-4BF3-9656-E8E3EE25D603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5647643D-4112-4A20-97EC-87D500326AB7}"/>
                  </a:ext>
                </a:extLst>
              </p:cNvPr>
              <p:cNvSpPr txBox="1"/>
              <p:nvPr/>
            </p:nvSpPr>
            <p:spPr>
              <a:xfrm>
                <a:off x="6693744" y="156976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xmlns="" id="{6F869A55-A5B7-4DF5-BB2E-F4ACDBC8FFD3}"/>
                </a:ext>
              </a:extLst>
            </p:cNvPr>
            <p:cNvCxnSpPr>
              <a:cxnSpLocks/>
              <a:endCxn id="31" idx="0"/>
            </p:cNvCxnSpPr>
            <p:nvPr/>
          </p:nvCxnSpPr>
          <p:spPr>
            <a:xfrm>
              <a:off x="7659879" y="1882663"/>
              <a:ext cx="1" cy="57237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FE75F2C1-DE79-4419-9A2E-4CBF88868DE4}"/>
              </a:ext>
            </a:extLst>
          </p:cNvPr>
          <p:cNvGrpSpPr/>
          <p:nvPr/>
        </p:nvGrpSpPr>
        <p:grpSpPr>
          <a:xfrm>
            <a:off x="6853261" y="5022535"/>
            <a:ext cx="2001077" cy="1101385"/>
            <a:chOff x="6067876" y="1882663"/>
            <a:chExt cx="2001077" cy="1101385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F6E6664D-FEFE-47F1-98E2-3459C1688827}"/>
                </a:ext>
              </a:extLst>
            </p:cNvPr>
            <p:cNvGrpSpPr/>
            <p:nvPr/>
          </p:nvGrpSpPr>
          <p:grpSpPr>
            <a:xfrm>
              <a:off x="6067876" y="2455033"/>
              <a:ext cx="2001077" cy="529015"/>
              <a:chOff x="6693744" y="1492290"/>
              <a:chExt cx="2001077" cy="529015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xmlns="" id="{1D4D9353-E568-4B0D-A409-A3570A3DC610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="" id="{83B04C45-3075-4AD8-BE46-2D3ECAD15DAF}"/>
                  </a:ext>
                </a:extLst>
              </p:cNvPr>
              <p:cNvSpPr txBox="1"/>
              <p:nvPr/>
            </p:nvSpPr>
            <p:spPr>
              <a:xfrm>
                <a:off x="6693744" y="156976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xmlns="" id="{848179D9-7FE3-4172-AAAA-346FDC45F20C}"/>
                </a:ext>
              </a:extLst>
            </p:cNvPr>
            <p:cNvCxnSpPr>
              <a:cxnSpLocks/>
              <a:endCxn id="36" idx="0"/>
            </p:cNvCxnSpPr>
            <p:nvPr/>
          </p:nvCxnSpPr>
          <p:spPr>
            <a:xfrm>
              <a:off x="7659879" y="1882663"/>
              <a:ext cx="1" cy="57237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0D3828D9-9363-430F-8424-832F05623814}"/>
              </a:ext>
            </a:extLst>
          </p:cNvPr>
          <p:cNvGrpSpPr/>
          <p:nvPr/>
        </p:nvGrpSpPr>
        <p:grpSpPr>
          <a:xfrm>
            <a:off x="8690109" y="3510954"/>
            <a:ext cx="2013334" cy="1776088"/>
            <a:chOff x="6607931" y="2177817"/>
            <a:chExt cx="2013334" cy="1776088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xmlns="" id="{274C349C-5AE3-46E1-96E6-CB1A8E3F9EAF}"/>
                </a:ext>
              </a:extLst>
            </p:cNvPr>
            <p:cNvGrpSpPr/>
            <p:nvPr/>
          </p:nvGrpSpPr>
          <p:grpSpPr>
            <a:xfrm>
              <a:off x="6607931" y="3424890"/>
              <a:ext cx="2013334" cy="529015"/>
              <a:chOff x="7233799" y="2462147"/>
              <a:chExt cx="2013334" cy="529015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xmlns="" id="{268C8D2A-58BB-4337-AB72-F75E72BF15B0}"/>
                  </a:ext>
                </a:extLst>
              </p:cNvPr>
              <p:cNvSpPr/>
              <p:nvPr/>
            </p:nvSpPr>
            <p:spPr>
              <a:xfrm>
                <a:off x="8428986" y="2462147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xmlns="" id="{0CA723F4-4041-4D8E-9726-BDE20EC4D593}"/>
                  </a:ext>
                </a:extLst>
              </p:cNvPr>
              <p:cNvSpPr txBox="1"/>
              <p:nvPr/>
            </p:nvSpPr>
            <p:spPr>
              <a:xfrm>
                <a:off x="7233799" y="2536305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O:2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xmlns="" id="{B45F7C52-1F98-4C0D-81DC-FD747EBD9E4A}"/>
                </a:ext>
              </a:extLst>
            </p:cNvPr>
            <p:cNvCxnSpPr>
              <a:cxnSpLocks/>
              <a:stCxn id="20" idx="5"/>
              <a:endCxn id="48" idx="0"/>
            </p:cNvCxnSpPr>
            <p:nvPr/>
          </p:nvCxnSpPr>
          <p:spPr>
            <a:xfrm>
              <a:off x="6692652" y="2177817"/>
              <a:ext cx="1519540" cy="124707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xmlns="" id="{933C81DC-295F-407B-87AA-791E2A9981F7}"/>
              </a:ext>
            </a:extLst>
          </p:cNvPr>
          <p:cNvGrpSpPr/>
          <p:nvPr/>
        </p:nvGrpSpPr>
        <p:grpSpPr>
          <a:xfrm>
            <a:off x="8661583" y="5160540"/>
            <a:ext cx="2001077" cy="1101385"/>
            <a:chOff x="6067876" y="1882663"/>
            <a:chExt cx="2001077" cy="1101385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xmlns="" id="{92A55218-1937-4CE6-AC86-651C8A177B60}"/>
                </a:ext>
              </a:extLst>
            </p:cNvPr>
            <p:cNvGrpSpPr/>
            <p:nvPr/>
          </p:nvGrpSpPr>
          <p:grpSpPr>
            <a:xfrm>
              <a:off x="6067876" y="2455033"/>
              <a:ext cx="2001077" cy="529015"/>
              <a:chOff x="6693744" y="1492290"/>
              <a:chExt cx="2001077" cy="529015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xmlns="" id="{156423CE-03F3-40A8-BF3C-852824680D72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xmlns="" id="{ED9210AF-A083-4FCC-9098-B5FC4E5E538D}"/>
                  </a:ext>
                </a:extLst>
              </p:cNvPr>
              <p:cNvSpPr txBox="1"/>
              <p:nvPr/>
            </p:nvSpPr>
            <p:spPr>
              <a:xfrm>
                <a:off x="6693744" y="156976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xmlns="" id="{8A41AC03-F95B-4A99-9AE9-2EBF5E1F2D08}"/>
                </a:ext>
              </a:extLst>
            </p:cNvPr>
            <p:cNvCxnSpPr>
              <a:cxnSpLocks/>
              <a:endCxn id="55" idx="0"/>
            </p:cNvCxnSpPr>
            <p:nvPr/>
          </p:nvCxnSpPr>
          <p:spPr>
            <a:xfrm>
              <a:off x="7659879" y="1882663"/>
              <a:ext cx="1" cy="57237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xmlns="" id="{8C467F37-1E8E-427F-BC37-0D2D2D8ECE47}"/>
              </a:ext>
            </a:extLst>
          </p:cNvPr>
          <p:cNvGrpSpPr/>
          <p:nvPr/>
        </p:nvGrpSpPr>
        <p:grpSpPr>
          <a:xfrm>
            <a:off x="8774830" y="2601107"/>
            <a:ext cx="3202633" cy="1861341"/>
            <a:chOff x="6544915" y="2238225"/>
            <a:chExt cx="3202633" cy="1861341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xmlns="" id="{742139F0-2AEB-42F6-A9FC-E63D26A933BA}"/>
                </a:ext>
              </a:extLst>
            </p:cNvPr>
            <p:cNvGrpSpPr/>
            <p:nvPr/>
          </p:nvGrpSpPr>
          <p:grpSpPr>
            <a:xfrm>
              <a:off x="7847660" y="3570551"/>
              <a:ext cx="1899888" cy="529015"/>
              <a:chOff x="8473528" y="2607808"/>
              <a:chExt cx="1899888" cy="529015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xmlns="" id="{5F7B834E-C0C6-444A-B3E2-C1ACB134CDC9}"/>
                  </a:ext>
                </a:extLst>
              </p:cNvPr>
              <p:cNvSpPr/>
              <p:nvPr/>
            </p:nvSpPr>
            <p:spPr>
              <a:xfrm>
                <a:off x="9555269" y="2607808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xmlns="" id="{1584F17F-A451-4CA0-B830-CC4C895ED676}"/>
                  </a:ext>
                </a:extLst>
              </p:cNvPr>
              <p:cNvSpPr txBox="1"/>
              <p:nvPr/>
            </p:nvSpPr>
            <p:spPr>
              <a:xfrm>
                <a:off x="8473528" y="2763111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xmlns="" id="{A980B02E-AA15-405E-BF5F-197F6952285A}"/>
                </a:ext>
              </a:extLst>
            </p:cNvPr>
            <p:cNvCxnSpPr>
              <a:cxnSpLocks/>
              <a:stCxn id="14" idx="5"/>
              <a:endCxn id="70" idx="0"/>
            </p:cNvCxnSpPr>
            <p:nvPr/>
          </p:nvCxnSpPr>
          <p:spPr>
            <a:xfrm>
              <a:off x="6544915" y="2238225"/>
              <a:ext cx="2793560" cy="133232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xmlns="" id="{1D181E89-45F3-4561-BB83-17757075311B}"/>
              </a:ext>
            </a:extLst>
          </p:cNvPr>
          <p:cNvGrpSpPr/>
          <p:nvPr/>
        </p:nvGrpSpPr>
        <p:grpSpPr>
          <a:xfrm>
            <a:off x="10147962" y="4388576"/>
            <a:ext cx="1863495" cy="1812816"/>
            <a:chOff x="6204735" y="1806445"/>
            <a:chExt cx="1863495" cy="1812816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xmlns="" id="{503B4EC2-EEA1-4F80-83A8-2FF2F7BB4BCD}"/>
                </a:ext>
              </a:extLst>
            </p:cNvPr>
            <p:cNvGrpSpPr/>
            <p:nvPr/>
          </p:nvGrpSpPr>
          <p:grpSpPr>
            <a:xfrm>
              <a:off x="6204735" y="3090246"/>
              <a:ext cx="1863495" cy="529015"/>
              <a:chOff x="6830603" y="2127503"/>
              <a:chExt cx="1863495" cy="529015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xmlns="" id="{7203C031-CD85-43B0-A4A1-0E7C88BA99A6}"/>
                  </a:ext>
                </a:extLst>
              </p:cNvPr>
              <p:cNvSpPr/>
              <p:nvPr/>
            </p:nvSpPr>
            <p:spPr>
              <a:xfrm>
                <a:off x="7875951" y="2127503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xmlns="" id="{7DA18E51-DE56-4F5D-9C13-554DC086F55A}"/>
                  </a:ext>
                </a:extLst>
              </p:cNvPr>
              <p:cNvSpPr txBox="1"/>
              <p:nvPr/>
            </p:nvSpPr>
            <p:spPr>
              <a:xfrm>
                <a:off x="6830603" y="2176224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xmlns="" id="{AAF118A6-7E4B-49C2-A9CE-51851A919192}"/>
                </a:ext>
              </a:extLst>
            </p:cNvPr>
            <p:cNvCxnSpPr>
              <a:cxnSpLocks/>
              <a:endCxn id="80" idx="0"/>
            </p:cNvCxnSpPr>
            <p:nvPr/>
          </p:nvCxnSpPr>
          <p:spPr>
            <a:xfrm>
              <a:off x="7659157" y="1806445"/>
              <a:ext cx="0" cy="128380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xmlns="" id="{1AC78D11-3EC8-4C7D-A759-4B9D1B59EA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5867188"/>
              </p:ext>
            </p:extLst>
          </p:nvPr>
        </p:nvGraphicFramePr>
        <p:xfrm>
          <a:off x="80494" y="1642085"/>
          <a:ext cx="690524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930">
                  <a:extLst>
                    <a:ext uri="{9D8B030D-6E8A-4147-A177-3AD203B41FA5}">
                      <a16:colId xmlns:a16="http://schemas.microsoft.com/office/drawing/2014/main" xmlns="" val="3627657130"/>
                    </a:ext>
                  </a:extLst>
                </a:gridCol>
                <a:gridCol w="3732530">
                  <a:extLst>
                    <a:ext uri="{9D8B030D-6E8A-4147-A177-3AD203B41FA5}">
                      <a16:colId xmlns:a16="http://schemas.microsoft.com/office/drawing/2014/main" xmlns="" val="1833956226"/>
                    </a:ext>
                  </a:extLst>
                </a:gridCol>
                <a:gridCol w="2208784">
                  <a:extLst>
                    <a:ext uri="{9D8B030D-6E8A-4147-A177-3AD203B41FA5}">
                      <a16:colId xmlns:a16="http://schemas.microsoft.com/office/drawing/2014/main" xmlns="" val="28106824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Itemset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Conditional Pattern Base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Conditional FP Tree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547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{Y:3}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{{K,E,M,O:1}, {K,E,O:1}, {K,M:1}}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&lt;K:3&gt;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856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{O:3}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{{K,E,M:1}, {K,E:2}}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&lt;K,E:3&gt;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9519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{M:3}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{{K,E:2}, {K:1}}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&lt;K:3&gt;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10499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{E:4}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19364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{K:5}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6064297"/>
                  </a:ext>
                </a:extLst>
              </a:tr>
            </a:tbl>
          </a:graphicData>
        </a:graphic>
      </p:graphicFrame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xmlns="" id="{9D082520-B3D3-4719-BB65-8547F93D6A66}"/>
              </a:ext>
            </a:extLst>
          </p:cNvPr>
          <p:cNvSpPr/>
          <p:nvPr/>
        </p:nvSpPr>
        <p:spPr>
          <a:xfrm>
            <a:off x="7466162" y="5474078"/>
            <a:ext cx="1604972" cy="727314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xmlns="" id="{6D9B0151-0393-4438-9097-CB69D2F9F4AA}"/>
              </a:ext>
            </a:extLst>
          </p:cNvPr>
          <p:cNvSpPr/>
          <p:nvPr/>
        </p:nvSpPr>
        <p:spPr>
          <a:xfrm>
            <a:off x="9374582" y="5609522"/>
            <a:ext cx="1324850" cy="727314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xmlns="" id="{F33F20BD-3DD9-4A41-B4AF-6A0D8D3BAC33}"/>
              </a:ext>
            </a:extLst>
          </p:cNvPr>
          <p:cNvSpPr/>
          <p:nvPr/>
        </p:nvSpPr>
        <p:spPr>
          <a:xfrm>
            <a:off x="10837061" y="5609522"/>
            <a:ext cx="1312025" cy="727314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xmlns="" id="{5F841AEC-4B7B-4A2C-9173-E140E728A3A4}"/>
              </a:ext>
            </a:extLst>
          </p:cNvPr>
          <p:cNvSpPr/>
          <p:nvPr/>
        </p:nvSpPr>
        <p:spPr>
          <a:xfrm>
            <a:off x="7463467" y="4680675"/>
            <a:ext cx="1604972" cy="727314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xmlns="" id="{CF8E385A-9C85-4018-863F-074982BA94EE}"/>
              </a:ext>
            </a:extLst>
          </p:cNvPr>
          <p:cNvSpPr/>
          <p:nvPr/>
        </p:nvSpPr>
        <p:spPr>
          <a:xfrm>
            <a:off x="9332813" y="4674121"/>
            <a:ext cx="1604972" cy="727314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xmlns="" id="{97FE681B-F7E7-4E38-A80D-87D85F449393}"/>
              </a:ext>
            </a:extLst>
          </p:cNvPr>
          <p:cNvSpPr/>
          <p:nvPr/>
        </p:nvSpPr>
        <p:spPr>
          <a:xfrm>
            <a:off x="7487531" y="3854509"/>
            <a:ext cx="1604972" cy="727314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xmlns="" id="{0634C0FA-A151-4831-9215-135BB094BFC7}"/>
              </a:ext>
            </a:extLst>
          </p:cNvPr>
          <p:cNvSpPr/>
          <p:nvPr/>
        </p:nvSpPr>
        <p:spPr>
          <a:xfrm>
            <a:off x="10544114" y="3877888"/>
            <a:ext cx="1604972" cy="727314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98617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0136A0-02C3-413E-B69C-583FF27D3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39" y="54429"/>
            <a:ext cx="10736981" cy="986020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Frequent Pattern Growth (FP-Growth) Example 2</a:t>
            </a:r>
            <a:endParaRPr lang="aa-E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745A130-56CF-4E2C-A23C-B874ADB6B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E11ACBC-F8FC-4EAC-B0BB-9AF4F5682785}"/>
              </a:ext>
            </a:extLst>
          </p:cNvPr>
          <p:cNvSpPr txBox="1"/>
          <p:nvPr/>
        </p:nvSpPr>
        <p:spPr>
          <a:xfrm>
            <a:off x="223361" y="1122958"/>
            <a:ext cx="180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Min_Supp</a:t>
            </a:r>
            <a:r>
              <a:rPr lang="en-US" b="1" dirty="0"/>
              <a:t> = 3</a:t>
            </a:r>
            <a:endParaRPr lang="aa-ET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4FEB9843-5A43-42C1-B4D5-818F8BA7BF47}"/>
              </a:ext>
            </a:extLst>
          </p:cNvPr>
          <p:cNvGrpSpPr/>
          <p:nvPr/>
        </p:nvGrpSpPr>
        <p:grpSpPr>
          <a:xfrm>
            <a:off x="8593531" y="1395154"/>
            <a:ext cx="2365860" cy="529015"/>
            <a:chOff x="7876674" y="1492290"/>
            <a:chExt cx="2365860" cy="52901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9BA301C4-F14B-47FD-96FB-790146A90618}"/>
                </a:ext>
              </a:extLst>
            </p:cNvPr>
            <p:cNvSpPr/>
            <p:nvPr/>
          </p:nvSpPr>
          <p:spPr>
            <a:xfrm>
              <a:off x="7876674" y="1492290"/>
              <a:ext cx="818147" cy="529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a-ET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A7C01D4D-30D6-4AC1-AA58-F0E2503EAD34}"/>
                </a:ext>
              </a:extLst>
            </p:cNvPr>
            <p:cNvSpPr txBox="1"/>
            <p:nvPr/>
          </p:nvSpPr>
          <p:spPr>
            <a:xfrm>
              <a:off x="8433736" y="1563075"/>
              <a:ext cx="1808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Null/root</a:t>
              </a:r>
              <a:endParaRPr lang="aa-ET" b="1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2EDF1406-9C00-4B3D-81F5-D992A0B95529}"/>
              </a:ext>
            </a:extLst>
          </p:cNvPr>
          <p:cNvGrpSpPr/>
          <p:nvPr/>
        </p:nvGrpSpPr>
        <p:grpSpPr>
          <a:xfrm>
            <a:off x="6893568" y="1715836"/>
            <a:ext cx="2217872" cy="962743"/>
            <a:chOff x="6067876" y="2021305"/>
            <a:chExt cx="2217872" cy="96274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B5F22C8F-BCC2-4C75-B1F3-D41D154CE160}"/>
                </a:ext>
              </a:extLst>
            </p:cNvPr>
            <p:cNvGrpSpPr/>
            <p:nvPr/>
          </p:nvGrpSpPr>
          <p:grpSpPr>
            <a:xfrm>
              <a:off x="6067876" y="2455033"/>
              <a:ext cx="2001077" cy="529015"/>
              <a:chOff x="6693744" y="1492290"/>
              <a:chExt cx="2001077" cy="529015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xmlns="" id="{FB8FF2CB-1ADC-47EB-AE57-EBD608D5CE1A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2A81FA49-A512-4084-B9BD-A1C06FF841D4}"/>
                  </a:ext>
                </a:extLst>
              </p:cNvPr>
              <p:cNvSpPr txBox="1"/>
              <p:nvPr/>
            </p:nvSpPr>
            <p:spPr>
              <a:xfrm>
                <a:off x="6693744" y="156976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K:5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xmlns="" id="{09B7292A-04F4-4B27-A189-B7F05D5D2007}"/>
                </a:ext>
              </a:extLst>
            </p:cNvPr>
            <p:cNvCxnSpPr>
              <a:cxnSpLocks/>
              <a:endCxn id="14" idx="7"/>
            </p:cNvCxnSpPr>
            <p:nvPr/>
          </p:nvCxnSpPr>
          <p:spPr>
            <a:xfrm flipH="1">
              <a:off x="7949138" y="2021305"/>
              <a:ext cx="336610" cy="5112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A66AA160-4A72-4DA9-BA4F-600B08E1E087}"/>
              </a:ext>
            </a:extLst>
          </p:cNvPr>
          <p:cNvGrpSpPr/>
          <p:nvPr/>
        </p:nvGrpSpPr>
        <p:grpSpPr>
          <a:xfrm>
            <a:off x="6893568" y="2487041"/>
            <a:ext cx="2001077" cy="1101385"/>
            <a:chOff x="6067876" y="1882663"/>
            <a:chExt cx="2001077" cy="110138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0F171951-AA33-491D-807A-7869CEC8DB44}"/>
                </a:ext>
              </a:extLst>
            </p:cNvPr>
            <p:cNvGrpSpPr/>
            <p:nvPr/>
          </p:nvGrpSpPr>
          <p:grpSpPr>
            <a:xfrm>
              <a:off x="6067876" y="2455033"/>
              <a:ext cx="2001077" cy="529015"/>
              <a:chOff x="6693744" y="1492290"/>
              <a:chExt cx="2001077" cy="529015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xmlns="" id="{DA7BFB77-2419-4C5F-8FF4-74C4BAA26742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1CCC36F8-6D51-4BD8-ACFC-90D1990D0A94}"/>
                  </a:ext>
                </a:extLst>
              </p:cNvPr>
              <p:cNvSpPr txBox="1"/>
              <p:nvPr/>
            </p:nvSpPr>
            <p:spPr>
              <a:xfrm>
                <a:off x="6693744" y="156976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E:4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xmlns="" id="{43FD268A-BB73-473C-A507-CDBA9DE1A834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>
              <a:off x="7659879" y="1882663"/>
              <a:ext cx="1" cy="57237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94AE1200-BB00-4005-86A0-E406EFC5D973}"/>
              </a:ext>
            </a:extLst>
          </p:cNvPr>
          <p:cNvGrpSpPr/>
          <p:nvPr/>
        </p:nvGrpSpPr>
        <p:grpSpPr>
          <a:xfrm>
            <a:off x="6893568" y="3369402"/>
            <a:ext cx="2001077" cy="1101385"/>
            <a:chOff x="6067876" y="1882663"/>
            <a:chExt cx="2001077" cy="110138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xmlns="" id="{73EF71AA-AD8E-4639-8D3E-C5B6A0D813AD}"/>
                </a:ext>
              </a:extLst>
            </p:cNvPr>
            <p:cNvGrpSpPr/>
            <p:nvPr/>
          </p:nvGrpSpPr>
          <p:grpSpPr>
            <a:xfrm>
              <a:off x="6067876" y="2455033"/>
              <a:ext cx="2001077" cy="529015"/>
              <a:chOff x="6693744" y="1492290"/>
              <a:chExt cx="2001077" cy="529015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xmlns="" id="{0F80F841-A81B-4D5F-B528-830FDEC3F0A9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95595B9F-75C8-4CED-9303-A6E811F414D1}"/>
                  </a:ext>
                </a:extLst>
              </p:cNvPr>
              <p:cNvSpPr txBox="1"/>
              <p:nvPr/>
            </p:nvSpPr>
            <p:spPr>
              <a:xfrm>
                <a:off x="6693744" y="156976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M:2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xmlns="" id="{59F18DB6-338E-4878-805A-7AA22C0DF6E1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>
              <a:off x="7659879" y="1882663"/>
              <a:ext cx="1" cy="57237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EA950317-43FC-4050-AA6E-84AE9141C032}"/>
              </a:ext>
            </a:extLst>
          </p:cNvPr>
          <p:cNvGrpSpPr/>
          <p:nvPr/>
        </p:nvGrpSpPr>
        <p:grpSpPr>
          <a:xfrm>
            <a:off x="6893568" y="4174291"/>
            <a:ext cx="2001077" cy="1101385"/>
            <a:chOff x="6067876" y="1882663"/>
            <a:chExt cx="2001077" cy="110138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7A08FAD0-8D29-4166-BB0E-7FBA46D02009}"/>
                </a:ext>
              </a:extLst>
            </p:cNvPr>
            <p:cNvGrpSpPr/>
            <p:nvPr/>
          </p:nvGrpSpPr>
          <p:grpSpPr>
            <a:xfrm>
              <a:off x="6067876" y="2455033"/>
              <a:ext cx="2001077" cy="529015"/>
              <a:chOff x="6693744" y="1492290"/>
              <a:chExt cx="2001077" cy="529015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xmlns="" id="{133C36C0-4DB5-4BF3-9656-E8E3EE25D603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5647643D-4112-4A20-97EC-87D500326AB7}"/>
                  </a:ext>
                </a:extLst>
              </p:cNvPr>
              <p:cNvSpPr txBox="1"/>
              <p:nvPr/>
            </p:nvSpPr>
            <p:spPr>
              <a:xfrm>
                <a:off x="6693744" y="156976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xmlns="" id="{6F869A55-A5B7-4DF5-BB2E-F4ACDBC8FFD3}"/>
                </a:ext>
              </a:extLst>
            </p:cNvPr>
            <p:cNvCxnSpPr>
              <a:cxnSpLocks/>
              <a:endCxn id="31" idx="0"/>
            </p:cNvCxnSpPr>
            <p:nvPr/>
          </p:nvCxnSpPr>
          <p:spPr>
            <a:xfrm>
              <a:off x="7659879" y="1882663"/>
              <a:ext cx="1" cy="57237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FE75F2C1-DE79-4419-9A2E-4CBF88868DE4}"/>
              </a:ext>
            </a:extLst>
          </p:cNvPr>
          <p:cNvGrpSpPr/>
          <p:nvPr/>
        </p:nvGrpSpPr>
        <p:grpSpPr>
          <a:xfrm>
            <a:off x="6853261" y="5022535"/>
            <a:ext cx="2001077" cy="1101385"/>
            <a:chOff x="6067876" y="1882663"/>
            <a:chExt cx="2001077" cy="1101385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F6E6664D-FEFE-47F1-98E2-3459C1688827}"/>
                </a:ext>
              </a:extLst>
            </p:cNvPr>
            <p:cNvGrpSpPr/>
            <p:nvPr/>
          </p:nvGrpSpPr>
          <p:grpSpPr>
            <a:xfrm>
              <a:off x="6067876" y="2455033"/>
              <a:ext cx="2001077" cy="529015"/>
              <a:chOff x="6693744" y="1492290"/>
              <a:chExt cx="2001077" cy="529015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xmlns="" id="{1D4D9353-E568-4B0D-A409-A3570A3DC610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="" id="{83B04C45-3075-4AD8-BE46-2D3ECAD15DAF}"/>
                  </a:ext>
                </a:extLst>
              </p:cNvPr>
              <p:cNvSpPr txBox="1"/>
              <p:nvPr/>
            </p:nvSpPr>
            <p:spPr>
              <a:xfrm>
                <a:off x="6693744" y="156976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xmlns="" id="{848179D9-7FE3-4172-AAAA-346FDC45F20C}"/>
                </a:ext>
              </a:extLst>
            </p:cNvPr>
            <p:cNvCxnSpPr>
              <a:cxnSpLocks/>
              <a:endCxn id="36" idx="0"/>
            </p:cNvCxnSpPr>
            <p:nvPr/>
          </p:nvCxnSpPr>
          <p:spPr>
            <a:xfrm>
              <a:off x="7659879" y="1882663"/>
              <a:ext cx="1" cy="57237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0D3828D9-9363-430F-8424-832F05623814}"/>
              </a:ext>
            </a:extLst>
          </p:cNvPr>
          <p:cNvGrpSpPr/>
          <p:nvPr/>
        </p:nvGrpSpPr>
        <p:grpSpPr>
          <a:xfrm>
            <a:off x="8690109" y="3510954"/>
            <a:ext cx="2013334" cy="1776088"/>
            <a:chOff x="6607931" y="2177817"/>
            <a:chExt cx="2013334" cy="1776088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xmlns="" id="{274C349C-5AE3-46E1-96E6-CB1A8E3F9EAF}"/>
                </a:ext>
              </a:extLst>
            </p:cNvPr>
            <p:cNvGrpSpPr/>
            <p:nvPr/>
          </p:nvGrpSpPr>
          <p:grpSpPr>
            <a:xfrm>
              <a:off x="6607931" y="3424890"/>
              <a:ext cx="2013334" cy="529015"/>
              <a:chOff x="7233799" y="2462147"/>
              <a:chExt cx="2013334" cy="529015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xmlns="" id="{268C8D2A-58BB-4337-AB72-F75E72BF15B0}"/>
                  </a:ext>
                </a:extLst>
              </p:cNvPr>
              <p:cNvSpPr/>
              <p:nvPr/>
            </p:nvSpPr>
            <p:spPr>
              <a:xfrm>
                <a:off x="8428986" y="2462147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xmlns="" id="{0CA723F4-4041-4D8E-9726-BDE20EC4D593}"/>
                  </a:ext>
                </a:extLst>
              </p:cNvPr>
              <p:cNvSpPr txBox="1"/>
              <p:nvPr/>
            </p:nvSpPr>
            <p:spPr>
              <a:xfrm>
                <a:off x="7233799" y="2536305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O:2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xmlns="" id="{B45F7C52-1F98-4C0D-81DC-FD747EBD9E4A}"/>
                </a:ext>
              </a:extLst>
            </p:cNvPr>
            <p:cNvCxnSpPr>
              <a:cxnSpLocks/>
              <a:stCxn id="20" idx="5"/>
              <a:endCxn id="48" idx="0"/>
            </p:cNvCxnSpPr>
            <p:nvPr/>
          </p:nvCxnSpPr>
          <p:spPr>
            <a:xfrm>
              <a:off x="6692652" y="2177817"/>
              <a:ext cx="1519540" cy="124707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xmlns="" id="{933C81DC-295F-407B-87AA-791E2A9981F7}"/>
              </a:ext>
            </a:extLst>
          </p:cNvPr>
          <p:cNvGrpSpPr/>
          <p:nvPr/>
        </p:nvGrpSpPr>
        <p:grpSpPr>
          <a:xfrm>
            <a:off x="8661583" y="5160540"/>
            <a:ext cx="2001077" cy="1101385"/>
            <a:chOff x="6067876" y="1882663"/>
            <a:chExt cx="2001077" cy="1101385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xmlns="" id="{92A55218-1937-4CE6-AC86-651C8A177B60}"/>
                </a:ext>
              </a:extLst>
            </p:cNvPr>
            <p:cNvGrpSpPr/>
            <p:nvPr/>
          </p:nvGrpSpPr>
          <p:grpSpPr>
            <a:xfrm>
              <a:off x="6067876" y="2455033"/>
              <a:ext cx="2001077" cy="529015"/>
              <a:chOff x="6693744" y="1492290"/>
              <a:chExt cx="2001077" cy="529015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xmlns="" id="{156423CE-03F3-40A8-BF3C-852824680D72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xmlns="" id="{ED9210AF-A083-4FCC-9098-B5FC4E5E538D}"/>
                  </a:ext>
                </a:extLst>
              </p:cNvPr>
              <p:cNvSpPr txBox="1"/>
              <p:nvPr/>
            </p:nvSpPr>
            <p:spPr>
              <a:xfrm>
                <a:off x="6693744" y="156976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xmlns="" id="{8A41AC03-F95B-4A99-9AE9-2EBF5E1F2D08}"/>
                </a:ext>
              </a:extLst>
            </p:cNvPr>
            <p:cNvCxnSpPr>
              <a:cxnSpLocks/>
              <a:endCxn id="55" idx="0"/>
            </p:cNvCxnSpPr>
            <p:nvPr/>
          </p:nvCxnSpPr>
          <p:spPr>
            <a:xfrm>
              <a:off x="7659879" y="1882663"/>
              <a:ext cx="1" cy="57237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xmlns="" id="{8C467F37-1E8E-427F-BC37-0D2D2D8ECE47}"/>
              </a:ext>
            </a:extLst>
          </p:cNvPr>
          <p:cNvGrpSpPr/>
          <p:nvPr/>
        </p:nvGrpSpPr>
        <p:grpSpPr>
          <a:xfrm>
            <a:off x="8774830" y="2601107"/>
            <a:ext cx="3202633" cy="1861341"/>
            <a:chOff x="6544915" y="2238225"/>
            <a:chExt cx="3202633" cy="1861341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xmlns="" id="{742139F0-2AEB-42F6-A9FC-E63D26A933BA}"/>
                </a:ext>
              </a:extLst>
            </p:cNvPr>
            <p:cNvGrpSpPr/>
            <p:nvPr/>
          </p:nvGrpSpPr>
          <p:grpSpPr>
            <a:xfrm>
              <a:off x="7847660" y="3570551"/>
              <a:ext cx="1899888" cy="529015"/>
              <a:chOff x="8473528" y="2607808"/>
              <a:chExt cx="1899888" cy="529015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xmlns="" id="{5F7B834E-C0C6-444A-B3E2-C1ACB134CDC9}"/>
                  </a:ext>
                </a:extLst>
              </p:cNvPr>
              <p:cNvSpPr/>
              <p:nvPr/>
            </p:nvSpPr>
            <p:spPr>
              <a:xfrm>
                <a:off x="9555269" y="2607808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xmlns="" id="{1584F17F-A451-4CA0-B830-CC4C895ED676}"/>
                  </a:ext>
                </a:extLst>
              </p:cNvPr>
              <p:cNvSpPr txBox="1"/>
              <p:nvPr/>
            </p:nvSpPr>
            <p:spPr>
              <a:xfrm>
                <a:off x="8473528" y="2763111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xmlns="" id="{A980B02E-AA15-405E-BF5F-197F6952285A}"/>
                </a:ext>
              </a:extLst>
            </p:cNvPr>
            <p:cNvCxnSpPr>
              <a:cxnSpLocks/>
              <a:stCxn id="14" idx="5"/>
              <a:endCxn id="70" idx="0"/>
            </p:cNvCxnSpPr>
            <p:nvPr/>
          </p:nvCxnSpPr>
          <p:spPr>
            <a:xfrm>
              <a:off x="6544915" y="2238225"/>
              <a:ext cx="2793560" cy="133232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xmlns="" id="{1D181E89-45F3-4561-BB83-17757075311B}"/>
              </a:ext>
            </a:extLst>
          </p:cNvPr>
          <p:cNvGrpSpPr/>
          <p:nvPr/>
        </p:nvGrpSpPr>
        <p:grpSpPr>
          <a:xfrm>
            <a:off x="10147962" y="4388576"/>
            <a:ext cx="1863495" cy="1812816"/>
            <a:chOff x="6204735" y="1806445"/>
            <a:chExt cx="1863495" cy="1812816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xmlns="" id="{503B4EC2-EEA1-4F80-83A8-2FF2F7BB4BCD}"/>
                </a:ext>
              </a:extLst>
            </p:cNvPr>
            <p:cNvGrpSpPr/>
            <p:nvPr/>
          </p:nvGrpSpPr>
          <p:grpSpPr>
            <a:xfrm>
              <a:off x="6204735" y="3090246"/>
              <a:ext cx="1863495" cy="529015"/>
              <a:chOff x="6830603" y="2127503"/>
              <a:chExt cx="1863495" cy="529015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xmlns="" id="{7203C031-CD85-43B0-A4A1-0E7C88BA99A6}"/>
                  </a:ext>
                </a:extLst>
              </p:cNvPr>
              <p:cNvSpPr/>
              <p:nvPr/>
            </p:nvSpPr>
            <p:spPr>
              <a:xfrm>
                <a:off x="7875951" y="2127503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xmlns="" id="{7DA18E51-DE56-4F5D-9C13-554DC086F55A}"/>
                  </a:ext>
                </a:extLst>
              </p:cNvPr>
              <p:cNvSpPr txBox="1"/>
              <p:nvPr/>
            </p:nvSpPr>
            <p:spPr>
              <a:xfrm>
                <a:off x="6830603" y="2176224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xmlns="" id="{AAF118A6-7E4B-49C2-A9CE-51851A919192}"/>
                </a:ext>
              </a:extLst>
            </p:cNvPr>
            <p:cNvCxnSpPr>
              <a:cxnSpLocks/>
              <a:endCxn id="80" idx="0"/>
            </p:cNvCxnSpPr>
            <p:nvPr/>
          </p:nvCxnSpPr>
          <p:spPr>
            <a:xfrm>
              <a:off x="7659157" y="1806445"/>
              <a:ext cx="0" cy="128380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xmlns="" id="{1AC78D11-3EC8-4C7D-A759-4B9D1B59EAA2}"/>
              </a:ext>
            </a:extLst>
          </p:cNvPr>
          <p:cNvGraphicFramePr>
            <a:graphicFrameLocks/>
          </p:cNvGraphicFramePr>
          <p:nvPr/>
        </p:nvGraphicFramePr>
        <p:xfrm>
          <a:off x="80494" y="1642085"/>
          <a:ext cx="690524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930">
                  <a:extLst>
                    <a:ext uri="{9D8B030D-6E8A-4147-A177-3AD203B41FA5}">
                      <a16:colId xmlns:a16="http://schemas.microsoft.com/office/drawing/2014/main" xmlns="" val="3627657130"/>
                    </a:ext>
                  </a:extLst>
                </a:gridCol>
                <a:gridCol w="3732530">
                  <a:extLst>
                    <a:ext uri="{9D8B030D-6E8A-4147-A177-3AD203B41FA5}">
                      <a16:colId xmlns:a16="http://schemas.microsoft.com/office/drawing/2014/main" xmlns="" val="1833956226"/>
                    </a:ext>
                  </a:extLst>
                </a:gridCol>
                <a:gridCol w="2208784">
                  <a:extLst>
                    <a:ext uri="{9D8B030D-6E8A-4147-A177-3AD203B41FA5}">
                      <a16:colId xmlns:a16="http://schemas.microsoft.com/office/drawing/2014/main" xmlns="" val="28106824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Itemset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Conditional Pattern Base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Conditional FP Tree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547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{Y:3}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{{K,E,M,O:1}, {K,E,O:1}, {K,M:1}}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&lt;K:3&gt;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856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{O:3}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{{K,E,M:1}, {K,E:2}}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&lt;K,E:3&gt;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9519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{M:3}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{{K,E:2}, {K:1}}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&lt;K:3&gt;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10499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{E:4}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19364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{K:5}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6064297"/>
                  </a:ext>
                </a:extLst>
              </a:tr>
            </a:tbl>
          </a:graphicData>
        </a:graphic>
      </p:graphicFrame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xmlns="" id="{9D082520-B3D3-4719-BB65-8547F93D6A66}"/>
              </a:ext>
            </a:extLst>
          </p:cNvPr>
          <p:cNvSpPr/>
          <p:nvPr/>
        </p:nvSpPr>
        <p:spPr>
          <a:xfrm>
            <a:off x="7466162" y="5474078"/>
            <a:ext cx="1604972" cy="727314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xmlns="" id="{6D9B0151-0393-4438-9097-CB69D2F9F4AA}"/>
              </a:ext>
            </a:extLst>
          </p:cNvPr>
          <p:cNvSpPr/>
          <p:nvPr/>
        </p:nvSpPr>
        <p:spPr>
          <a:xfrm>
            <a:off x="9374582" y="5609522"/>
            <a:ext cx="1324850" cy="727314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xmlns="" id="{F33F20BD-3DD9-4A41-B4AF-6A0D8D3BAC33}"/>
              </a:ext>
            </a:extLst>
          </p:cNvPr>
          <p:cNvSpPr/>
          <p:nvPr/>
        </p:nvSpPr>
        <p:spPr>
          <a:xfrm>
            <a:off x="10837061" y="5609522"/>
            <a:ext cx="1312025" cy="727314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xmlns="" id="{5F841AEC-4B7B-4A2C-9173-E140E728A3A4}"/>
              </a:ext>
            </a:extLst>
          </p:cNvPr>
          <p:cNvSpPr/>
          <p:nvPr/>
        </p:nvSpPr>
        <p:spPr>
          <a:xfrm>
            <a:off x="7463467" y="4680675"/>
            <a:ext cx="1604972" cy="727314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xmlns="" id="{CF8E385A-9C85-4018-863F-074982BA94EE}"/>
              </a:ext>
            </a:extLst>
          </p:cNvPr>
          <p:cNvSpPr/>
          <p:nvPr/>
        </p:nvSpPr>
        <p:spPr>
          <a:xfrm>
            <a:off x="9332813" y="4674121"/>
            <a:ext cx="1604972" cy="727314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xmlns="" id="{97FE681B-F7E7-4E38-A80D-87D85F449393}"/>
              </a:ext>
            </a:extLst>
          </p:cNvPr>
          <p:cNvSpPr/>
          <p:nvPr/>
        </p:nvSpPr>
        <p:spPr>
          <a:xfrm>
            <a:off x="7472729" y="3859801"/>
            <a:ext cx="1604972" cy="727314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xmlns="" id="{0634C0FA-A151-4831-9215-135BB094BFC7}"/>
              </a:ext>
            </a:extLst>
          </p:cNvPr>
          <p:cNvSpPr/>
          <p:nvPr/>
        </p:nvSpPr>
        <p:spPr>
          <a:xfrm>
            <a:off x="10544114" y="3877888"/>
            <a:ext cx="1604972" cy="727314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xmlns="" id="{32F430DF-92FE-4C98-A729-093B15077F6F}"/>
              </a:ext>
            </a:extLst>
          </p:cNvPr>
          <p:cNvSpPr/>
          <p:nvPr/>
        </p:nvSpPr>
        <p:spPr>
          <a:xfrm>
            <a:off x="7463467" y="3033715"/>
            <a:ext cx="1604972" cy="727314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78557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0136A0-02C3-413E-B69C-583FF27D3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39" y="54429"/>
            <a:ext cx="10736981" cy="986020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Frequent Pattern Growth (FP-Growth) Example 2</a:t>
            </a:r>
            <a:endParaRPr lang="aa-E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745A130-56CF-4E2C-A23C-B874ADB6B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E11ACBC-F8FC-4EAC-B0BB-9AF4F5682785}"/>
              </a:ext>
            </a:extLst>
          </p:cNvPr>
          <p:cNvSpPr txBox="1"/>
          <p:nvPr/>
        </p:nvSpPr>
        <p:spPr>
          <a:xfrm>
            <a:off x="223361" y="1122958"/>
            <a:ext cx="180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Min_Supp</a:t>
            </a:r>
            <a:r>
              <a:rPr lang="en-US" b="1" dirty="0"/>
              <a:t> = 3</a:t>
            </a:r>
            <a:endParaRPr lang="aa-ET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4FEB9843-5A43-42C1-B4D5-818F8BA7BF47}"/>
              </a:ext>
            </a:extLst>
          </p:cNvPr>
          <p:cNvGrpSpPr/>
          <p:nvPr/>
        </p:nvGrpSpPr>
        <p:grpSpPr>
          <a:xfrm>
            <a:off x="8593531" y="1395154"/>
            <a:ext cx="2365860" cy="529015"/>
            <a:chOff x="7876674" y="1492290"/>
            <a:chExt cx="2365860" cy="52901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9BA301C4-F14B-47FD-96FB-790146A90618}"/>
                </a:ext>
              </a:extLst>
            </p:cNvPr>
            <p:cNvSpPr/>
            <p:nvPr/>
          </p:nvSpPr>
          <p:spPr>
            <a:xfrm>
              <a:off x="7876674" y="1492290"/>
              <a:ext cx="818147" cy="529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a-ET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A7C01D4D-30D6-4AC1-AA58-F0E2503EAD34}"/>
                </a:ext>
              </a:extLst>
            </p:cNvPr>
            <p:cNvSpPr txBox="1"/>
            <p:nvPr/>
          </p:nvSpPr>
          <p:spPr>
            <a:xfrm>
              <a:off x="8433736" y="1563075"/>
              <a:ext cx="1808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Null/root</a:t>
              </a:r>
              <a:endParaRPr lang="aa-ET" b="1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2EDF1406-9C00-4B3D-81F5-D992A0B95529}"/>
              </a:ext>
            </a:extLst>
          </p:cNvPr>
          <p:cNvGrpSpPr/>
          <p:nvPr/>
        </p:nvGrpSpPr>
        <p:grpSpPr>
          <a:xfrm>
            <a:off x="6893568" y="1715836"/>
            <a:ext cx="2217872" cy="962743"/>
            <a:chOff x="6067876" y="2021305"/>
            <a:chExt cx="2217872" cy="96274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B5F22C8F-BCC2-4C75-B1F3-D41D154CE160}"/>
                </a:ext>
              </a:extLst>
            </p:cNvPr>
            <p:cNvGrpSpPr/>
            <p:nvPr/>
          </p:nvGrpSpPr>
          <p:grpSpPr>
            <a:xfrm>
              <a:off x="6067876" y="2455033"/>
              <a:ext cx="2001077" cy="529015"/>
              <a:chOff x="6693744" y="1492290"/>
              <a:chExt cx="2001077" cy="529015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xmlns="" id="{FB8FF2CB-1ADC-47EB-AE57-EBD608D5CE1A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2A81FA49-A512-4084-B9BD-A1C06FF841D4}"/>
                  </a:ext>
                </a:extLst>
              </p:cNvPr>
              <p:cNvSpPr txBox="1"/>
              <p:nvPr/>
            </p:nvSpPr>
            <p:spPr>
              <a:xfrm>
                <a:off x="6693744" y="156976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K:5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xmlns="" id="{09B7292A-04F4-4B27-A189-B7F05D5D2007}"/>
                </a:ext>
              </a:extLst>
            </p:cNvPr>
            <p:cNvCxnSpPr>
              <a:cxnSpLocks/>
              <a:endCxn id="14" idx="7"/>
            </p:cNvCxnSpPr>
            <p:nvPr/>
          </p:nvCxnSpPr>
          <p:spPr>
            <a:xfrm flipH="1">
              <a:off x="7949138" y="2021305"/>
              <a:ext cx="336610" cy="5112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A66AA160-4A72-4DA9-BA4F-600B08E1E087}"/>
              </a:ext>
            </a:extLst>
          </p:cNvPr>
          <p:cNvGrpSpPr/>
          <p:nvPr/>
        </p:nvGrpSpPr>
        <p:grpSpPr>
          <a:xfrm>
            <a:off x="6893568" y="2487041"/>
            <a:ext cx="2001077" cy="1101385"/>
            <a:chOff x="6067876" y="1882663"/>
            <a:chExt cx="2001077" cy="110138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0F171951-AA33-491D-807A-7869CEC8DB44}"/>
                </a:ext>
              </a:extLst>
            </p:cNvPr>
            <p:cNvGrpSpPr/>
            <p:nvPr/>
          </p:nvGrpSpPr>
          <p:grpSpPr>
            <a:xfrm>
              <a:off x="6067876" y="2455033"/>
              <a:ext cx="2001077" cy="529015"/>
              <a:chOff x="6693744" y="1492290"/>
              <a:chExt cx="2001077" cy="529015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xmlns="" id="{DA7BFB77-2419-4C5F-8FF4-74C4BAA26742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1CCC36F8-6D51-4BD8-ACFC-90D1990D0A94}"/>
                  </a:ext>
                </a:extLst>
              </p:cNvPr>
              <p:cNvSpPr txBox="1"/>
              <p:nvPr/>
            </p:nvSpPr>
            <p:spPr>
              <a:xfrm>
                <a:off x="6693744" y="156976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E:4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xmlns="" id="{43FD268A-BB73-473C-A507-CDBA9DE1A834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>
              <a:off x="7659879" y="1882663"/>
              <a:ext cx="1" cy="57237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94AE1200-BB00-4005-86A0-E406EFC5D973}"/>
              </a:ext>
            </a:extLst>
          </p:cNvPr>
          <p:cNvGrpSpPr/>
          <p:nvPr/>
        </p:nvGrpSpPr>
        <p:grpSpPr>
          <a:xfrm>
            <a:off x="6893568" y="3369402"/>
            <a:ext cx="2001077" cy="1101385"/>
            <a:chOff x="6067876" y="1882663"/>
            <a:chExt cx="2001077" cy="110138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xmlns="" id="{73EF71AA-AD8E-4639-8D3E-C5B6A0D813AD}"/>
                </a:ext>
              </a:extLst>
            </p:cNvPr>
            <p:cNvGrpSpPr/>
            <p:nvPr/>
          </p:nvGrpSpPr>
          <p:grpSpPr>
            <a:xfrm>
              <a:off x="6067876" y="2455033"/>
              <a:ext cx="2001077" cy="529015"/>
              <a:chOff x="6693744" y="1492290"/>
              <a:chExt cx="2001077" cy="529015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xmlns="" id="{0F80F841-A81B-4D5F-B528-830FDEC3F0A9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95595B9F-75C8-4CED-9303-A6E811F414D1}"/>
                  </a:ext>
                </a:extLst>
              </p:cNvPr>
              <p:cNvSpPr txBox="1"/>
              <p:nvPr/>
            </p:nvSpPr>
            <p:spPr>
              <a:xfrm>
                <a:off x="6693744" y="156976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M:2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xmlns="" id="{59F18DB6-338E-4878-805A-7AA22C0DF6E1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>
              <a:off x="7659879" y="1882663"/>
              <a:ext cx="1" cy="57237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EA950317-43FC-4050-AA6E-84AE9141C032}"/>
              </a:ext>
            </a:extLst>
          </p:cNvPr>
          <p:cNvGrpSpPr/>
          <p:nvPr/>
        </p:nvGrpSpPr>
        <p:grpSpPr>
          <a:xfrm>
            <a:off x="6893568" y="4174291"/>
            <a:ext cx="2001077" cy="1101385"/>
            <a:chOff x="6067876" y="1882663"/>
            <a:chExt cx="2001077" cy="110138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7A08FAD0-8D29-4166-BB0E-7FBA46D02009}"/>
                </a:ext>
              </a:extLst>
            </p:cNvPr>
            <p:cNvGrpSpPr/>
            <p:nvPr/>
          </p:nvGrpSpPr>
          <p:grpSpPr>
            <a:xfrm>
              <a:off x="6067876" y="2455033"/>
              <a:ext cx="2001077" cy="529015"/>
              <a:chOff x="6693744" y="1492290"/>
              <a:chExt cx="2001077" cy="529015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xmlns="" id="{133C36C0-4DB5-4BF3-9656-E8E3EE25D603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5647643D-4112-4A20-97EC-87D500326AB7}"/>
                  </a:ext>
                </a:extLst>
              </p:cNvPr>
              <p:cNvSpPr txBox="1"/>
              <p:nvPr/>
            </p:nvSpPr>
            <p:spPr>
              <a:xfrm>
                <a:off x="6693744" y="156976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xmlns="" id="{6F869A55-A5B7-4DF5-BB2E-F4ACDBC8FFD3}"/>
                </a:ext>
              </a:extLst>
            </p:cNvPr>
            <p:cNvCxnSpPr>
              <a:cxnSpLocks/>
              <a:endCxn id="31" idx="0"/>
            </p:cNvCxnSpPr>
            <p:nvPr/>
          </p:nvCxnSpPr>
          <p:spPr>
            <a:xfrm>
              <a:off x="7659879" y="1882663"/>
              <a:ext cx="1" cy="57237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FE75F2C1-DE79-4419-9A2E-4CBF88868DE4}"/>
              </a:ext>
            </a:extLst>
          </p:cNvPr>
          <p:cNvGrpSpPr/>
          <p:nvPr/>
        </p:nvGrpSpPr>
        <p:grpSpPr>
          <a:xfrm>
            <a:off x="6853261" y="5022535"/>
            <a:ext cx="2001077" cy="1101385"/>
            <a:chOff x="6067876" y="1882663"/>
            <a:chExt cx="2001077" cy="1101385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F6E6664D-FEFE-47F1-98E2-3459C1688827}"/>
                </a:ext>
              </a:extLst>
            </p:cNvPr>
            <p:cNvGrpSpPr/>
            <p:nvPr/>
          </p:nvGrpSpPr>
          <p:grpSpPr>
            <a:xfrm>
              <a:off x="6067876" y="2455033"/>
              <a:ext cx="2001077" cy="529015"/>
              <a:chOff x="6693744" y="1492290"/>
              <a:chExt cx="2001077" cy="529015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xmlns="" id="{1D4D9353-E568-4B0D-A409-A3570A3DC610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="" id="{83B04C45-3075-4AD8-BE46-2D3ECAD15DAF}"/>
                  </a:ext>
                </a:extLst>
              </p:cNvPr>
              <p:cNvSpPr txBox="1"/>
              <p:nvPr/>
            </p:nvSpPr>
            <p:spPr>
              <a:xfrm>
                <a:off x="6693744" y="156976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xmlns="" id="{848179D9-7FE3-4172-AAAA-346FDC45F20C}"/>
                </a:ext>
              </a:extLst>
            </p:cNvPr>
            <p:cNvCxnSpPr>
              <a:cxnSpLocks/>
              <a:endCxn id="36" idx="0"/>
            </p:cNvCxnSpPr>
            <p:nvPr/>
          </p:nvCxnSpPr>
          <p:spPr>
            <a:xfrm>
              <a:off x="7659879" y="1882663"/>
              <a:ext cx="1" cy="57237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0D3828D9-9363-430F-8424-832F05623814}"/>
              </a:ext>
            </a:extLst>
          </p:cNvPr>
          <p:cNvGrpSpPr/>
          <p:nvPr/>
        </p:nvGrpSpPr>
        <p:grpSpPr>
          <a:xfrm>
            <a:off x="8690109" y="3510954"/>
            <a:ext cx="2013334" cy="1776088"/>
            <a:chOff x="6607931" y="2177817"/>
            <a:chExt cx="2013334" cy="1776088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xmlns="" id="{274C349C-5AE3-46E1-96E6-CB1A8E3F9EAF}"/>
                </a:ext>
              </a:extLst>
            </p:cNvPr>
            <p:cNvGrpSpPr/>
            <p:nvPr/>
          </p:nvGrpSpPr>
          <p:grpSpPr>
            <a:xfrm>
              <a:off x="6607931" y="3424890"/>
              <a:ext cx="2013334" cy="529015"/>
              <a:chOff x="7233799" y="2462147"/>
              <a:chExt cx="2013334" cy="529015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xmlns="" id="{268C8D2A-58BB-4337-AB72-F75E72BF15B0}"/>
                  </a:ext>
                </a:extLst>
              </p:cNvPr>
              <p:cNvSpPr/>
              <p:nvPr/>
            </p:nvSpPr>
            <p:spPr>
              <a:xfrm>
                <a:off x="8428986" y="2462147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xmlns="" id="{0CA723F4-4041-4D8E-9726-BDE20EC4D593}"/>
                  </a:ext>
                </a:extLst>
              </p:cNvPr>
              <p:cNvSpPr txBox="1"/>
              <p:nvPr/>
            </p:nvSpPr>
            <p:spPr>
              <a:xfrm>
                <a:off x="7233799" y="2536305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O:2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xmlns="" id="{B45F7C52-1F98-4C0D-81DC-FD747EBD9E4A}"/>
                </a:ext>
              </a:extLst>
            </p:cNvPr>
            <p:cNvCxnSpPr>
              <a:cxnSpLocks/>
              <a:stCxn id="20" idx="5"/>
              <a:endCxn id="48" idx="0"/>
            </p:cNvCxnSpPr>
            <p:nvPr/>
          </p:nvCxnSpPr>
          <p:spPr>
            <a:xfrm>
              <a:off x="6692652" y="2177817"/>
              <a:ext cx="1519540" cy="124707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xmlns="" id="{933C81DC-295F-407B-87AA-791E2A9981F7}"/>
              </a:ext>
            </a:extLst>
          </p:cNvPr>
          <p:cNvGrpSpPr/>
          <p:nvPr/>
        </p:nvGrpSpPr>
        <p:grpSpPr>
          <a:xfrm>
            <a:off x="8661583" y="5160540"/>
            <a:ext cx="2001077" cy="1101385"/>
            <a:chOff x="6067876" y="1882663"/>
            <a:chExt cx="2001077" cy="1101385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xmlns="" id="{92A55218-1937-4CE6-AC86-651C8A177B60}"/>
                </a:ext>
              </a:extLst>
            </p:cNvPr>
            <p:cNvGrpSpPr/>
            <p:nvPr/>
          </p:nvGrpSpPr>
          <p:grpSpPr>
            <a:xfrm>
              <a:off x="6067876" y="2455033"/>
              <a:ext cx="2001077" cy="529015"/>
              <a:chOff x="6693744" y="1492290"/>
              <a:chExt cx="2001077" cy="529015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xmlns="" id="{156423CE-03F3-40A8-BF3C-852824680D72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xmlns="" id="{ED9210AF-A083-4FCC-9098-B5FC4E5E538D}"/>
                  </a:ext>
                </a:extLst>
              </p:cNvPr>
              <p:cNvSpPr txBox="1"/>
              <p:nvPr/>
            </p:nvSpPr>
            <p:spPr>
              <a:xfrm>
                <a:off x="6693744" y="156976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xmlns="" id="{8A41AC03-F95B-4A99-9AE9-2EBF5E1F2D08}"/>
                </a:ext>
              </a:extLst>
            </p:cNvPr>
            <p:cNvCxnSpPr>
              <a:cxnSpLocks/>
              <a:endCxn id="55" idx="0"/>
            </p:cNvCxnSpPr>
            <p:nvPr/>
          </p:nvCxnSpPr>
          <p:spPr>
            <a:xfrm>
              <a:off x="7659879" y="1882663"/>
              <a:ext cx="1" cy="57237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xmlns="" id="{8C467F37-1E8E-427F-BC37-0D2D2D8ECE47}"/>
              </a:ext>
            </a:extLst>
          </p:cNvPr>
          <p:cNvGrpSpPr/>
          <p:nvPr/>
        </p:nvGrpSpPr>
        <p:grpSpPr>
          <a:xfrm>
            <a:off x="8774830" y="2601107"/>
            <a:ext cx="3202633" cy="1861341"/>
            <a:chOff x="6544915" y="2238225"/>
            <a:chExt cx="3202633" cy="1861341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xmlns="" id="{742139F0-2AEB-42F6-A9FC-E63D26A933BA}"/>
                </a:ext>
              </a:extLst>
            </p:cNvPr>
            <p:cNvGrpSpPr/>
            <p:nvPr/>
          </p:nvGrpSpPr>
          <p:grpSpPr>
            <a:xfrm>
              <a:off x="7847660" y="3570551"/>
              <a:ext cx="1899888" cy="529015"/>
              <a:chOff x="8473528" y="2607808"/>
              <a:chExt cx="1899888" cy="529015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xmlns="" id="{5F7B834E-C0C6-444A-B3E2-C1ACB134CDC9}"/>
                  </a:ext>
                </a:extLst>
              </p:cNvPr>
              <p:cNvSpPr/>
              <p:nvPr/>
            </p:nvSpPr>
            <p:spPr>
              <a:xfrm>
                <a:off x="9555269" y="2607808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xmlns="" id="{1584F17F-A451-4CA0-B830-CC4C895ED676}"/>
                  </a:ext>
                </a:extLst>
              </p:cNvPr>
              <p:cNvSpPr txBox="1"/>
              <p:nvPr/>
            </p:nvSpPr>
            <p:spPr>
              <a:xfrm>
                <a:off x="8473528" y="2763111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xmlns="" id="{A980B02E-AA15-405E-BF5F-197F6952285A}"/>
                </a:ext>
              </a:extLst>
            </p:cNvPr>
            <p:cNvCxnSpPr>
              <a:cxnSpLocks/>
              <a:stCxn id="14" idx="5"/>
              <a:endCxn id="70" idx="0"/>
            </p:cNvCxnSpPr>
            <p:nvPr/>
          </p:nvCxnSpPr>
          <p:spPr>
            <a:xfrm>
              <a:off x="6544915" y="2238225"/>
              <a:ext cx="2793560" cy="133232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xmlns="" id="{1D181E89-45F3-4561-BB83-17757075311B}"/>
              </a:ext>
            </a:extLst>
          </p:cNvPr>
          <p:cNvGrpSpPr/>
          <p:nvPr/>
        </p:nvGrpSpPr>
        <p:grpSpPr>
          <a:xfrm>
            <a:off x="10147962" y="4388576"/>
            <a:ext cx="1863495" cy="1812816"/>
            <a:chOff x="6204735" y="1806445"/>
            <a:chExt cx="1863495" cy="1812816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xmlns="" id="{503B4EC2-EEA1-4F80-83A8-2FF2F7BB4BCD}"/>
                </a:ext>
              </a:extLst>
            </p:cNvPr>
            <p:cNvGrpSpPr/>
            <p:nvPr/>
          </p:nvGrpSpPr>
          <p:grpSpPr>
            <a:xfrm>
              <a:off x="6204735" y="3090246"/>
              <a:ext cx="1863495" cy="529015"/>
              <a:chOff x="6830603" y="2127503"/>
              <a:chExt cx="1863495" cy="529015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xmlns="" id="{7203C031-CD85-43B0-A4A1-0E7C88BA99A6}"/>
                  </a:ext>
                </a:extLst>
              </p:cNvPr>
              <p:cNvSpPr/>
              <p:nvPr/>
            </p:nvSpPr>
            <p:spPr>
              <a:xfrm>
                <a:off x="7875951" y="2127503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xmlns="" id="{7DA18E51-DE56-4F5D-9C13-554DC086F55A}"/>
                  </a:ext>
                </a:extLst>
              </p:cNvPr>
              <p:cNvSpPr txBox="1"/>
              <p:nvPr/>
            </p:nvSpPr>
            <p:spPr>
              <a:xfrm>
                <a:off x="6830603" y="2176224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xmlns="" id="{AAF118A6-7E4B-49C2-A9CE-51851A919192}"/>
                </a:ext>
              </a:extLst>
            </p:cNvPr>
            <p:cNvCxnSpPr>
              <a:cxnSpLocks/>
              <a:endCxn id="80" idx="0"/>
            </p:cNvCxnSpPr>
            <p:nvPr/>
          </p:nvCxnSpPr>
          <p:spPr>
            <a:xfrm>
              <a:off x="7659157" y="1806445"/>
              <a:ext cx="0" cy="128380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xmlns="" id="{1AC78D11-3EC8-4C7D-A759-4B9D1B59EA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3114233"/>
              </p:ext>
            </p:extLst>
          </p:nvPr>
        </p:nvGraphicFramePr>
        <p:xfrm>
          <a:off x="80494" y="1642085"/>
          <a:ext cx="690524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930">
                  <a:extLst>
                    <a:ext uri="{9D8B030D-6E8A-4147-A177-3AD203B41FA5}">
                      <a16:colId xmlns:a16="http://schemas.microsoft.com/office/drawing/2014/main" xmlns="" val="3627657130"/>
                    </a:ext>
                  </a:extLst>
                </a:gridCol>
                <a:gridCol w="3732530">
                  <a:extLst>
                    <a:ext uri="{9D8B030D-6E8A-4147-A177-3AD203B41FA5}">
                      <a16:colId xmlns:a16="http://schemas.microsoft.com/office/drawing/2014/main" xmlns="" val="1833956226"/>
                    </a:ext>
                  </a:extLst>
                </a:gridCol>
                <a:gridCol w="2208784">
                  <a:extLst>
                    <a:ext uri="{9D8B030D-6E8A-4147-A177-3AD203B41FA5}">
                      <a16:colId xmlns:a16="http://schemas.microsoft.com/office/drawing/2014/main" xmlns="" val="28106824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Itemset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Conditional Pattern Base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Conditional FP Tree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547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{Y:3}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{{K,E,M,O:1}, {K,E,O:1}, {K,M:1}}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&lt;K:3&gt;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856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{O:3}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{{K,E,M:1}, {K,E:2}}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&lt;K,E:3&gt;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9519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{M:3}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{{K,E:2}, {K:1}}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&lt;K:3&gt;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10499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{E:4}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{K:4}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19364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{K:5}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6064297"/>
                  </a:ext>
                </a:extLst>
              </a:tr>
            </a:tbl>
          </a:graphicData>
        </a:graphic>
      </p:graphicFrame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xmlns="" id="{9D082520-B3D3-4719-BB65-8547F93D6A66}"/>
              </a:ext>
            </a:extLst>
          </p:cNvPr>
          <p:cNvSpPr/>
          <p:nvPr/>
        </p:nvSpPr>
        <p:spPr>
          <a:xfrm>
            <a:off x="7466162" y="5474078"/>
            <a:ext cx="1604972" cy="727314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xmlns="" id="{6D9B0151-0393-4438-9097-CB69D2F9F4AA}"/>
              </a:ext>
            </a:extLst>
          </p:cNvPr>
          <p:cNvSpPr/>
          <p:nvPr/>
        </p:nvSpPr>
        <p:spPr>
          <a:xfrm>
            <a:off x="9374582" y="5609522"/>
            <a:ext cx="1324850" cy="727314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xmlns="" id="{F33F20BD-3DD9-4A41-B4AF-6A0D8D3BAC33}"/>
              </a:ext>
            </a:extLst>
          </p:cNvPr>
          <p:cNvSpPr/>
          <p:nvPr/>
        </p:nvSpPr>
        <p:spPr>
          <a:xfrm>
            <a:off x="10837061" y="5609522"/>
            <a:ext cx="1312025" cy="727314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xmlns="" id="{5F841AEC-4B7B-4A2C-9173-E140E728A3A4}"/>
              </a:ext>
            </a:extLst>
          </p:cNvPr>
          <p:cNvSpPr/>
          <p:nvPr/>
        </p:nvSpPr>
        <p:spPr>
          <a:xfrm>
            <a:off x="7463467" y="4680675"/>
            <a:ext cx="1604972" cy="727314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xmlns="" id="{CF8E385A-9C85-4018-863F-074982BA94EE}"/>
              </a:ext>
            </a:extLst>
          </p:cNvPr>
          <p:cNvSpPr/>
          <p:nvPr/>
        </p:nvSpPr>
        <p:spPr>
          <a:xfrm>
            <a:off x="9332813" y="4674121"/>
            <a:ext cx="1604972" cy="727314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xmlns="" id="{97FE681B-F7E7-4E38-A80D-87D85F449393}"/>
              </a:ext>
            </a:extLst>
          </p:cNvPr>
          <p:cNvSpPr/>
          <p:nvPr/>
        </p:nvSpPr>
        <p:spPr>
          <a:xfrm>
            <a:off x="7472729" y="3859801"/>
            <a:ext cx="1604972" cy="727314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xmlns="" id="{0634C0FA-A151-4831-9215-135BB094BFC7}"/>
              </a:ext>
            </a:extLst>
          </p:cNvPr>
          <p:cNvSpPr/>
          <p:nvPr/>
        </p:nvSpPr>
        <p:spPr>
          <a:xfrm>
            <a:off x="10544114" y="3877888"/>
            <a:ext cx="1604972" cy="727314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xmlns="" id="{32F430DF-92FE-4C98-A729-093B15077F6F}"/>
              </a:ext>
            </a:extLst>
          </p:cNvPr>
          <p:cNvSpPr/>
          <p:nvPr/>
        </p:nvSpPr>
        <p:spPr>
          <a:xfrm>
            <a:off x="7463467" y="3033715"/>
            <a:ext cx="1604972" cy="727314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151866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0136A0-02C3-413E-B69C-583FF27D3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39" y="54429"/>
            <a:ext cx="10736981" cy="986020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Frequent Pattern Growth (FP-Growth) Example 2</a:t>
            </a:r>
            <a:endParaRPr lang="aa-E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745A130-56CF-4E2C-A23C-B874ADB6B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E11ACBC-F8FC-4EAC-B0BB-9AF4F5682785}"/>
              </a:ext>
            </a:extLst>
          </p:cNvPr>
          <p:cNvSpPr txBox="1"/>
          <p:nvPr/>
        </p:nvSpPr>
        <p:spPr>
          <a:xfrm>
            <a:off x="223361" y="1122958"/>
            <a:ext cx="180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Min_Supp</a:t>
            </a:r>
            <a:r>
              <a:rPr lang="en-US" b="1" dirty="0"/>
              <a:t> = 3</a:t>
            </a:r>
            <a:endParaRPr lang="aa-ET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4FEB9843-5A43-42C1-B4D5-818F8BA7BF47}"/>
              </a:ext>
            </a:extLst>
          </p:cNvPr>
          <p:cNvGrpSpPr/>
          <p:nvPr/>
        </p:nvGrpSpPr>
        <p:grpSpPr>
          <a:xfrm>
            <a:off x="8593531" y="1395154"/>
            <a:ext cx="2365860" cy="529015"/>
            <a:chOff x="7876674" y="1492290"/>
            <a:chExt cx="2365860" cy="52901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9BA301C4-F14B-47FD-96FB-790146A90618}"/>
                </a:ext>
              </a:extLst>
            </p:cNvPr>
            <p:cNvSpPr/>
            <p:nvPr/>
          </p:nvSpPr>
          <p:spPr>
            <a:xfrm>
              <a:off x="7876674" y="1492290"/>
              <a:ext cx="818147" cy="529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a-ET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A7C01D4D-30D6-4AC1-AA58-F0E2503EAD34}"/>
                </a:ext>
              </a:extLst>
            </p:cNvPr>
            <p:cNvSpPr txBox="1"/>
            <p:nvPr/>
          </p:nvSpPr>
          <p:spPr>
            <a:xfrm>
              <a:off x="8433736" y="1563075"/>
              <a:ext cx="1808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Null/root</a:t>
              </a:r>
              <a:endParaRPr lang="aa-ET" b="1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2EDF1406-9C00-4B3D-81F5-D992A0B95529}"/>
              </a:ext>
            </a:extLst>
          </p:cNvPr>
          <p:cNvGrpSpPr/>
          <p:nvPr/>
        </p:nvGrpSpPr>
        <p:grpSpPr>
          <a:xfrm>
            <a:off x="6893568" y="1715836"/>
            <a:ext cx="2217872" cy="962743"/>
            <a:chOff x="6067876" y="2021305"/>
            <a:chExt cx="2217872" cy="96274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B5F22C8F-BCC2-4C75-B1F3-D41D154CE160}"/>
                </a:ext>
              </a:extLst>
            </p:cNvPr>
            <p:cNvGrpSpPr/>
            <p:nvPr/>
          </p:nvGrpSpPr>
          <p:grpSpPr>
            <a:xfrm>
              <a:off x="6067876" y="2455033"/>
              <a:ext cx="2001077" cy="529015"/>
              <a:chOff x="6693744" y="1492290"/>
              <a:chExt cx="2001077" cy="529015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xmlns="" id="{FB8FF2CB-1ADC-47EB-AE57-EBD608D5CE1A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2A81FA49-A512-4084-B9BD-A1C06FF841D4}"/>
                  </a:ext>
                </a:extLst>
              </p:cNvPr>
              <p:cNvSpPr txBox="1"/>
              <p:nvPr/>
            </p:nvSpPr>
            <p:spPr>
              <a:xfrm>
                <a:off x="6693744" y="156976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K:5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xmlns="" id="{09B7292A-04F4-4B27-A189-B7F05D5D2007}"/>
                </a:ext>
              </a:extLst>
            </p:cNvPr>
            <p:cNvCxnSpPr>
              <a:cxnSpLocks/>
              <a:endCxn id="14" idx="7"/>
            </p:cNvCxnSpPr>
            <p:nvPr/>
          </p:nvCxnSpPr>
          <p:spPr>
            <a:xfrm flipH="1">
              <a:off x="7949138" y="2021305"/>
              <a:ext cx="336610" cy="5112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A66AA160-4A72-4DA9-BA4F-600B08E1E087}"/>
              </a:ext>
            </a:extLst>
          </p:cNvPr>
          <p:cNvGrpSpPr/>
          <p:nvPr/>
        </p:nvGrpSpPr>
        <p:grpSpPr>
          <a:xfrm>
            <a:off x="6893568" y="2487041"/>
            <a:ext cx="2001077" cy="1101385"/>
            <a:chOff x="6067876" y="1882663"/>
            <a:chExt cx="2001077" cy="110138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0F171951-AA33-491D-807A-7869CEC8DB44}"/>
                </a:ext>
              </a:extLst>
            </p:cNvPr>
            <p:cNvGrpSpPr/>
            <p:nvPr/>
          </p:nvGrpSpPr>
          <p:grpSpPr>
            <a:xfrm>
              <a:off x="6067876" y="2455033"/>
              <a:ext cx="2001077" cy="529015"/>
              <a:chOff x="6693744" y="1492290"/>
              <a:chExt cx="2001077" cy="529015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xmlns="" id="{DA7BFB77-2419-4C5F-8FF4-74C4BAA26742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1CCC36F8-6D51-4BD8-ACFC-90D1990D0A94}"/>
                  </a:ext>
                </a:extLst>
              </p:cNvPr>
              <p:cNvSpPr txBox="1"/>
              <p:nvPr/>
            </p:nvSpPr>
            <p:spPr>
              <a:xfrm>
                <a:off x="6693744" y="156976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E:4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xmlns="" id="{43FD268A-BB73-473C-A507-CDBA9DE1A834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>
              <a:off x="7659879" y="1882663"/>
              <a:ext cx="1" cy="57237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94AE1200-BB00-4005-86A0-E406EFC5D973}"/>
              </a:ext>
            </a:extLst>
          </p:cNvPr>
          <p:cNvGrpSpPr/>
          <p:nvPr/>
        </p:nvGrpSpPr>
        <p:grpSpPr>
          <a:xfrm>
            <a:off x="6893568" y="3369402"/>
            <a:ext cx="2001077" cy="1101385"/>
            <a:chOff x="6067876" y="1882663"/>
            <a:chExt cx="2001077" cy="110138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xmlns="" id="{73EF71AA-AD8E-4639-8D3E-C5B6A0D813AD}"/>
                </a:ext>
              </a:extLst>
            </p:cNvPr>
            <p:cNvGrpSpPr/>
            <p:nvPr/>
          </p:nvGrpSpPr>
          <p:grpSpPr>
            <a:xfrm>
              <a:off x="6067876" y="2455033"/>
              <a:ext cx="2001077" cy="529015"/>
              <a:chOff x="6693744" y="1492290"/>
              <a:chExt cx="2001077" cy="529015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xmlns="" id="{0F80F841-A81B-4D5F-B528-830FDEC3F0A9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95595B9F-75C8-4CED-9303-A6E811F414D1}"/>
                  </a:ext>
                </a:extLst>
              </p:cNvPr>
              <p:cNvSpPr txBox="1"/>
              <p:nvPr/>
            </p:nvSpPr>
            <p:spPr>
              <a:xfrm>
                <a:off x="6693744" y="156976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M:2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xmlns="" id="{59F18DB6-338E-4878-805A-7AA22C0DF6E1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>
              <a:off x="7659879" y="1882663"/>
              <a:ext cx="1" cy="57237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EA950317-43FC-4050-AA6E-84AE9141C032}"/>
              </a:ext>
            </a:extLst>
          </p:cNvPr>
          <p:cNvGrpSpPr/>
          <p:nvPr/>
        </p:nvGrpSpPr>
        <p:grpSpPr>
          <a:xfrm>
            <a:off x="6893568" y="4174291"/>
            <a:ext cx="2001077" cy="1101385"/>
            <a:chOff x="6067876" y="1882663"/>
            <a:chExt cx="2001077" cy="110138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7A08FAD0-8D29-4166-BB0E-7FBA46D02009}"/>
                </a:ext>
              </a:extLst>
            </p:cNvPr>
            <p:cNvGrpSpPr/>
            <p:nvPr/>
          </p:nvGrpSpPr>
          <p:grpSpPr>
            <a:xfrm>
              <a:off x="6067876" y="2455033"/>
              <a:ext cx="2001077" cy="529015"/>
              <a:chOff x="6693744" y="1492290"/>
              <a:chExt cx="2001077" cy="529015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xmlns="" id="{133C36C0-4DB5-4BF3-9656-E8E3EE25D603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5647643D-4112-4A20-97EC-87D500326AB7}"/>
                  </a:ext>
                </a:extLst>
              </p:cNvPr>
              <p:cNvSpPr txBox="1"/>
              <p:nvPr/>
            </p:nvSpPr>
            <p:spPr>
              <a:xfrm>
                <a:off x="6693744" y="156976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xmlns="" id="{6F869A55-A5B7-4DF5-BB2E-F4ACDBC8FFD3}"/>
                </a:ext>
              </a:extLst>
            </p:cNvPr>
            <p:cNvCxnSpPr>
              <a:cxnSpLocks/>
              <a:endCxn id="31" idx="0"/>
            </p:cNvCxnSpPr>
            <p:nvPr/>
          </p:nvCxnSpPr>
          <p:spPr>
            <a:xfrm>
              <a:off x="7659879" y="1882663"/>
              <a:ext cx="1" cy="57237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FE75F2C1-DE79-4419-9A2E-4CBF88868DE4}"/>
              </a:ext>
            </a:extLst>
          </p:cNvPr>
          <p:cNvGrpSpPr/>
          <p:nvPr/>
        </p:nvGrpSpPr>
        <p:grpSpPr>
          <a:xfrm>
            <a:off x="6853261" y="5022535"/>
            <a:ext cx="2001077" cy="1101385"/>
            <a:chOff x="6067876" y="1882663"/>
            <a:chExt cx="2001077" cy="1101385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F6E6664D-FEFE-47F1-98E2-3459C1688827}"/>
                </a:ext>
              </a:extLst>
            </p:cNvPr>
            <p:cNvGrpSpPr/>
            <p:nvPr/>
          </p:nvGrpSpPr>
          <p:grpSpPr>
            <a:xfrm>
              <a:off x="6067876" y="2455033"/>
              <a:ext cx="2001077" cy="529015"/>
              <a:chOff x="6693744" y="1492290"/>
              <a:chExt cx="2001077" cy="529015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xmlns="" id="{1D4D9353-E568-4B0D-A409-A3570A3DC610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="" id="{83B04C45-3075-4AD8-BE46-2D3ECAD15DAF}"/>
                  </a:ext>
                </a:extLst>
              </p:cNvPr>
              <p:cNvSpPr txBox="1"/>
              <p:nvPr/>
            </p:nvSpPr>
            <p:spPr>
              <a:xfrm>
                <a:off x="6693744" y="156976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xmlns="" id="{848179D9-7FE3-4172-AAAA-346FDC45F20C}"/>
                </a:ext>
              </a:extLst>
            </p:cNvPr>
            <p:cNvCxnSpPr>
              <a:cxnSpLocks/>
              <a:endCxn id="36" idx="0"/>
            </p:cNvCxnSpPr>
            <p:nvPr/>
          </p:nvCxnSpPr>
          <p:spPr>
            <a:xfrm>
              <a:off x="7659879" y="1882663"/>
              <a:ext cx="1" cy="57237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0D3828D9-9363-430F-8424-832F05623814}"/>
              </a:ext>
            </a:extLst>
          </p:cNvPr>
          <p:cNvGrpSpPr/>
          <p:nvPr/>
        </p:nvGrpSpPr>
        <p:grpSpPr>
          <a:xfrm>
            <a:off x="8690109" y="3510954"/>
            <a:ext cx="2013334" cy="1776088"/>
            <a:chOff x="6607931" y="2177817"/>
            <a:chExt cx="2013334" cy="1776088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xmlns="" id="{274C349C-5AE3-46E1-96E6-CB1A8E3F9EAF}"/>
                </a:ext>
              </a:extLst>
            </p:cNvPr>
            <p:cNvGrpSpPr/>
            <p:nvPr/>
          </p:nvGrpSpPr>
          <p:grpSpPr>
            <a:xfrm>
              <a:off x="6607931" y="3424890"/>
              <a:ext cx="2013334" cy="529015"/>
              <a:chOff x="7233799" y="2462147"/>
              <a:chExt cx="2013334" cy="529015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xmlns="" id="{268C8D2A-58BB-4337-AB72-F75E72BF15B0}"/>
                  </a:ext>
                </a:extLst>
              </p:cNvPr>
              <p:cNvSpPr/>
              <p:nvPr/>
            </p:nvSpPr>
            <p:spPr>
              <a:xfrm>
                <a:off x="8428986" y="2462147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xmlns="" id="{0CA723F4-4041-4D8E-9726-BDE20EC4D593}"/>
                  </a:ext>
                </a:extLst>
              </p:cNvPr>
              <p:cNvSpPr txBox="1"/>
              <p:nvPr/>
            </p:nvSpPr>
            <p:spPr>
              <a:xfrm>
                <a:off x="7233799" y="2536305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O:2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xmlns="" id="{B45F7C52-1F98-4C0D-81DC-FD747EBD9E4A}"/>
                </a:ext>
              </a:extLst>
            </p:cNvPr>
            <p:cNvCxnSpPr>
              <a:cxnSpLocks/>
              <a:stCxn id="20" idx="5"/>
              <a:endCxn id="48" idx="0"/>
            </p:cNvCxnSpPr>
            <p:nvPr/>
          </p:nvCxnSpPr>
          <p:spPr>
            <a:xfrm>
              <a:off x="6692652" y="2177817"/>
              <a:ext cx="1519540" cy="124707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xmlns="" id="{933C81DC-295F-407B-87AA-791E2A9981F7}"/>
              </a:ext>
            </a:extLst>
          </p:cNvPr>
          <p:cNvGrpSpPr/>
          <p:nvPr/>
        </p:nvGrpSpPr>
        <p:grpSpPr>
          <a:xfrm>
            <a:off x="8661583" y="5160540"/>
            <a:ext cx="2001077" cy="1101385"/>
            <a:chOff x="6067876" y="1882663"/>
            <a:chExt cx="2001077" cy="1101385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xmlns="" id="{92A55218-1937-4CE6-AC86-651C8A177B60}"/>
                </a:ext>
              </a:extLst>
            </p:cNvPr>
            <p:cNvGrpSpPr/>
            <p:nvPr/>
          </p:nvGrpSpPr>
          <p:grpSpPr>
            <a:xfrm>
              <a:off x="6067876" y="2455033"/>
              <a:ext cx="2001077" cy="529015"/>
              <a:chOff x="6693744" y="1492290"/>
              <a:chExt cx="2001077" cy="529015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xmlns="" id="{156423CE-03F3-40A8-BF3C-852824680D72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xmlns="" id="{ED9210AF-A083-4FCC-9098-B5FC4E5E538D}"/>
                  </a:ext>
                </a:extLst>
              </p:cNvPr>
              <p:cNvSpPr txBox="1"/>
              <p:nvPr/>
            </p:nvSpPr>
            <p:spPr>
              <a:xfrm>
                <a:off x="6693744" y="156976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xmlns="" id="{8A41AC03-F95B-4A99-9AE9-2EBF5E1F2D08}"/>
                </a:ext>
              </a:extLst>
            </p:cNvPr>
            <p:cNvCxnSpPr>
              <a:cxnSpLocks/>
              <a:endCxn id="55" idx="0"/>
            </p:cNvCxnSpPr>
            <p:nvPr/>
          </p:nvCxnSpPr>
          <p:spPr>
            <a:xfrm>
              <a:off x="7659879" y="1882663"/>
              <a:ext cx="1" cy="57237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xmlns="" id="{8C467F37-1E8E-427F-BC37-0D2D2D8ECE47}"/>
              </a:ext>
            </a:extLst>
          </p:cNvPr>
          <p:cNvGrpSpPr/>
          <p:nvPr/>
        </p:nvGrpSpPr>
        <p:grpSpPr>
          <a:xfrm>
            <a:off x="8774830" y="2601107"/>
            <a:ext cx="3202633" cy="1861341"/>
            <a:chOff x="6544915" y="2238225"/>
            <a:chExt cx="3202633" cy="1861341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xmlns="" id="{742139F0-2AEB-42F6-A9FC-E63D26A933BA}"/>
                </a:ext>
              </a:extLst>
            </p:cNvPr>
            <p:cNvGrpSpPr/>
            <p:nvPr/>
          </p:nvGrpSpPr>
          <p:grpSpPr>
            <a:xfrm>
              <a:off x="7847660" y="3570551"/>
              <a:ext cx="1899888" cy="529015"/>
              <a:chOff x="8473528" y="2607808"/>
              <a:chExt cx="1899888" cy="529015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xmlns="" id="{5F7B834E-C0C6-444A-B3E2-C1ACB134CDC9}"/>
                  </a:ext>
                </a:extLst>
              </p:cNvPr>
              <p:cNvSpPr/>
              <p:nvPr/>
            </p:nvSpPr>
            <p:spPr>
              <a:xfrm>
                <a:off x="9555269" y="2607808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xmlns="" id="{1584F17F-A451-4CA0-B830-CC4C895ED676}"/>
                  </a:ext>
                </a:extLst>
              </p:cNvPr>
              <p:cNvSpPr txBox="1"/>
              <p:nvPr/>
            </p:nvSpPr>
            <p:spPr>
              <a:xfrm>
                <a:off x="8473528" y="2763111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xmlns="" id="{A980B02E-AA15-405E-BF5F-197F6952285A}"/>
                </a:ext>
              </a:extLst>
            </p:cNvPr>
            <p:cNvCxnSpPr>
              <a:cxnSpLocks/>
              <a:stCxn id="14" idx="5"/>
              <a:endCxn id="70" idx="0"/>
            </p:cNvCxnSpPr>
            <p:nvPr/>
          </p:nvCxnSpPr>
          <p:spPr>
            <a:xfrm>
              <a:off x="6544915" y="2238225"/>
              <a:ext cx="2793560" cy="133232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xmlns="" id="{1D181E89-45F3-4561-BB83-17757075311B}"/>
              </a:ext>
            </a:extLst>
          </p:cNvPr>
          <p:cNvGrpSpPr/>
          <p:nvPr/>
        </p:nvGrpSpPr>
        <p:grpSpPr>
          <a:xfrm>
            <a:off x="10147962" y="4388576"/>
            <a:ext cx="1863495" cy="1812816"/>
            <a:chOff x="6204735" y="1806445"/>
            <a:chExt cx="1863495" cy="1812816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xmlns="" id="{503B4EC2-EEA1-4F80-83A8-2FF2F7BB4BCD}"/>
                </a:ext>
              </a:extLst>
            </p:cNvPr>
            <p:cNvGrpSpPr/>
            <p:nvPr/>
          </p:nvGrpSpPr>
          <p:grpSpPr>
            <a:xfrm>
              <a:off x="6204735" y="3090246"/>
              <a:ext cx="1863495" cy="529015"/>
              <a:chOff x="6830603" y="2127503"/>
              <a:chExt cx="1863495" cy="529015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xmlns="" id="{7203C031-CD85-43B0-A4A1-0E7C88BA99A6}"/>
                  </a:ext>
                </a:extLst>
              </p:cNvPr>
              <p:cNvSpPr/>
              <p:nvPr/>
            </p:nvSpPr>
            <p:spPr>
              <a:xfrm>
                <a:off x="7875951" y="2127503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xmlns="" id="{7DA18E51-DE56-4F5D-9C13-554DC086F55A}"/>
                  </a:ext>
                </a:extLst>
              </p:cNvPr>
              <p:cNvSpPr txBox="1"/>
              <p:nvPr/>
            </p:nvSpPr>
            <p:spPr>
              <a:xfrm>
                <a:off x="6830603" y="2176224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xmlns="" id="{AAF118A6-7E4B-49C2-A9CE-51851A919192}"/>
                </a:ext>
              </a:extLst>
            </p:cNvPr>
            <p:cNvCxnSpPr>
              <a:cxnSpLocks/>
              <a:endCxn id="80" idx="0"/>
            </p:cNvCxnSpPr>
            <p:nvPr/>
          </p:nvCxnSpPr>
          <p:spPr>
            <a:xfrm>
              <a:off x="7659157" y="1806445"/>
              <a:ext cx="0" cy="128380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xmlns="" id="{1AC78D11-3EC8-4C7D-A759-4B9D1B59EA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9486520"/>
              </p:ext>
            </p:extLst>
          </p:nvPr>
        </p:nvGraphicFramePr>
        <p:xfrm>
          <a:off x="80494" y="1642085"/>
          <a:ext cx="690524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930">
                  <a:extLst>
                    <a:ext uri="{9D8B030D-6E8A-4147-A177-3AD203B41FA5}">
                      <a16:colId xmlns:a16="http://schemas.microsoft.com/office/drawing/2014/main" xmlns="" val="3627657130"/>
                    </a:ext>
                  </a:extLst>
                </a:gridCol>
                <a:gridCol w="3732530">
                  <a:extLst>
                    <a:ext uri="{9D8B030D-6E8A-4147-A177-3AD203B41FA5}">
                      <a16:colId xmlns:a16="http://schemas.microsoft.com/office/drawing/2014/main" xmlns="" val="1833956226"/>
                    </a:ext>
                  </a:extLst>
                </a:gridCol>
                <a:gridCol w="2208784">
                  <a:extLst>
                    <a:ext uri="{9D8B030D-6E8A-4147-A177-3AD203B41FA5}">
                      <a16:colId xmlns:a16="http://schemas.microsoft.com/office/drawing/2014/main" xmlns="" val="28106824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Itemset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Conditional Pattern Base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Conditional FP Tree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547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{Y:3}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{{K,E,M,O:1}, {K,E,O:1}, {K,M:1}}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&lt;K:3&gt;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856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{O:3}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{{K,E,M:1}, {K,E:2}}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&lt;K,E:3&gt;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9519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{M:3}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{{K,E:2}, {K:1}}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&lt;K:3&gt;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10499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{E:4}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{K:4}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&lt;K:4&gt;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19364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{K:5}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6064297"/>
                  </a:ext>
                </a:extLst>
              </a:tr>
            </a:tbl>
          </a:graphicData>
        </a:graphic>
      </p:graphicFrame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xmlns="" id="{9D082520-B3D3-4719-BB65-8547F93D6A66}"/>
              </a:ext>
            </a:extLst>
          </p:cNvPr>
          <p:cNvSpPr/>
          <p:nvPr/>
        </p:nvSpPr>
        <p:spPr>
          <a:xfrm>
            <a:off x="7466162" y="5474078"/>
            <a:ext cx="1604972" cy="727314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xmlns="" id="{6D9B0151-0393-4438-9097-CB69D2F9F4AA}"/>
              </a:ext>
            </a:extLst>
          </p:cNvPr>
          <p:cNvSpPr/>
          <p:nvPr/>
        </p:nvSpPr>
        <p:spPr>
          <a:xfrm>
            <a:off x="9374582" y="5609522"/>
            <a:ext cx="1324850" cy="727314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xmlns="" id="{F33F20BD-3DD9-4A41-B4AF-6A0D8D3BAC33}"/>
              </a:ext>
            </a:extLst>
          </p:cNvPr>
          <p:cNvSpPr/>
          <p:nvPr/>
        </p:nvSpPr>
        <p:spPr>
          <a:xfrm>
            <a:off x="10837061" y="5609522"/>
            <a:ext cx="1312025" cy="727314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xmlns="" id="{5F841AEC-4B7B-4A2C-9173-E140E728A3A4}"/>
              </a:ext>
            </a:extLst>
          </p:cNvPr>
          <p:cNvSpPr/>
          <p:nvPr/>
        </p:nvSpPr>
        <p:spPr>
          <a:xfrm>
            <a:off x="7463467" y="4680675"/>
            <a:ext cx="1604972" cy="727314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xmlns="" id="{CF8E385A-9C85-4018-863F-074982BA94EE}"/>
              </a:ext>
            </a:extLst>
          </p:cNvPr>
          <p:cNvSpPr/>
          <p:nvPr/>
        </p:nvSpPr>
        <p:spPr>
          <a:xfrm>
            <a:off x="9332813" y="4674121"/>
            <a:ext cx="1604972" cy="727314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xmlns="" id="{97FE681B-F7E7-4E38-A80D-87D85F449393}"/>
              </a:ext>
            </a:extLst>
          </p:cNvPr>
          <p:cNvSpPr/>
          <p:nvPr/>
        </p:nvSpPr>
        <p:spPr>
          <a:xfrm>
            <a:off x="7472729" y="3859801"/>
            <a:ext cx="1604972" cy="727314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xmlns="" id="{0634C0FA-A151-4831-9215-135BB094BFC7}"/>
              </a:ext>
            </a:extLst>
          </p:cNvPr>
          <p:cNvSpPr/>
          <p:nvPr/>
        </p:nvSpPr>
        <p:spPr>
          <a:xfrm>
            <a:off x="10544114" y="3877888"/>
            <a:ext cx="1604972" cy="727314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xmlns="" id="{32F430DF-92FE-4C98-A729-093B15077F6F}"/>
              </a:ext>
            </a:extLst>
          </p:cNvPr>
          <p:cNvSpPr/>
          <p:nvPr/>
        </p:nvSpPr>
        <p:spPr>
          <a:xfrm>
            <a:off x="7463467" y="3033715"/>
            <a:ext cx="1604972" cy="727314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EB90E7BB-5A53-42D0-AF60-B7D8FD62FA68}"/>
              </a:ext>
            </a:extLst>
          </p:cNvPr>
          <p:cNvSpPr txBox="1"/>
          <p:nvPr/>
        </p:nvSpPr>
        <p:spPr>
          <a:xfrm>
            <a:off x="1577603" y="4492618"/>
            <a:ext cx="4468954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Now Generate Frequent Patterns</a:t>
            </a:r>
            <a:endParaRPr lang="aa-ET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290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0136A0-02C3-413E-B69C-583FF27D3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39" y="54429"/>
            <a:ext cx="10736981" cy="986020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Frequent Pattern Growth (FP-Growth) Example 2</a:t>
            </a:r>
            <a:endParaRPr lang="aa-E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745A130-56CF-4E2C-A23C-B874ADB6B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18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E11ACBC-F8FC-4EAC-B0BB-9AF4F5682785}"/>
              </a:ext>
            </a:extLst>
          </p:cNvPr>
          <p:cNvSpPr txBox="1"/>
          <p:nvPr/>
        </p:nvSpPr>
        <p:spPr>
          <a:xfrm>
            <a:off x="223361" y="1122958"/>
            <a:ext cx="180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Min_Supp</a:t>
            </a:r>
            <a:r>
              <a:rPr lang="en-US" b="1" dirty="0"/>
              <a:t> = 3</a:t>
            </a:r>
            <a:endParaRPr lang="aa-ET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4FEB9843-5A43-42C1-B4D5-818F8BA7BF47}"/>
              </a:ext>
            </a:extLst>
          </p:cNvPr>
          <p:cNvGrpSpPr/>
          <p:nvPr/>
        </p:nvGrpSpPr>
        <p:grpSpPr>
          <a:xfrm>
            <a:off x="8593531" y="1395154"/>
            <a:ext cx="2365860" cy="529015"/>
            <a:chOff x="7876674" y="1492290"/>
            <a:chExt cx="2365860" cy="52901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9BA301C4-F14B-47FD-96FB-790146A90618}"/>
                </a:ext>
              </a:extLst>
            </p:cNvPr>
            <p:cNvSpPr/>
            <p:nvPr/>
          </p:nvSpPr>
          <p:spPr>
            <a:xfrm>
              <a:off x="7876674" y="1492290"/>
              <a:ext cx="818147" cy="529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a-ET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A7C01D4D-30D6-4AC1-AA58-F0E2503EAD34}"/>
                </a:ext>
              </a:extLst>
            </p:cNvPr>
            <p:cNvSpPr txBox="1"/>
            <p:nvPr/>
          </p:nvSpPr>
          <p:spPr>
            <a:xfrm>
              <a:off x="8433736" y="1563075"/>
              <a:ext cx="1808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Null/root</a:t>
              </a:r>
              <a:endParaRPr lang="aa-ET" b="1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2EDF1406-9C00-4B3D-81F5-D992A0B95529}"/>
              </a:ext>
            </a:extLst>
          </p:cNvPr>
          <p:cNvGrpSpPr/>
          <p:nvPr/>
        </p:nvGrpSpPr>
        <p:grpSpPr>
          <a:xfrm>
            <a:off x="6893568" y="1715836"/>
            <a:ext cx="2217872" cy="962743"/>
            <a:chOff x="6067876" y="2021305"/>
            <a:chExt cx="2217872" cy="96274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B5F22C8F-BCC2-4C75-B1F3-D41D154CE160}"/>
                </a:ext>
              </a:extLst>
            </p:cNvPr>
            <p:cNvGrpSpPr/>
            <p:nvPr/>
          </p:nvGrpSpPr>
          <p:grpSpPr>
            <a:xfrm>
              <a:off x="6067876" y="2455033"/>
              <a:ext cx="2001077" cy="529015"/>
              <a:chOff x="6693744" y="1492290"/>
              <a:chExt cx="2001077" cy="529015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xmlns="" id="{FB8FF2CB-1ADC-47EB-AE57-EBD608D5CE1A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2A81FA49-A512-4084-B9BD-A1C06FF841D4}"/>
                  </a:ext>
                </a:extLst>
              </p:cNvPr>
              <p:cNvSpPr txBox="1"/>
              <p:nvPr/>
            </p:nvSpPr>
            <p:spPr>
              <a:xfrm>
                <a:off x="6693744" y="156976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K:5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xmlns="" id="{09B7292A-04F4-4B27-A189-B7F05D5D2007}"/>
                </a:ext>
              </a:extLst>
            </p:cNvPr>
            <p:cNvCxnSpPr>
              <a:cxnSpLocks/>
              <a:endCxn id="14" idx="7"/>
            </p:cNvCxnSpPr>
            <p:nvPr/>
          </p:nvCxnSpPr>
          <p:spPr>
            <a:xfrm flipH="1">
              <a:off x="7949138" y="2021305"/>
              <a:ext cx="336610" cy="5112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A66AA160-4A72-4DA9-BA4F-600B08E1E087}"/>
              </a:ext>
            </a:extLst>
          </p:cNvPr>
          <p:cNvGrpSpPr/>
          <p:nvPr/>
        </p:nvGrpSpPr>
        <p:grpSpPr>
          <a:xfrm>
            <a:off x="6893568" y="2487041"/>
            <a:ext cx="2001077" cy="1101385"/>
            <a:chOff x="6067876" y="1882663"/>
            <a:chExt cx="2001077" cy="110138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0F171951-AA33-491D-807A-7869CEC8DB44}"/>
                </a:ext>
              </a:extLst>
            </p:cNvPr>
            <p:cNvGrpSpPr/>
            <p:nvPr/>
          </p:nvGrpSpPr>
          <p:grpSpPr>
            <a:xfrm>
              <a:off x="6067876" y="2455033"/>
              <a:ext cx="2001077" cy="529015"/>
              <a:chOff x="6693744" y="1492290"/>
              <a:chExt cx="2001077" cy="529015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xmlns="" id="{DA7BFB77-2419-4C5F-8FF4-74C4BAA26742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1CCC36F8-6D51-4BD8-ACFC-90D1990D0A94}"/>
                  </a:ext>
                </a:extLst>
              </p:cNvPr>
              <p:cNvSpPr txBox="1"/>
              <p:nvPr/>
            </p:nvSpPr>
            <p:spPr>
              <a:xfrm>
                <a:off x="6693744" y="156976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E:4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xmlns="" id="{43FD268A-BB73-473C-A507-CDBA9DE1A834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>
              <a:off x="7659879" y="1882663"/>
              <a:ext cx="1" cy="57237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94AE1200-BB00-4005-86A0-E406EFC5D973}"/>
              </a:ext>
            </a:extLst>
          </p:cNvPr>
          <p:cNvGrpSpPr/>
          <p:nvPr/>
        </p:nvGrpSpPr>
        <p:grpSpPr>
          <a:xfrm>
            <a:off x="6893568" y="3369402"/>
            <a:ext cx="2001077" cy="1101385"/>
            <a:chOff x="6067876" y="1882663"/>
            <a:chExt cx="2001077" cy="110138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xmlns="" id="{73EF71AA-AD8E-4639-8D3E-C5B6A0D813AD}"/>
                </a:ext>
              </a:extLst>
            </p:cNvPr>
            <p:cNvGrpSpPr/>
            <p:nvPr/>
          </p:nvGrpSpPr>
          <p:grpSpPr>
            <a:xfrm>
              <a:off x="6067876" y="2455033"/>
              <a:ext cx="2001077" cy="529015"/>
              <a:chOff x="6693744" y="1492290"/>
              <a:chExt cx="2001077" cy="529015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xmlns="" id="{0F80F841-A81B-4D5F-B528-830FDEC3F0A9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95595B9F-75C8-4CED-9303-A6E811F414D1}"/>
                  </a:ext>
                </a:extLst>
              </p:cNvPr>
              <p:cNvSpPr txBox="1"/>
              <p:nvPr/>
            </p:nvSpPr>
            <p:spPr>
              <a:xfrm>
                <a:off x="6693744" y="156976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M:2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xmlns="" id="{59F18DB6-338E-4878-805A-7AA22C0DF6E1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>
              <a:off x="7659879" y="1882663"/>
              <a:ext cx="1" cy="57237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EA950317-43FC-4050-AA6E-84AE9141C032}"/>
              </a:ext>
            </a:extLst>
          </p:cNvPr>
          <p:cNvGrpSpPr/>
          <p:nvPr/>
        </p:nvGrpSpPr>
        <p:grpSpPr>
          <a:xfrm>
            <a:off x="6893568" y="4174291"/>
            <a:ext cx="2001077" cy="1101385"/>
            <a:chOff x="6067876" y="1882663"/>
            <a:chExt cx="2001077" cy="110138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7A08FAD0-8D29-4166-BB0E-7FBA46D02009}"/>
                </a:ext>
              </a:extLst>
            </p:cNvPr>
            <p:cNvGrpSpPr/>
            <p:nvPr/>
          </p:nvGrpSpPr>
          <p:grpSpPr>
            <a:xfrm>
              <a:off x="6067876" y="2455033"/>
              <a:ext cx="2001077" cy="529015"/>
              <a:chOff x="6693744" y="1492290"/>
              <a:chExt cx="2001077" cy="529015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xmlns="" id="{133C36C0-4DB5-4BF3-9656-E8E3EE25D603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5647643D-4112-4A20-97EC-87D500326AB7}"/>
                  </a:ext>
                </a:extLst>
              </p:cNvPr>
              <p:cNvSpPr txBox="1"/>
              <p:nvPr/>
            </p:nvSpPr>
            <p:spPr>
              <a:xfrm>
                <a:off x="6693744" y="156976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xmlns="" id="{6F869A55-A5B7-4DF5-BB2E-F4ACDBC8FFD3}"/>
                </a:ext>
              </a:extLst>
            </p:cNvPr>
            <p:cNvCxnSpPr>
              <a:cxnSpLocks/>
              <a:endCxn id="31" idx="0"/>
            </p:cNvCxnSpPr>
            <p:nvPr/>
          </p:nvCxnSpPr>
          <p:spPr>
            <a:xfrm>
              <a:off x="7659879" y="1882663"/>
              <a:ext cx="1" cy="57237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FE75F2C1-DE79-4419-9A2E-4CBF88868DE4}"/>
              </a:ext>
            </a:extLst>
          </p:cNvPr>
          <p:cNvGrpSpPr/>
          <p:nvPr/>
        </p:nvGrpSpPr>
        <p:grpSpPr>
          <a:xfrm>
            <a:off x="6853261" y="5022535"/>
            <a:ext cx="2001077" cy="1101385"/>
            <a:chOff x="6067876" y="1882663"/>
            <a:chExt cx="2001077" cy="1101385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F6E6664D-FEFE-47F1-98E2-3459C1688827}"/>
                </a:ext>
              </a:extLst>
            </p:cNvPr>
            <p:cNvGrpSpPr/>
            <p:nvPr/>
          </p:nvGrpSpPr>
          <p:grpSpPr>
            <a:xfrm>
              <a:off x="6067876" y="2455033"/>
              <a:ext cx="2001077" cy="529015"/>
              <a:chOff x="6693744" y="1492290"/>
              <a:chExt cx="2001077" cy="529015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xmlns="" id="{1D4D9353-E568-4B0D-A409-A3570A3DC610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="" id="{83B04C45-3075-4AD8-BE46-2D3ECAD15DAF}"/>
                  </a:ext>
                </a:extLst>
              </p:cNvPr>
              <p:cNvSpPr txBox="1"/>
              <p:nvPr/>
            </p:nvSpPr>
            <p:spPr>
              <a:xfrm>
                <a:off x="6693744" y="156976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xmlns="" id="{848179D9-7FE3-4172-AAAA-346FDC45F20C}"/>
                </a:ext>
              </a:extLst>
            </p:cNvPr>
            <p:cNvCxnSpPr>
              <a:cxnSpLocks/>
              <a:endCxn id="36" idx="0"/>
            </p:cNvCxnSpPr>
            <p:nvPr/>
          </p:nvCxnSpPr>
          <p:spPr>
            <a:xfrm>
              <a:off x="7659879" y="1882663"/>
              <a:ext cx="1" cy="57237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0D3828D9-9363-430F-8424-832F05623814}"/>
              </a:ext>
            </a:extLst>
          </p:cNvPr>
          <p:cNvGrpSpPr/>
          <p:nvPr/>
        </p:nvGrpSpPr>
        <p:grpSpPr>
          <a:xfrm>
            <a:off x="8690109" y="3510954"/>
            <a:ext cx="2013334" cy="1776088"/>
            <a:chOff x="6607931" y="2177817"/>
            <a:chExt cx="2013334" cy="1776088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xmlns="" id="{274C349C-5AE3-46E1-96E6-CB1A8E3F9EAF}"/>
                </a:ext>
              </a:extLst>
            </p:cNvPr>
            <p:cNvGrpSpPr/>
            <p:nvPr/>
          </p:nvGrpSpPr>
          <p:grpSpPr>
            <a:xfrm>
              <a:off x="6607931" y="3424890"/>
              <a:ext cx="2013334" cy="529015"/>
              <a:chOff x="7233799" y="2462147"/>
              <a:chExt cx="2013334" cy="529015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xmlns="" id="{268C8D2A-58BB-4337-AB72-F75E72BF15B0}"/>
                  </a:ext>
                </a:extLst>
              </p:cNvPr>
              <p:cNvSpPr/>
              <p:nvPr/>
            </p:nvSpPr>
            <p:spPr>
              <a:xfrm>
                <a:off x="8428986" y="2462147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xmlns="" id="{0CA723F4-4041-4D8E-9726-BDE20EC4D593}"/>
                  </a:ext>
                </a:extLst>
              </p:cNvPr>
              <p:cNvSpPr txBox="1"/>
              <p:nvPr/>
            </p:nvSpPr>
            <p:spPr>
              <a:xfrm>
                <a:off x="7233799" y="2536305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O:2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xmlns="" id="{B45F7C52-1F98-4C0D-81DC-FD747EBD9E4A}"/>
                </a:ext>
              </a:extLst>
            </p:cNvPr>
            <p:cNvCxnSpPr>
              <a:cxnSpLocks/>
              <a:stCxn id="20" idx="5"/>
              <a:endCxn id="48" idx="0"/>
            </p:cNvCxnSpPr>
            <p:nvPr/>
          </p:nvCxnSpPr>
          <p:spPr>
            <a:xfrm>
              <a:off x="6692652" y="2177817"/>
              <a:ext cx="1519540" cy="124707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xmlns="" id="{933C81DC-295F-407B-87AA-791E2A9981F7}"/>
              </a:ext>
            </a:extLst>
          </p:cNvPr>
          <p:cNvGrpSpPr/>
          <p:nvPr/>
        </p:nvGrpSpPr>
        <p:grpSpPr>
          <a:xfrm>
            <a:off x="8661583" y="5160540"/>
            <a:ext cx="2001077" cy="1101385"/>
            <a:chOff x="6067876" y="1882663"/>
            <a:chExt cx="2001077" cy="1101385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xmlns="" id="{92A55218-1937-4CE6-AC86-651C8A177B60}"/>
                </a:ext>
              </a:extLst>
            </p:cNvPr>
            <p:cNvGrpSpPr/>
            <p:nvPr/>
          </p:nvGrpSpPr>
          <p:grpSpPr>
            <a:xfrm>
              <a:off x="6067876" y="2455033"/>
              <a:ext cx="2001077" cy="529015"/>
              <a:chOff x="6693744" y="1492290"/>
              <a:chExt cx="2001077" cy="529015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xmlns="" id="{156423CE-03F3-40A8-BF3C-852824680D72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xmlns="" id="{ED9210AF-A083-4FCC-9098-B5FC4E5E538D}"/>
                  </a:ext>
                </a:extLst>
              </p:cNvPr>
              <p:cNvSpPr txBox="1"/>
              <p:nvPr/>
            </p:nvSpPr>
            <p:spPr>
              <a:xfrm>
                <a:off x="6693744" y="156976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xmlns="" id="{8A41AC03-F95B-4A99-9AE9-2EBF5E1F2D08}"/>
                </a:ext>
              </a:extLst>
            </p:cNvPr>
            <p:cNvCxnSpPr>
              <a:cxnSpLocks/>
              <a:endCxn id="55" idx="0"/>
            </p:cNvCxnSpPr>
            <p:nvPr/>
          </p:nvCxnSpPr>
          <p:spPr>
            <a:xfrm>
              <a:off x="7659879" y="1882663"/>
              <a:ext cx="1" cy="57237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xmlns="" id="{8C467F37-1E8E-427F-BC37-0D2D2D8ECE47}"/>
              </a:ext>
            </a:extLst>
          </p:cNvPr>
          <p:cNvGrpSpPr/>
          <p:nvPr/>
        </p:nvGrpSpPr>
        <p:grpSpPr>
          <a:xfrm>
            <a:off x="8774830" y="2601107"/>
            <a:ext cx="3202633" cy="1861341"/>
            <a:chOff x="6544915" y="2238225"/>
            <a:chExt cx="3202633" cy="1861341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xmlns="" id="{742139F0-2AEB-42F6-A9FC-E63D26A933BA}"/>
                </a:ext>
              </a:extLst>
            </p:cNvPr>
            <p:cNvGrpSpPr/>
            <p:nvPr/>
          </p:nvGrpSpPr>
          <p:grpSpPr>
            <a:xfrm>
              <a:off x="7847660" y="3570551"/>
              <a:ext cx="1899888" cy="529015"/>
              <a:chOff x="8473528" y="2607808"/>
              <a:chExt cx="1899888" cy="529015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xmlns="" id="{5F7B834E-C0C6-444A-B3E2-C1ACB134CDC9}"/>
                  </a:ext>
                </a:extLst>
              </p:cNvPr>
              <p:cNvSpPr/>
              <p:nvPr/>
            </p:nvSpPr>
            <p:spPr>
              <a:xfrm>
                <a:off x="9555269" y="2607808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xmlns="" id="{1584F17F-A451-4CA0-B830-CC4C895ED676}"/>
                  </a:ext>
                </a:extLst>
              </p:cNvPr>
              <p:cNvSpPr txBox="1"/>
              <p:nvPr/>
            </p:nvSpPr>
            <p:spPr>
              <a:xfrm>
                <a:off x="8473528" y="2763111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xmlns="" id="{A980B02E-AA15-405E-BF5F-197F6952285A}"/>
                </a:ext>
              </a:extLst>
            </p:cNvPr>
            <p:cNvCxnSpPr>
              <a:cxnSpLocks/>
              <a:stCxn id="14" idx="5"/>
              <a:endCxn id="70" idx="0"/>
            </p:cNvCxnSpPr>
            <p:nvPr/>
          </p:nvCxnSpPr>
          <p:spPr>
            <a:xfrm>
              <a:off x="6544915" y="2238225"/>
              <a:ext cx="2793560" cy="133232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xmlns="" id="{1D181E89-45F3-4561-BB83-17757075311B}"/>
              </a:ext>
            </a:extLst>
          </p:cNvPr>
          <p:cNvGrpSpPr/>
          <p:nvPr/>
        </p:nvGrpSpPr>
        <p:grpSpPr>
          <a:xfrm>
            <a:off x="10147962" y="4388576"/>
            <a:ext cx="1863495" cy="1812816"/>
            <a:chOff x="6204735" y="1806445"/>
            <a:chExt cx="1863495" cy="1812816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xmlns="" id="{503B4EC2-EEA1-4F80-83A8-2FF2F7BB4BCD}"/>
                </a:ext>
              </a:extLst>
            </p:cNvPr>
            <p:cNvGrpSpPr/>
            <p:nvPr/>
          </p:nvGrpSpPr>
          <p:grpSpPr>
            <a:xfrm>
              <a:off x="6204735" y="3090246"/>
              <a:ext cx="1863495" cy="529015"/>
              <a:chOff x="6830603" y="2127503"/>
              <a:chExt cx="1863495" cy="529015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xmlns="" id="{7203C031-CD85-43B0-A4A1-0E7C88BA99A6}"/>
                  </a:ext>
                </a:extLst>
              </p:cNvPr>
              <p:cNvSpPr/>
              <p:nvPr/>
            </p:nvSpPr>
            <p:spPr>
              <a:xfrm>
                <a:off x="7875951" y="2127503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xmlns="" id="{7DA18E51-DE56-4F5D-9C13-554DC086F55A}"/>
                  </a:ext>
                </a:extLst>
              </p:cNvPr>
              <p:cNvSpPr txBox="1"/>
              <p:nvPr/>
            </p:nvSpPr>
            <p:spPr>
              <a:xfrm>
                <a:off x="6830603" y="2176224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xmlns="" id="{AAF118A6-7E4B-49C2-A9CE-51851A919192}"/>
                </a:ext>
              </a:extLst>
            </p:cNvPr>
            <p:cNvCxnSpPr>
              <a:cxnSpLocks/>
              <a:endCxn id="80" idx="0"/>
            </p:cNvCxnSpPr>
            <p:nvPr/>
          </p:nvCxnSpPr>
          <p:spPr>
            <a:xfrm>
              <a:off x="7659157" y="1806445"/>
              <a:ext cx="0" cy="128380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xmlns="" id="{1AC78D11-3EC8-4C7D-A759-4B9D1B59EA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5779323"/>
              </p:ext>
            </p:extLst>
          </p:nvPr>
        </p:nvGraphicFramePr>
        <p:xfrm>
          <a:off x="80494" y="1642085"/>
          <a:ext cx="690524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930">
                  <a:extLst>
                    <a:ext uri="{9D8B030D-6E8A-4147-A177-3AD203B41FA5}">
                      <a16:colId xmlns:a16="http://schemas.microsoft.com/office/drawing/2014/main" xmlns="" val="3627657130"/>
                    </a:ext>
                  </a:extLst>
                </a:gridCol>
                <a:gridCol w="3732530">
                  <a:extLst>
                    <a:ext uri="{9D8B030D-6E8A-4147-A177-3AD203B41FA5}">
                      <a16:colId xmlns:a16="http://schemas.microsoft.com/office/drawing/2014/main" xmlns="" val="1833956226"/>
                    </a:ext>
                  </a:extLst>
                </a:gridCol>
                <a:gridCol w="2208784">
                  <a:extLst>
                    <a:ext uri="{9D8B030D-6E8A-4147-A177-3AD203B41FA5}">
                      <a16:colId xmlns:a16="http://schemas.microsoft.com/office/drawing/2014/main" xmlns="" val="28106824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Itemset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Conditional Pattern Base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Conditional FP Tree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547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{Y:3}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{{K,E,M,O:1}, {K,E,O:1}, {K,M:1}}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&lt;K:3&gt;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856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{O:3}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{{K,E,M:1}, {K,E:2}}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&lt;K,E:3&gt;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9519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{M:3}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{{K,E:2}, {K:1}}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&lt;K:3&gt;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10499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{E:4}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{K:4}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&lt;K:4&gt;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19364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{K:5}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6064297"/>
                  </a:ext>
                </a:extLst>
              </a:tr>
            </a:tbl>
          </a:graphicData>
        </a:graphic>
      </p:graphicFrame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xmlns="" id="{9D082520-B3D3-4719-BB65-8547F93D6A66}"/>
              </a:ext>
            </a:extLst>
          </p:cNvPr>
          <p:cNvSpPr/>
          <p:nvPr/>
        </p:nvSpPr>
        <p:spPr>
          <a:xfrm>
            <a:off x="7466162" y="5474078"/>
            <a:ext cx="1604972" cy="727314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xmlns="" id="{6D9B0151-0393-4438-9097-CB69D2F9F4AA}"/>
              </a:ext>
            </a:extLst>
          </p:cNvPr>
          <p:cNvSpPr/>
          <p:nvPr/>
        </p:nvSpPr>
        <p:spPr>
          <a:xfrm>
            <a:off x="9374582" y="5609522"/>
            <a:ext cx="1324850" cy="727314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xmlns="" id="{F33F20BD-3DD9-4A41-B4AF-6A0D8D3BAC33}"/>
              </a:ext>
            </a:extLst>
          </p:cNvPr>
          <p:cNvSpPr/>
          <p:nvPr/>
        </p:nvSpPr>
        <p:spPr>
          <a:xfrm>
            <a:off x="10837061" y="5609522"/>
            <a:ext cx="1312025" cy="727314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xmlns="" id="{5F841AEC-4B7B-4A2C-9173-E140E728A3A4}"/>
              </a:ext>
            </a:extLst>
          </p:cNvPr>
          <p:cNvSpPr/>
          <p:nvPr/>
        </p:nvSpPr>
        <p:spPr>
          <a:xfrm>
            <a:off x="7463467" y="4680675"/>
            <a:ext cx="1604972" cy="727314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xmlns="" id="{CF8E385A-9C85-4018-863F-074982BA94EE}"/>
              </a:ext>
            </a:extLst>
          </p:cNvPr>
          <p:cNvSpPr/>
          <p:nvPr/>
        </p:nvSpPr>
        <p:spPr>
          <a:xfrm>
            <a:off x="9332813" y="4674121"/>
            <a:ext cx="1604972" cy="727314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xmlns="" id="{97FE681B-F7E7-4E38-A80D-87D85F449393}"/>
              </a:ext>
            </a:extLst>
          </p:cNvPr>
          <p:cNvSpPr/>
          <p:nvPr/>
        </p:nvSpPr>
        <p:spPr>
          <a:xfrm>
            <a:off x="7472729" y="3859801"/>
            <a:ext cx="1604972" cy="727314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xmlns="" id="{0634C0FA-A151-4831-9215-135BB094BFC7}"/>
              </a:ext>
            </a:extLst>
          </p:cNvPr>
          <p:cNvSpPr/>
          <p:nvPr/>
        </p:nvSpPr>
        <p:spPr>
          <a:xfrm>
            <a:off x="10544114" y="3877888"/>
            <a:ext cx="1604972" cy="727314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xmlns="" id="{32F430DF-92FE-4C98-A729-093B15077F6F}"/>
              </a:ext>
            </a:extLst>
          </p:cNvPr>
          <p:cNvSpPr/>
          <p:nvPr/>
        </p:nvSpPr>
        <p:spPr>
          <a:xfrm>
            <a:off x="7463467" y="3033715"/>
            <a:ext cx="1604972" cy="727314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graphicFrame>
        <p:nvGraphicFramePr>
          <p:cNvPr id="72" name="Table 71">
            <a:extLst>
              <a:ext uri="{FF2B5EF4-FFF2-40B4-BE49-F238E27FC236}">
                <a16:creationId xmlns:a16="http://schemas.microsoft.com/office/drawing/2014/main" xmlns="" id="{5C62198A-7370-4B30-86FD-FA7719C699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19522"/>
              </p:ext>
            </p:extLst>
          </p:nvPr>
        </p:nvGraphicFramePr>
        <p:xfrm>
          <a:off x="54497" y="4016920"/>
          <a:ext cx="469646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930">
                  <a:extLst>
                    <a:ext uri="{9D8B030D-6E8A-4147-A177-3AD203B41FA5}">
                      <a16:colId xmlns:a16="http://schemas.microsoft.com/office/drawing/2014/main" xmlns="" val="3627657130"/>
                    </a:ext>
                  </a:extLst>
                </a:gridCol>
                <a:gridCol w="3732530">
                  <a:extLst>
                    <a:ext uri="{9D8B030D-6E8A-4147-A177-3AD203B41FA5}">
                      <a16:colId xmlns:a16="http://schemas.microsoft.com/office/drawing/2014/main" xmlns="" val="1833956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Itemset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Frequent Patterns Generated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547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{Y:3}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856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{O:3}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9519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{M:3}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10499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{E:4}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19364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{K:5}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6064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257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0136A0-02C3-413E-B69C-583FF27D3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39" y="54429"/>
            <a:ext cx="10736981" cy="986020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Frequent Pattern Growth (FP-Growth) Example 2</a:t>
            </a:r>
            <a:endParaRPr lang="aa-E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745A130-56CF-4E2C-A23C-B874ADB6B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E11ACBC-F8FC-4EAC-B0BB-9AF4F5682785}"/>
              </a:ext>
            </a:extLst>
          </p:cNvPr>
          <p:cNvSpPr txBox="1"/>
          <p:nvPr/>
        </p:nvSpPr>
        <p:spPr>
          <a:xfrm>
            <a:off x="223361" y="1122958"/>
            <a:ext cx="180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Min_Supp</a:t>
            </a:r>
            <a:r>
              <a:rPr lang="en-US" b="1" dirty="0"/>
              <a:t> = 3</a:t>
            </a:r>
            <a:endParaRPr lang="aa-ET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4FEB9843-5A43-42C1-B4D5-818F8BA7BF47}"/>
              </a:ext>
            </a:extLst>
          </p:cNvPr>
          <p:cNvGrpSpPr/>
          <p:nvPr/>
        </p:nvGrpSpPr>
        <p:grpSpPr>
          <a:xfrm>
            <a:off x="8593531" y="1395154"/>
            <a:ext cx="2365860" cy="529015"/>
            <a:chOff x="7876674" y="1492290"/>
            <a:chExt cx="2365860" cy="52901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9BA301C4-F14B-47FD-96FB-790146A90618}"/>
                </a:ext>
              </a:extLst>
            </p:cNvPr>
            <p:cNvSpPr/>
            <p:nvPr/>
          </p:nvSpPr>
          <p:spPr>
            <a:xfrm>
              <a:off x="7876674" y="1492290"/>
              <a:ext cx="818147" cy="529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a-ET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A7C01D4D-30D6-4AC1-AA58-F0E2503EAD34}"/>
                </a:ext>
              </a:extLst>
            </p:cNvPr>
            <p:cNvSpPr txBox="1"/>
            <p:nvPr/>
          </p:nvSpPr>
          <p:spPr>
            <a:xfrm>
              <a:off x="8433736" y="1563075"/>
              <a:ext cx="1808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Null/root</a:t>
              </a:r>
              <a:endParaRPr lang="aa-ET" b="1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2EDF1406-9C00-4B3D-81F5-D992A0B95529}"/>
              </a:ext>
            </a:extLst>
          </p:cNvPr>
          <p:cNvGrpSpPr/>
          <p:nvPr/>
        </p:nvGrpSpPr>
        <p:grpSpPr>
          <a:xfrm>
            <a:off x="6893568" y="1715836"/>
            <a:ext cx="2217872" cy="962743"/>
            <a:chOff x="6067876" y="2021305"/>
            <a:chExt cx="2217872" cy="96274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B5F22C8F-BCC2-4C75-B1F3-D41D154CE160}"/>
                </a:ext>
              </a:extLst>
            </p:cNvPr>
            <p:cNvGrpSpPr/>
            <p:nvPr/>
          </p:nvGrpSpPr>
          <p:grpSpPr>
            <a:xfrm>
              <a:off x="6067876" y="2455033"/>
              <a:ext cx="2001077" cy="529015"/>
              <a:chOff x="6693744" y="1492290"/>
              <a:chExt cx="2001077" cy="529015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xmlns="" id="{FB8FF2CB-1ADC-47EB-AE57-EBD608D5CE1A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2A81FA49-A512-4084-B9BD-A1C06FF841D4}"/>
                  </a:ext>
                </a:extLst>
              </p:cNvPr>
              <p:cNvSpPr txBox="1"/>
              <p:nvPr/>
            </p:nvSpPr>
            <p:spPr>
              <a:xfrm>
                <a:off x="6693744" y="156976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K:5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xmlns="" id="{09B7292A-04F4-4B27-A189-B7F05D5D2007}"/>
                </a:ext>
              </a:extLst>
            </p:cNvPr>
            <p:cNvCxnSpPr>
              <a:cxnSpLocks/>
              <a:endCxn id="14" idx="7"/>
            </p:cNvCxnSpPr>
            <p:nvPr/>
          </p:nvCxnSpPr>
          <p:spPr>
            <a:xfrm flipH="1">
              <a:off x="7949138" y="2021305"/>
              <a:ext cx="336610" cy="5112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A66AA160-4A72-4DA9-BA4F-600B08E1E087}"/>
              </a:ext>
            </a:extLst>
          </p:cNvPr>
          <p:cNvGrpSpPr/>
          <p:nvPr/>
        </p:nvGrpSpPr>
        <p:grpSpPr>
          <a:xfrm>
            <a:off x="6893568" y="2487041"/>
            <a:ext cx="2001077" cy="1101385"/>
            <a:chOff x="6067876" y="1882663"/>
            <a:chExt cx="2001077" cy="110138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0F171951-AA33-491D-807A-7869CEC8DB44}"/>
                </a:ext>
              </a:extLst>
            </p:cNvPr>
            <p:cNvGrpSpPr/>
            <p:nvPr/>
          </p:nvGrpSpPr>
          <p:grpSpPr>
            <a:xfrm>
              <a:off x="6067876" y="2455033"/>
              <a:ext cx="2001077" cy="529015"/>
              <a:chOff x="6693744" y="1492290"/>
              <a:chExt cx="2001077" cy="529015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xmlns="" id="{DA7BFB77-2419-4C5F-8FF4-74C4BAA26742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1CCC36F8-6D51-4BD8-ACFC-90D1990D0A94}"/>
                  </a:ext>
                </a:extLst>
              </p:cNvPr>
              <p:cNvSpPr txBox="1"/>
              <p:nvPr/>
            </p:nvSpPr>
            <p:spPr>
              <a:xfrm>
                <a:off x="6693744" y="156976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E:4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xmlns="" id="{43FD268A-BB73-473C-A507-CDBA9DE1A834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>
              <a:off x="7659879" y="1882663"/>
              <a:ext cx="1" cy="57237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94AE1200-BB00-4005-86A0-E406EFC5D973}"/>
              </a:ext>
            </a:extLst>
          </p:cNvPr>
          <p:cNvGrpSpPr/>
          <p:nvPr/>
        </p:nvGrpSpPr>
        <p:grpSpPr>
          <a:xfrm>
            <a:off x="6893568" y="3369402"/>
            <a:ext cx="2001077" cy="1101385"/>
            <a:chOff x="6067876" y="1882663"/>
            <a:chExt cx="2001077" cy="110138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xmlns="" id="{73EF71AA-AD8E-4639-8D3E-C5B6A0D813AD}"/>
                </a:ext>
              </a:extLst>
            </p:cNvPr>
            <p:cNvGrpSpPr/>
            <p:nvPr/>
          </p:nvGrpSpPr>
          <p:grpSpPr>
            <a:xfrm>
              <a:off x="6067876" y="2455033"/>
              <a:ext cx="2001077" cy="529015"/>
              <a:chOff x="6693744" y="1492290"/>
              <a:chExt cx="2001077" cy="529015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xmlns="" id="{0F80F841-A81B-4D5F-B528-830FDEC3F0A9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95595B9F-75C8-4CED-9303-A6E811F414D1}"/>
                  </a:ext>
                </a:extLst>
              </p:cNvPr>
              <p:cNvSpPr txBox="1"/>
              <p:nvPr/>
            </p:nvSpPr>
            <p:spPr>
              <a:xfrm>
                <a:off x="6693744" y="156976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M:2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xmlns="" id="{59F18DB6-338E-4878-805A-7AA22C0DF6E1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>
              <a:off x="7659879" y="1882663"/>
              <a:ext cx="1" cy="57237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EA950317-43FC-4050-AA6E-84AE9141C032}"/>
              </a:ext>
            </a:extLst>
          </p:cNvPr>
          <p:cNvGrpSpPr/>
          <p:nvPr/>
        </p:nvGrpSpPr>
        <p:grpSpPr>
          <a:xfrm>
            <a:off x="6893568" y="4174291"/>
            <a:ext cx="2001077" cy="1101385"/>
            <a:chOff x="6067876" y="1882663"/>
            <a:chExt cx="2001077" cy="110138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7A08FAD0-8D29-4166-BB0E-7FBA46D02009}"/>
                </a:ext>
              </a:extLst>
            </p:cNvPr>
            <p:cNvGrpSpPr/>
            <p:nvPr/>
          </p:nvGrpSpPr>
          <p:grpSpPr>
            <a:xfrm>
              <a:off x="6067876" y="2455033"/>
              <a:ext cx="2001077" cy="529015"/>
              <a:chOff x="6693744" y="1492290"/>
              <a:chExt cx="2001077" cy="529015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xmlns="" id="{133C36C0-4DB5-4BF3-9656-E8E3EE25D603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5647643D-4112-4A20-97EC-87D500326AB7}"/>
                  </a:ext>
                </a:extLst>
              </p:cNvPr>
              <p:cNvSpPr txBox="1"/>
              <p:nvPr/>
            </p:nvSpPr>
            <p:spPr>
              <a:xfrm>
                <a:off x="6693744" y="156976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xmlns="" id="{6F869A55-A5B7-4DF5-BB2E-F4ACDBC8FFD3}"/>
                </a:ext>
              </a:extLst>
            </p:cNvPr>
            <p:cNvCxnSpPr>
              <a:cxnSpLocks/>
              <a:endCxn id="31" idx="0"/>
            </p:cNvCxnSpPr>
            <p:nvPr/>
          </p:nvCxnSpPr>
          <p:spPr>
            <a:xfrm>
              <a:off x="7659879" y="1882663"/>
              <a:ext cx="1" cy="57237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FE75F2C1-DE79-4419-9A2E-4CBF88868DE4}"/>
              </a:ext>
            </a:extLst>
          </p:cNvPr>
          <p:cNvGrpSpPr/>
          <p:nvPr/>
        </p:nvGrpSpPr>
        <p:grpSpPr>
          <a:xfrm>
            <a:off x="6853261" y="5022535"/>
            <a:ext cx="2001077" cy="1101385"/>
            <a:chOff x="6067876" y="1882663"/>
            <a:chExt cx="2001077" cy="1101385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F6E6664D-FEFE-47F1-98E2-3459C1688827}"/>
                </a:ext>
              </a:extLst>
            </p:cNvPr>
            <p:cNvGrpSpPr/>
            <p:nvPr/>
          </p:nvGrpSpPr>
          <p:grpSpPr>
            <a:xfrm>
              <a:off x="6067876" y="2455033"/>
              <a:ext cx="2001077" cy="529015"/>
              <a:chOff x="6693744" y="1492290"/>
              <a:chExt cx="2001077" cy="529015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xmlns="" id="{1D4D9353-E568-4B0D-A409-A3570A3DC610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="" id="{83B04C45-3075-4AD8-BE46-2D3ECAD15DAF}"/>
                  </a:ext>
                </a:extLst>
              </p:cNvPr>
              <p:cNvSpPr txBox="1"/>
              <p:nvPr/>
            </p:nvSpPr>
            <p:spPr>
              <a:xfrm>
                <a:off x="6693744" y="156976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xmlns="" id="{848179D9-7FE3-4172-AAAA-346FDC45F20C}"/>
                </a:ext>
              </a:extLst>
            </p:cNvPr>
            <p:cNvCxnSpPr>
              <a:cxnSpLocks/>
              <a:endCxn id="36" idx="0"/>
            </p:cNvCxnSpPr>
            <p:nvPr/>
          </p:nvCxnSpPr>
          <p:spPr>
            <a:xfrm>
              <a:off x="7659879" y="1882663"/>
              <a:ext cx="1" cy="57237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0D3828D9-9363-430F-8424-832F05623814}"/>
              </a:ext>
            </a:extLst>
          </p:cNvPr>
          <p:cNvGrpSpPr/>
          <p:nvPr/>
        </p:nvGrpSpPr>
        <p:grpSpPr>
          <a:xfrm>
            <a:off x="8690109" y="3510954"/>
            <a:ext cx="2013334" cy="1776088"/>
            <a:chOff x="6607931" y="2177817"/>
            <a:chExt cx="2013334" cy="1776088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xmlns="" id="{274C349C-5AE3-46E1-96E6-CB1A8E3F9EAF}"/>
                </a:ext>
              </a:extLst>
            </p:cNvPr>
            <p:cNvGrpSpPr/>
            <p:nvPr/>
          </p:nvGrpSpPr>
          <p:grpSpPr>
            <a:xfrm>
              <a:off x="6607931" y="3424890"/>
              <a:ext cx="2013334" cy="529015"/>
              <a:chOff x="7233799" y="2462147"/>
              <a:chExt cx="2013334" cy="529015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xmlns="" id="{268C8D2A-58BB-4337-AB72-F75E72BF15B0}"/>
                  </a:ext>
                </a:extLst>
              </p:cNvPr>
              <p:cNvSpPr/>
              <p:nvPr/>
            </p:nvSpPr>
            <p:spPr>
              <a:xfrm>
                <a:off x="8428986" y="2462147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xmlns="" id="{0CA723F4-4041-4D8E-9726-BDE20EC4D593}"/>
                  </a:ext>
                </a:extLst>
              </p:cNvPr>
              <p:cNvSpPr txBox="1"/>
              <p:nvPr/>
            </p:nvSpPr>
            <p:spPr>
              <a:xfrm>
                <a:off x="7233799" y="2536305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O:2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xmlns="" id="{B45F7C52-1F98-4C0D-81DC-FD747EBD9E4A}"/>
                </a:ext>
              </a:extLst>
            </p:cNvPr>
            <p:cNvCxnSpPr>
              <a:cxnSpLocks/>
              <a:stCxn id="20" idx="5"/>
              <a:endCxn id="48" idx="0"/>
            </p:cNvCxnSpPr>
            <p:nvPr/>
          </p:nvCxnSpPr>
          <p:spPr>
            <a:xfrm>
              <a:off x="6692652" y="2177817"/>
              <a:ext cx="1519540" cy="124707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xmlns="" id="{933C81DC-295F-407B-87AA-791E2A9981F7}"/>
              </a:ext>
            </a:extLst>
          </p:cNvPr>
          <p:cNvGrpSpPr/>
          <p:nvPr/>
        </p:nvGrpSpPr>
        <p:grpSpPr>
          <a:xfrm>
            <a:off x="8661583" y="5160540"/>
            <a:ext cx="2001077" cy="1101385"/>
            <a:chOff x="6067876" y="1882663"/>
            <a:chExt cx="2001077" cy="1101385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xmlns="" id="{92A55218-1937-4CE6-AC86-651C8A177B60}"/>
                </a:ext>
              </a:extLst>
            </p:cNvPr>
            <p:cNvGrpSpPr/>
            <p:nvPr/>
          </p:nvGrpSpPr>
          <p:grpSpPr>
            <a:xfrm>
              <a:off x="6067876" y="2455033"/>
              <a:ext cx="2001077" cy="529015"/>
              <a:chOff x="6693744" y="1492290"/>
              <a:chExt cx="2001077" cy="529015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xmlns="" id="{156423CE-03F3-40A8-BF3C-852824680D72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xmlns="" id="{ED9210AF-A083-4FCC-9098-B5FC4E5E538D}"/>
                  </a:ext>
                </a:extLst>
              </p:cNvPr>
              <p:cNvSpPr txBox="1"/>
              <p:nvPr/>
            </p:nvSpPr>
            <p:spPr>
              <a:xfrm>
                <a:off x="6693744" y="156976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xmlns="" id="{8A41AC03-F95B-4A99-9AE9-2EBF5E1F2D08}"/>
                </a:ext>
              </a:extLst>
            </p:cNvPr>
            <p:cNvCxnSpPr>
              <a:cxnSpLocks/>
              <a:endCxn id="55" idx="0"/>
            </p:cNvCxnSpPr>
            <p:nvPr/>
          </p:nvCxnSpPr>
          <p:spPr>
            <a:xfrm>
              <a:off x="7659879" y="1882663"/>
              <a:ext cx="1" cy="57237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xmlns="" id="{8C467F37-1E8E-427F-BC37-0D2D2D8ECE47}"/>
              </a:ext>
            </a:extLst>
          </p:cNvPr>
          <p:cNvGrpSpPr/>
          <p:nvPr/>
        </p:nvGrpSpPr>
        <p:grpSpPr>
          <a:xfrm>
            <a:off x="8774830" y="2601107"/>
            <a:ext cx="3202633" cy="1861341"/>
            <a:chOff x="6544915" y="2238225"/>
            <a:chExt cx="3202633" cy="1861341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xmlns="" id="{742139F0-2AEB-42F6-A9FC-E63D26A933BA}"/>
                </a:ext>
              </a:extLst>
            </p:cNvPr>
            <p:cNvGrpSpPr/>
            <p:nvPr/>
          </p:nvGrpSpPr>
          <p:grpSpPr>
            <a:xfrm>
              <a:off x="7847660" y="3570551"/>
              <a:ext cx="1899888" cy="529015"/>
              <a:chOff x="8473528" y="2607808"/>
              <a:chExt cx="1899888" cy="529015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xmlns="" id="{5F7B834E-C0C6-444A-B3E2-C1ACB134CDC9}"/>
                  </a:ext>
                </a:extLst>
              </p:cNvPr>
              <p:cNvSpPr/>
              <p:nvPr/>
            </p:nvSpPr>
            <p:spPr>
              <a:xfrm>
                <a:off x="9555269" y="2607808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xmlns="" id="{1584F17F-A451-4CA0-B830-CC4C895ED676}"/>
                  </a:ext>
                </a:extLst>
              </p:cNvPr>
              <p:cNvSpPr txBox="1"/>
              <p:nvPr/>
            </p:nvSpPr>
            <p:spPr>
              <a:xfrm>
                <a:off x="8473528" y="2763111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xmlns="" id="{A980B02E-AA15-405E-BF5F-197F6952285A}"/>
                </a:ext>
              </a:extLst>
            </p:cNvPr>
            <p:cNvCxnSpPr>
              <a:cxnSpLocks/>
              <a:stCxn id="14" idx="5"/>
              <a:endCxn id="70" idx="0"/>
            </p:cNvCxnSpPr>
            <p:nvPr/>
          </p:nvCxnSpPr>
          <p:spPr>
            <a:xfrm>
              <a:off x="6544915" y="2238225"/>
              <a:ext cx="2793560" cy="133232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xmlns="" id="{1D181E89-45F3-4561-BB83-17757075311B}"/>
              </a:ext>
            </a:extLst>
          </p:cNvPr>
          <p:cNvGrpSpPr/>
          <p:nvPr/>
        </p:nvGrpSpPr>
        <p:grpSpPr>
          <a:xfrm>
            <a:off x="10147962" y="4388576"/>
            <a:ext cx="1863495" cy="1812816"/>
            <a:chOff x="6204735" y="1806445"/>
            <a:chExt cx="1863495" cy="1812816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xmlns="" id="{503B4EC2-EEA1-4F80-83A8-2FF2F7BB4BCD}"/>
                </a:ext>
              </a:extLst>
            </p:cNvPr>
            <p:cNvGrpSpPr/>
            <p:nvPr/>
          </p:nvGrpSpPr>
          <p:grpSpPr>
            <a:xfrm>
              <a:off x="6204735" y="3090246"/>
              <a:ext cx="1863495" cy="529015"/>
              <a:chOff x="6830603" y="2127503"/>
              <a:chExt cx="1863495" cy="529015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xmlns="" id="{7203C031-CD85-43B0-A4A1-0E7C88BA99A6}"/>
                  </a:ext>
                </a:extLst>
              </p:cNvPr>
              <p:cNvSpPr/>
              <p:nvPr/>
            </p:nvSpPr>
            <p:spPr>
              <a:xfrm>
                <a:off x="7875951" y="2127503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xmlns="" id="{7DA18E51-DE56-4F5D-9C13-554DC086F55A}"/>
                  </a:ext>
                </a:extLst>
              </p:cNvPr>
              <p:cNvSpPr txBox="1"/>
              <p:nvPr/>
            </p:nvSpPr>
            <p:spPr>
              <a:xfrm>
                <a:off x="6830603" y="2176224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xmlns="" id="{AAF118A6-7E4B-49C2-A9CE-51851A919192}"/>
                </a:ext>
              </a:extLst>
            </p:cNvPr>
            <p:cNvCxnSpPr>
              <a:cxnSpLocks/>
              <a:endCxn id="80" idx="0"/>
            </p:cNvCxnSpPr>
            <p:nvPr/>
          </p:nvCxnSpPr>
          <p:spPr>
            <a:xfrm>
              <a:off x="7659157" y="1806445"/>
              <a:ext cx="0" cy="128380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xmlns="" id="{1AC78D11-3EC8-4C7D-A759-4B9D1B59EAA2}"/>
              </a:ext>
            </a:extLst>
          </p:cNvPr>
          <p:cNvGraphicFramePr>
            <a:graphicFrameLocks/>
          </p:cNvGraphicFramePr>
          <p:nvPr/>
        </p:nvGraphicFramePr>
        <p:xfrm>
          <a:off x="80494" y="1642085"/>
          <a:ext cx="690524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930">
                  <a:extLst>
                    <a:ext uri="{9D8B030D-6E8A-4147-A177-3AD203B41FA5}">
                      <a16:colId xmlns:a16="http://schemas.microsoft.com/office/drawing/2014/main" xmlns="" val="3627657130"/>
                    </a:ext>
                  </a:extLst>
                </a:gridCol>
                <a:gridCol w="3732530">
                  <a:extLst>
                    <a:ext uri="{9D8B030D-6E8A-4147-A177-3AD203B41FA5}">
                      <a16:colId xmlns:a16="http://schemas.microsoft.com/office/drawing/2014/main" xmlns="" val="1833956226"/>
                    </a:ext>
                  </a:extLst>
                </a:gridCol>
                <a:gridCol w="2208784">
                  <a:extLst>
                    <a:ext uri="{9D8B030D-6E8A-4147-A177-3AD203B41FA5}">
                      <a16:colId xmlns:a16="http://schemas.microsoft.com/office/drawing/2014/main" xmlns="" val="28106824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Itemset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Conditional Pattern Base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Conditional FP Tree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547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{Y:3}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{{K,E,M,O:1}, {K,E,O:1}, {K,M:1}}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&lt;K:3&gt;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856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{O:3}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{{K,E,M:1}, {K,E:2}}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&lt;K,E:3&gt;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9519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{M:3}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{{K,E:2}, {K:1}}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&lt;K:3&gt;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10499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{E:4}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{K:4}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&lt;K:4&gt;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19364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{K:5}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6064297"/>
                  </a:ext>
                </a:extLst>
              </a:tr>
            </a:tbl>
          </a:graphicData>
        </a:graphic>
      </p:graphicFrame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xmlns="" id="{9D082520-B3D3-4719-BB65-8547F93D6A66}"/>
              </a:ext>
            </a:extLst>
          </p:cNvPr>
          <p:cNvSpPr/>
          <p:nvPr/>
        </p:nvSpPr>
        <p:spPr>
          <a:xfrm>
            <a:off x="7466162" y="5474078"/>
            <a:ext cx="1604972" cy="727314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xmlns="" id="{6D9B0151-0393-4438-9097-CB69D2F9F4AA}"/>
              </a:ext>
            </a:extLst>
          </p:cNvPr>
          <p:cNvSpPr/>
          <p:nvPr/>
        </p:nvSpPr>
        <p:spPr>
          <a:xfrm>
            <a:off x="9374582" y="5609522"/>
            <a:ext cx="1324850" cy="727314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xmlns="" id="{F33F20BD-3DD9-4A41-B4AF-6A0D8D3BAC33}"/>
              </a:ext>
            </a:extLst>
          </p:cNvPr>
          <p:cNvSpPr/>
          <p:nvPr/>
        </p:nvSpPr>
        <p:spPr>
          <a:xfrm>
            <a:off x="10837061" y="5609522"/>
            <a:ext cx="1312025" cy="727314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xmlns="" id="{5F841AEC-4B7B-4A2C-9173-E140E728A3A4}"/>
              </a:ext>
            </a:extLst>
          </p:cNvPr>
          <p:cNvSpPr/>
          <p:nvPr/>
        </p:nvSpPr>
        <p:spPr>
          <a:xfrm>
            <a:off x="7463467" y="4680675"/>
            <a:ext cx="1604972" cy="727314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xmlns="" id="{CF8E385A-9C85-4018-863F-074982BA94EE}"/>
              </a:ext>
            </a:extLst>
          </p:cNvPr>
          <p:cNvSpPr/>
          <p:nvPr/>
        </p:nvSpPr>
        <p:spPr>
          <a:xfrm>
            <a:off x="9332813" y="4674121"/>
            <a:ext cx="1604972" cy="727314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xmlns="" id="{97FE681B-F7E7-4E38-A80D-87D85F449393}"/>
              </a:ext>
            </a:extLst>
          </p:cNvPr>
          <p:cNvSpPr/>
          <p:nvPr/>
        </p:nvSpPr>
        <p:spPr>
          <a:xfrm>
            <a:off x="7472729" y="3859801"/>
            <a:ext cx="1604972" cy="727314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xmlns="" id="{0634C0FA-A151-4831-9215-135BB094BFC7}"/>
              </a:ext>
            </a:extLst>
          </p:cNvPr>
          <p:cNvSpPr/>
          <p:nvPr/>
        </p:nvSpPr>
        <p:spPr>
          <a:xfrm>
            <a:off x="10544114" y="3877888"/>
            <a:ext cx="1604972" cy="727314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xmlns="" id="{32F430DF-92FE-4C98-A729-093B15077F6F}"/>
              </a:ext>
            </a:extLst>
          </p:cNvPr>
          <p:cNvSpPr/>
          <p:nvPr/>
        </p:nvSpPr>
        <p:spPr>
          <a:xfrm>
            <a:off x="7463467" y="3033715"/>
            <a:ext cx="1604972" cy="727314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graphicFrame>
        <p:nvGraphicFramePr>
          <p:cNvPr id="72" name="Table 71">
            <a:extLst>
              <a:ext uri="{FF2B5EF4-FFF2-40B4-BE49-F238E27FC236}">
                <a16:creationId xmlns:a16="http://schemas.microsoft.com/office/drawing/2014/main" xmlns="" id="{5C62198A-7370-4B30-86FD-FA7719C699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1012843"/>
              </p:ext>
            </p:extLst>
          </p:nvPr>
        </p:nvGraphicFramePr>
        <p:xfrm>
          <a:off x="54497" y="4016920"/>
          <a:ext cx="469646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930">
                  <a:extLst>
                    <a:ext uri="{9D8B030D-6E8A-4147-A177-3AD203B41FA5}">
                      <a16:colId xmlns:a16="http://schemas.microsoft.com/office/drawing/2014/main" xmlns="" val="3627657130"/>
                    </a:ext>
                  </a:extLst>
                </a:gridCol>
                <a:gridCol w="3732530">
                  <a:extLst>
                    <a:ext uri="{9D8B030D-6E8A-4147-A177-3AD203B41FA5}">
                      <a16:colId xmlns:a16="http://schemas.microsoft.com/office/drawing/2014/main" xmlns="" val="1833956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Itemset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Frequent Patterns Generated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547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{Y:3}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{K,Y:3}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856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{O:3}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9519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{M:3}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10499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{E:4}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19364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{K:5}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6064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315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F7D6B1-D31B-449D-BBED-33F8CFD79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Frequent Pattern Growth (FP-Growth) Example 2</a:t>
            </a:r>
            <a:endParaRPr lang="aa-ET" sz="40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xmlns="" id="{1667B828-F834-443D-AE9F-6CE63E56DF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256223"/>
              </p:ext>
            </p:extLst>
          </p:nvPr>
        </p:nvGraphicFramePr>
        <p:xfrm>
          <a:off x="223361" y="1574799"/>
          <a:ext cx="217551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430">
                  <a:extLst>
                    <a:ext uri="{9D8B030D-6E8A-4147-A177-3AD203B41FA5}">
                      <a16:colId xmlns:a16="http://schemas.microsoft.com/office/drawing/2014/main" xmlns="" val="3627657130"/>
                    </a:ext>
                  </a:extLst>
                </a:gridCol>
                <a:gridCol w="1529080">
                  <a:extLst>
                    <a:ext uri="{9D8B030D-6E8A-4147-A177-3AD203B41FA5}">
                      <a16:colId xmlns:a16="http://schemas.microsoft.com/office/drawing/2014/main" xmlns="" val="1833956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TID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Items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547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E,K,M,N,O,Y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856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D,E,K,N,O,Y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9519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A,E,K,M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10499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C,K,M,U,Y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19364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C,E,I,K,</a:t>
                      </a:r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aa-ET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606429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B036366-F41A-473C-8A23-CF9F13014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4F18661-581E-4563-B138-D9F22E53C2DD}"/>
              </a:ext>
            </a:extLst>
          </p:cNvPr>
          <p:cNvSpPr txBox="1"/>
          <p:nvPr/>
        </p:nvSpPr>
        <p:spPr>
          <a:xfrm>
            <a:off x="223361" y="1122958"/>
            <a:ext cx="180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Min_Supp</a:t>
            </a:r>
            <a:r>
              <a:rPr lang="en-US" b="1" dirty="0"/>
              <a:t> = 3</a:t>
            </a:r>
            <a:endParaRPr lang="aa-ET" b="1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xmlns="" id="{D48488FE-AB42-4BA9-BCD1-1F97B6444CAF}"/>
              </a:ext>
            </a:extLst>
          </p:cNvPr>
          <p:cNvSpPr/>
          <p:nvPr/>
        </p:nvSpPr>
        <p:spPr>
          <a:xfrm>
            <a:off x="2547325" y="2400567"/>
            <a:ext cx="737937" cy="573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A9EBE1C-7FEC-4932-AB41-5065E850D186}"/>
              </a:ext>
            </a:extLst>
          </p:cNvPr>
          <p:cNvSpPr txBox="1"/>
          <p:nvPr/>
        </p:nvSpPr>
        <p:spPr>
          <a:xfrm>
            <a:off x="3414326" y="1235617"/>
            <a:ext cx="1808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List of items with support count</a:t>
            </a:r>
            <a:endParaRPr lang="aa-ET" b="1" dirty="0"/>
          </a:p>
        </p:txBody>
      </p:sp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xmlns="" id="{1BFADA98-C279-46D0-9D4F-7F7690DF31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7183331"/>
              </p:ext>
            </p:extLst>
          </p:nvPr>
        </p:nvGraphicFramePr>
        <p:xfrm>
          <a:off x="3466847" y="1826471"/>
          <a:ext cx="1922947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442">
                  <a:extLst>
                    <a:ext uri="{9D8B030D-6E8A-4147-A177-3AD203B41FA5}">
                      <a16:colId xmlns:a16="http://schemas.microsoft.com/office/drawing/2014/main" xmlns="" val="3627657130"/>
                    </a:ext>
                  </a:extLst>
                </a:gridCol>
                <a:gridCol w="992505">
                  <a:extLst>
                    <a:ext uri="{9D8B030D-6E8A-4147-A177-3AD203B41FA5}">
                      <a16:colId xmlns:a16="http://schemas.microsoft.com/office/drawing/2014/main" xmlns="" val="1833956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Itemset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547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{A}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856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{C}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9519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{D}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10499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{E}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19364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{I}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6064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{K}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19106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{M}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67754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{N}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82488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{O}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45206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{U}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5028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{Y}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66019366"/>
                  </a:ext>
                </a:extLst>
              </a:tr>
            </a:tbl>
          </a:graphicData>
        </a:graphic>
      </p:graphicFrame>
      <p:sp>
        <p:nvSpPr>
          <p:cNvPr id="12" name="Arrow: Right 11">
            <a:extLst>
              <a:ext uri="{FF2B5EF4-FFF2-40B4-BE49-F238E27FC236}">
                <a16:creationId xmlns:a16="http://schemas.microsoft.com/office/drawing/2014/main" xmlns="" id="{72D48E31-6447-4C4A-8997-13A3D6899AE6}"/>
              </a:ext>
            </a:extLst>
          </p:cNvPr>
          <p:cNvSpPr/>
          <p:nvPr/>
        </p:nvSpPr>
        <p:spPr>
          <a:xfrm>
            <a:off x="5474366" y="2907898"/>
            <a:ext cx="737937" cy="573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58372D9-9280-4E65-A4FC-16A4612A3ABD}"/>
              </a:ext>
            </a:extLst>
          </p:cNvPr>
          <p:cNvSpPr txBox="1"/>
          <p:nvPr/>
        </p:nvSpPr>
        <p:spPr>
          <a:xfrm>
            <a:off x="6138363" y="1163363"/>
            <a:ext cx="23149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Sort Frequent items in descending order based on support</a:t>
            </a:r>
            <a:endParaRPr lang="aa-ET" b="1" dirty="0"/>
          </a:p>
        </p:txBody>
      </p:sp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xmlns="" id="{725A9653-A63E-429E-A313-F372F17AA8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9131013"/>
              </p:ext>
            </p:extLst>
          </p:nvPr>
        </p:nvGraphicFramePr>
        <p:xfrm>
          <a:off x="6397939" y="2083144"/>
          <a:ext cx="192294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442">
                  <a:extLst>
                    <a:ext uri="{9D8B030D-6E8A-4147-A177-3AD203B41FA5}">
                      <a16:colId xmlns:a16="http://schemas.microsoft.com/office/drawing/2014/main" xmlns="" val="3627657130"/>
                    </a:ext>
                  </a:extLst>
                </a:gridCol>
                <a:gridCol w="992505">
                  <a:extLst>
                    <a:ext uri="{9D8B030D-6E8A-4147-A177-3AD203B41FA5}">
                      <a16:colId xmlns:a16="http://schemas.microsoft.com/office/drawing/2014/main" xmlns="" val="1833956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Itemset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547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{K}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856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{E}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9519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{M}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10499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{O}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19364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{Y}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606429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982DDCB-0351-49DE-95DC-F2668080459A}"/>
              </a:ext>
            </a:extLst>
          </p:cNvPr>
          <p:cNvSpPr txBox="1"/>
          <p:nvPr/>
        </p:nvSpPr>
        <p:spPr>
          <a:xfrm>
            <a:off x="6274551" y="5038841"/>
            <a:ext cx="4468954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Now Lets’ construct FP-Tree</a:t>
            </a:r>
            <a:endParaRPr lang="aa-ET" sz="2800" b="1" dirty="0">
              <a:solidFill>
                <a:srgbClr val="00B050"/>
              </a:solidFill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xmlns="" id="{75F27CFC-4D24-485F-BE56-6E2345265333}"/>
              </a:ext>
            </a:extLst>
          </p:cNvPr>
          <p:cNvSpPr/>
          <p:nvPr/>
        </p:nvSpPr>
        <p:spPr>
          <a:xfrm>
            <a:off x="8453302" y="2907897"/>
            <a:ext cx="737937" cy="573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13CF69C-C8F7-4604-A0B4-EE5A6DB46F9C}"/>
              </a:ext>
            </a:extLst>
          </p:cNvPr>
          <p:cNvSpPr txBox="1"/>
          <p:nvPr/>
        </p:nvSpPr>
        <p:spPr>
          <a:xfrm>
            <a:off x="9774365" y="1164698"/>
            <a:ext cx="2194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Sort Transactions (Ordered Item Sets)</a:t>
            </a:r>
            <a:endParaRPr lang="aa-ET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2848F363-15F5-4989-B6C0-1D1847BC27FA}"/>
              </a:ext>
            </a:extLst>
          </p:cNvPr>
          <p:cNvCxnSpPr>
            <a:cxnSpLocks/>
          </p:cNvCxnSpPr>
          <p:nvPr/>
        </p:nvCxnSpPr>
        <p:spPr>
          <a:xfrm>
            <a:off x="3466847" y="2400567"/>
            <a:ext cx="14411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BE68D743-4F0E-48BC-8C3D-AD71B9A8FFA7}"/>
              </a:ext>
            </a:extLst>
          </p:cNvPr>
          <p:cNvCxnSpPr>
            <a:cxnSpLocks/>
          </p:cNvCxnSpPr>
          <p:nvPr/>
        </p:nvCxnSpPr>
        <p:spPr>
          <a:xfrm>
            <a:off x="3466847" y="3194651"/>
            <a:ext cx="14411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2CBB8ACD-5F2F-4A0A-8B6D-2A9F1AA094F0}"/>
              </a:ext>
            </a:extLst>
          </p:cNvPr>
          <p:cNvCxnSpPr>
            <a:cxnSpLocks/>
          </p:cNvCxnSpPr>
          <p:nvPr/>
        </p:nvCxnSpPr>
        <p:spPr>
          <a:xfrm>
            <a:off x="3466847" y="3892483"/>
            <a:ext cx="14411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524B7BE8-6098-47AC-B4EC-77F522866E81}"/>
              </a:ext>
            </a:extLst>
          </p:cNvPr>
          <p:cNvCxnSpPr>
            <a:cxnSpLocks/>
          </p:cNvCxnSpPr>
          <p:nvPr/>
        </p:nvCxnSpPr>
        <p:spPr>
          <a:xfrm>
            <a:off x="3466847" y="5745347"/>
            <a:ext cx="14411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5">
            <a:extLst>
              <a:ext uri="{FF2B5EF4-FFF2-40B4-BE49-F238E27FC236}">
                <a16:creationId xmlns:a16="http://schemas.microsoft.com/office/drawing/2014/main" xmlns="" id="{C462D434-C24E-43CA-A8AD-327B998C59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0159818"/>
              </p:ext>
            </p:extLst>
          </p:nvPr>
        </p:nvGraphicFramePr>
        <p:xfrm>
          <a:off x="9448263" y="1927125"/>
          <a:ext cx="25904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430">
                  <a:extLst>
                    <a:ext uri="{9D8B030D-6E8A-4147-A177-3AD203B41FA5}">
                      <a16:colId xmlns:a16="http://schemas.microsoft.com/office/drawing/2014/main" xmlns="" val="3627657130"/>
                    </a:ext>
                  </a:extLst>
                </a:gridCol>
                <a:gridCol w="1944053">
                  <a:extLst>
                    <a:ext uri="{9D8B030D-6E8A-4147-A177-3AD203B41FA5}">
                      <a16:colId xmlns:a16="http://schemas.microsoft.com/office/drawing/2014/main" xmlns="" val="1833956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TID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Ordered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Itemsets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547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K,E,M,O,Y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856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K,E,O,Y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9519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K,E,M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10499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K,M,Y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19364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K,E,O</a:t>
                      </a:r>
                      <a:endParaRPr lang="aa-ET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6064297"/>
                  </a:ext>
                </a:extLst>
              </a:tr>
            </a:tbl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5E570085-C9D9-237D-95BE-1E355F3726BD}"/>
              </a:ext>
            </a:extLst>
          </p:cNvPr>
          <p:cNvCxnSpPr>
            <a:cxnSpLocks/>
          </p:cNvCxnSpPr>
          <p:nvPr/>
        </p:nvCxnSpPr>
        <p:spPr>
          <a:xfrm>
            <a:off x="3543047" y="2770682"/>
            <a:ext cx="14411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CF902FA1-FA06-DEF4-58D9-C1993ABE7674}"/>
              </a:ext>
            </a:extLst>
          </p:cNvPr>
          <p:cNvCxnSpPr>
            <a:cxnSpLocks/>
          </p:cNvCxnSpPr>
          <p:nvPr/>
        </p:nvCxnSpPr>
        <p:spPr>
          <a:xfrm>
            <a:off x="3466847" y="5038841"/>
            <a:ext cx="14411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839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2" grpId="0" animBg="1"/>
      <p:bldP spid="13" grpId="0"/>
      <p:bldP spid="15" grpId="0" animBg="1"/>
      <p:bldP spid="17" grpId="0" animBg="1"/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0136A0-02C3-413E-B69C-583FF27D3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39" y="54429"/>
            <a:ext cx="10736981" cy="986020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Frequent Pattern Growth (FP-Growth) Example 2</a:t>
            </a:r>
            <a:endParaRPr lang="aa-E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745A130-56CF-4E2C-A23C-B874ADB6B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20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E11ACBC-F8FC-4EAC-B0BB-9AF4F5682785}"/>
              </a:ext>
            </a:extLst>
          </p:cNvPr>
          <p:cNvSpPr txBox="1"/>
          <p:nvPr/>
        </p:nvSpPr>
        <p:spPr>
          <a:xfrm>
            <a:off x="223361" y="1122958"/>
            <a:ext cx="180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Min_Supp</a:t>
            </a:r>
            <a:r>
              <a:rPr lang="en-US" b="1" dirty="0"/>
              <a:t> = 3</a:t>
            </a:r>
            <a:endParaRPr lang="aa-ET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4FEB9843-5A43-42C1-B4D5-818F8BA7BF47}"/>
              </a:ext>
            </a:extLst>
          </p:cNvPr>
          <p:cNvGrpSpPr/>
          <p:nvPr/>
        </p:nvGrpSpPr>
        <p:grpSpPr>
          <a:xfrm>
            <a:off x="8593531" y="1395154"/>
            <a:ext cx="2365860" cy="529015"/>
            <a:chOff x="7876674" y="1492290"/>
            <a:chExt cx="2365860" cy="52901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9BA301C4-F14B-47FD-96FB-790146A90618}"/>
                </a:ext>
              </a:extLst>
            </p:cNvPr>
            <p:cNvSpPr/>
            <p:nvPr/>
          </p:nvSpPr>
          <p:spPr>
            <a:xfrm>
              <a:off x="7876674" y="1492290"/>
              <a:ext cx="818147" cy="529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a-ET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A7C01D4D-30D6-4AC1-AA58-F0E2503EAD34}"/>
                </a:ext>
              </a:extLst>
            </p:cNvPr>
            <p:cNvSpPr txBox="1"/>
            <p:nvPr/>
          </p:nvSpPr>
          <p:spPr>
            <a:xfrm>
              <a:off x="8433736" y="1563075"/>
              <a:ext cx="1808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Null/root</a:t>
              </a:r>
              <a:endParaRPr lang="aa-ET" b="1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2EDF1406-9C00-4B3D-81F5-D992A0B95529}"/>
              </a:ext>
            </a:extLst>
          </p:cNvPr>
          <p:cNvGrpSpPr/>
          <p:nvPr/>
        </p:nvGrpSpPr>
        <p:grpSpPr>
          <a:xfrm>
            <a:off x="6893568" y="1715836"/>
            <a:ext cx="2217872" cy="962743"/>
            <a:chOff x="6067876" y="2021305"/>
            <a:chExt cx="2217872" cy="96274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B5F22C8F-BCC2-4C75-B1F3-D41D154CE160}"/>
                </a:ext>
              </a:extLst>
            </p:cNvPr>
            <p:cNvGrpSpPr/>
            <p:nvPr/>
          </p:nvGrpSpPr>
          <p:grpSpPr>
            <a:xfrm>
              <a:off x="6067876" y="2455033"/>
              <a:ext cx="2001077" cy="529015"/>
              <a:chOff x="6693744" y="1492290"/>
              <a:chExt cx="2001077" cy="529015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xmlns="" id="{FB8FF2CB-1ADC-47EB-AE57-EBD608D5CE1A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2A81FA49-A512-4084-B9BD-A1C06FF841D4}"/>
                  </a:ext>
                </a:extLst>
              </p:cNvPr>
              <p:cNvSpPr txBox="1"/>
              <p:nvPr/>
            </p:nvSpPr>
            <p:spPr>
              <a:xfrm>
                <a:off x="6693744" y="156976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K:5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xmlns="" id="{09B7292A-04F4-4B27-A189-B7F05D5D2007}"/>
                </a:ext>
              </a:extLst>
            </p:cNvPr>
            <p:cNvCxnSpPr>
              <a:cxnSpLocks/>
              <a:endCxn id="14" idx="7"/>
            </p:cNvCxnSpPr>
            <p:nvPr/>
          </p:nvCxnSpPr>
          <p:spPr>
            <a:xfrm flipH="1">
              <a:off x="7949138" y="2021305"/>
              <a:ext cx="336610" cy="5112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A66AA160-4A72-4DA9-BA4F-600B08E1E087}"/>
              </a:ext>
            </a:extLst>
          </p:cNvPr>
          <p:cNvGrpSpPr/>
          <p:nvPr/>
        </p:nvGrpSpPr>
        <p:grpSpPr>
          <a:xfrm>
            <a:off x="6893568" y="2487041"/>
            <a:ext cx="2001077" cy="1101385"/>
            <a:chOff x="6067876" y="1882663"/>
            <a:chExt cx="2001077" cy="110138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0F171951-AA33-491D-807A-7869CEC8DB44}"/>
                </a:ext>
              </a:extLst>
            </p:cNvPr>
            <p:cNvGrpSpPr/>
            <p:nvPr/>
          </p:nvGrpSpPr>
          <p:grpSpPr>
            <a:xfrm>
              <a:off x="6067876" y="2455033"/>
              <a:ext cx="2001077" cy="529015"/>
              <a:chOff x="6693744" y="1492290"/>
              <a:chExt cx="2001077" cy="529015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xmlns="" id="{DA7BFB77-2419-4C5F-8FF4-74C4BAA26742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1CCC36F8-6D51-4BD8-ACFC-90D1990D0A94}"/>
                  </a:ext>
                </a:extLst>
              </p:cNvPr>
              <p:cNvSpPr txBox="1"/>
              <p:nvPr/>
            </p:nvSpPr>
            <p:spPr>
              <a:xfrm>
                <a:off x="6693744" y="156976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E:4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xmlns="" id="{43FD268A-BB73-473C-A507-CDBA9DE1A834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>
              <a:off x="7659879" y="1882663"/>
              <a:ext cx="1" cy="57237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94AE1200-BB00-4005-86A0-E406EFC5D973}"/>
              </a:ext>
            </a:extLst>
          </p:cNvPr>
          <p:cNvGrpSpPr/>
          <p:nvPr/>
        </p:nvGrpSpPr>
        <p:grpSpPr>
          <a:xfrm>
            <a:off x="6893568" y="3369402"/>
            <a:ext cx="2001077" cy="1101385"/>
            <a:chOff x="6067876" y="1882663"/>
            <a:chExt cx="2001077" cy="110138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xmlns="" id="{73EF71AA-AD8E-4639-8D3E-C5B6A0D813AD}"/>
                </a:ext>
              </a:extLst>
            </p:cNvPr>
            <p:cNvGrpSpPr/>
            <p:nvPr/>
          </p:nvGrpSpPr>
          <p:grpSpPr>
            <a:xfrm>
              <a:off x="6067876" y="2455033"/>
              <a:ext cx="2001077" cy="529015"/>
              <a:chOff x="6693744" y="1492290"/>
              <a:chExt cx="2001077" cy="529015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xmlns="" id="{0F80F841-A81B-4D5F-B528-830FDEC3F0A9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95595B9F-75C8-4CED-9303-A6E811F414D1}"/>
                  </a:ext>
                </a:extLst>
              </p:cNvPr>
              <p:cNvSpPr txBox="1"/>
              <p:nvPr/>
            </p:nvSpPr>
            <p:spPr>
              <a:xfrm>
                <a:off x="6693744" y="156976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M:2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xmlns="" id="{59F18DB6-338E-4878-805A-7AA22C0DF6E1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>
              <a:off x="7659879" y="1882663"/>
              <a:ext cx="1" cy="57237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EA950317-43FC-4050-AA6E-84AE9141C032}"/>
              </a:ext>
            </a:extLst>
          </p:cNvPr>
          <p:cNvGrpSpPr/>
          <p:nvPr/>
        </p:nvGrpSpPr>
        <p:grpSpPr>
          <a:xfrm>
            <a:off x="6893568" y="4174291"/>
            <a:ext cx="2001077" cy="1101385"/>
            <a:chOff x="6067876" y="1882663"/>
            <a:chExt cx="2001077" cy="110138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7A08FAD0-8D29-4166-BB0E-7FBA46D02009}"/>
                </a:ext>
              </a:extLst>
            </p:cNvPr>
            <p:cNvGrpSpPr/>
            <p:nvPr/>
          </p:nvGrpSpPr>
          <p:grpSpPr>
            <a:xfrm>
              <a:off x="6067876" y="2455033"/>
              <a:ext cx="2001077" cy="529015"/>
              <a:chOff x="6693744" y="1492290"/>
              <a:chExt cx="2001077" cy="529015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xmlns="" id="{133C36C0-4DB5-4BF3-9656-E8E3EE25D603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5647643D-4112-4A20-97EC-87D500326AB7}"/>
                  </a:ext>
                </a:extLst>
              </p:cNvPr>
              <p:cNvSpPr txBox="1"/>
              <p:nvPr/>
            </p:nvSpPr>
            <p:spPr>
              <a:xfrm>
                <a:off x="6693744" y="156976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xmlns="" id="{6F869A55-A5B7-4DF5-BB2E-F4ACDBC8FFD3}"/>
                </a:ext>
              </a:extLst>
            </p:cNvPr>
            <p:cNvCxnSpPr>
              <a:cxnSpLocks/>
              <a:endCxn id="31" idx="0"/>
            </p:cNvCxnSpPr>
            <p:nvPr/>
          </p:nvCxnSpPr>
          <p:spPr>
            <a:xfrm>
              <a:off x="7659879" y="1882663"/>
              <a:ext cx="1" cy="57237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FE75F2C1-DE79-4419-9A2E-4CBF88868DE4}"/>
              </a:ext>
            </a:extLst>
          </p:cNvPr>
          <p:cNvGrpSpPr/>
          <p:nvPr/>
        </p:nvGrpSpPr>
        <p:grpSpPr>
          <a:xfrm>
            <a:off x="6853261" y="5022535"/>
            <a:ext cx="2001077" cy="1101385"/>
            <a:chOff x="6067876" y="1882663"/>
            <a:chExt cx="2001077" cy="1101385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F6E6664D-FEFE-47F1-98E2-3459C1688827}"/>
                </a:ext>
              </a:extLst>
            </p:cNvPr>
            <p:cNvGrpSpPr/>
            <p:nvPr/>
          </p:nvGrpSpPr>
          <p:grpSpPr>
            <a:xfrm>
              <a:off x="6067876" y="2455033"/>
              <a:ext cx="2001077" cy="529015"/>
              <a:chOff x="6693744" y="1492290"/>
              <a:chExt cx="2001077" cy="529015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xmlns="" id="{1D4D9353-E568-4B0D-A409-A3570A3DC610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="" id="{83B04C45-3075-4AD8-BE46-2D3ECAD15DAF}"/>
                  </a:ext>
                </a:extLst>
              </p:cNvPr>
              <p:cNvSpPr txBox="1"/>
              <p:nvPr/>
            </p:nvSpPr>
            <p:spPr>
              <a:xfrm>
                <a:off x="6693744" y="156976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xmlns="" id="{848179D9-7FE3-4172-AAAA-346FDC45F20C}"/>
                </a:ext>
              </a:extLst>
            </p:cNvPr>
            <p:cNvCxnSpPr>
              <a:cxnSpLocks/>
              <a:endCxn id="36" idx="0"/>
            </p:cNvCxnSpPr>
            <p:nvPr/>
          </p:nvCxnSpPr>
          <p:spPr>
            <a:xfrm>
              <a:off x="7659879" y="1882663"/>
              <a:ext cx="1" cy="57237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0D3828D9-9363-430F-8424-832F05623814}"/>
              </a:ext>
            </a:extLst>
          </p:cNvPr>
          <p:cNvGrpSpPr/>
          <p:nvPr/>
        </p:nvGrpSpPr>
        <p:grpSpPr>
          <a:xfrm>
            <a:off x="8690109" y="3510954"/>
            <a:ext cx="2013334" cy="1776088"/>
            <a:chOff x="6607931" y="2177817"/>
            <a:chExt cx="2013334" cy="1776088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xmlns="" id="{274C349C-5AE3-46E1-96E6-CB1A8E3F9EAF}"/>
                </a:ext>
              </a:extLst>
            </p:cNvPr>
            <p:cNvGrpSpPr/>
            <p:nvPr/>
          </p:nvGrpSpPr>
          <p:grpSpPr>
            <a:xfrm>
              <a:off x="6607931" y="3424890"/>
              <a:ext cx="2013334" cy="529015"/>
              <a:chOff x="7233799" y="2462147"/>
              <a:chExt cx="2013334" cy="529015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xmlns="" id="{268C8D2A-58BB-4337-AB72-F75E72BF15B0}"/>
                  </a:ext>
                </a:extLst>
              </p:cNvPr>
              <p:cNvSpPr/>
              <p:nvPr/>
            </p:nvSpPr>
            <p:spPr>
              <a:xfrm>
                <a:off x="8428986" y="2462147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xmlns="" id="{0CA723F4-4041-4D8E-9726-BDE20EC4D593}"/>
                  </a:ext>
                </a:extLst>
              </p:cNvPr>
              <p:cNvSpPr txBox="1"/>
              <p:nvPr/>
            </p:nvSpPr>
            <p:spPr>
              <a:xfrm>
                <a:off x="7233799" y="2536305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O:2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xmlns="" id="{B45F7C52-1F98-4C0D-81DC-FD747EBD9E4A}"/>
                </a:ext>
              </a:extLst>
            </p:cNvPr>
            <p:cNvCxnSpPr>
              <a:cxnSpLocks/>
              <a:stCxn id="20" idx="5"/>
              <a:endCxn id="48" idx="0"/>
            </p:cNvCxnSpPr>
            <p:nvPr/>
          </p:nvCxnSpPr>
          <p:spPr>
            <a:xfrm>
              <a:off x="6692652" y="2177817"/>
              <a:ext cx="1519540" cy="124707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xmlns="" id="{933C81DC-295F-407B-87AA-791E2A9981F7}"/>
              </a:ext>
            </a:extLst>
          </p:cNvPr>
          <p:cNvGrpSpPr/>
          <p:nvPr/>
        </p:nvGrpSpPr>
        <p:grpSpPr>
          <a:xfrm>
            <a:off x="8661583" y="5160540"/>
            <a:ext cx="2001077" cy="1101385"/>
            <a:chOff x="6067876" y="1882663"/>
            <a:chExt cx="2001077" cy="1101385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xmlns="" id="{92A55218-1937-4CE6-AC86-651C8A177B60}"/>
                </a:ext>
              </a:extLst>
            </p:cNvPr>
            <p:cNvGrpSpPr/>
            <p:nvPr/>
          </p:nvGrpSpPr>
          <p:grpSpPr>
            <a:xfrm>
              <a:off x="6067876" y="2455033"/>
              <a:ext cx="2001077" cy="529015"/>
              <a:chOff x="6693744" y="1492290"/>
              <a:chExt cx="2001077" cy="529015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xmlns="" id="{156423CE-03F3-40A8-BF3C-852824680D72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xmlns="" id="{ED9210AF-A083-4FCC-9098-B5FC4E5E538D}"/>
                  </a:ext>
                </a:extLst>
              </p:cNvPr>
              <p:cNvSpPr txBox="1"/>
              <p:nvPr/>
            </p:nvSpPr>
            <p:spPr>
              <a:xfrm>
                <a:off x="6693744" y="156976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xmlns="" id="{8A41AC03-F95B-4A99-9AE9-2EBF5E1F2D08}"/>
                </a:ext>
              </a:extLst>
            </p:cNvPr>
            <p:cNvCxnSpPr>
              <a:cxnSpLocks/>
              <a:endCxn id="55" idx="0"/>
            </p:cNvCxnSpPr>
            <p:nvPr/>
          </p:nvCxnSpPr>
          <p:spPr>
            <a:xfrm>
              <a:off x="7659879" y="1882663"/>
              <a:ext cx="1" cy="57237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xmlns="" id="{8C467F37-1E8E-427F-BC37-0D2D2D8ECE47}"/>
              </a:ext>
            </a:extLst>
          </p:cNvPr>
          <p:cNvGrpSpPr/>
          <p:nvPr/>
        </p:nvGrpSpPr>
        <p:grpSpPr>
          <a:xfrm>
            <a:off x="8774830" y="2601107"/>
            <a:ext cx="3202633" cy="1861341"/>
            <a:chOff x="6544915" y="2238225"/>
            <a:chExt cx="3202633" cy="1861341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xmlns="" id="{742139F0-2AEB-42F6-A9FC-E63D26A933BA}"/>
                </a:ext>
              </a:extLst>
            </p:cNvPr>
            <p:cNvGrpSpPr/>
            <p:nvPr/>
          </p:nvGrpSpPr>
          <p:grpSpPr>
            <a:xfrm>
              <a:off x="7847660" y="3570551"/>
              <a:ext cx="1899888" cy="529015"/>
              <a:chOff x="8473528" y="2607808"/>
              <a:chExt cx="1899888" cy="529015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xmlns="" id="{5F7B834E-C0C6-444A-B3E2-C1ACB134CDC9}"/>
                  </a:ext>
                </a:extLst>
              </p:cNvPr>
              <p:cNvSpPr/>
              <p:nvPr/>
            </p:nvSpPr>
            <p:spPr>
              <a:xfrm>
                <a:off x="9555269" y="2607808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xmlns="" id="{1584F17F-A451-4CA0-B830-CC4C895ED676}"/>
                  </a:ext>
                </a:extLst>
              </p:cNvPr>
              <p:cNvSpPr txBox="1"/>
              <p:nvPr/>
            </p:nvSpPr>
            <p:spPr>
              <a:xfrm>
                <a:off x="8473528" y="2763111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xmlns="" id="{A980B02E-AA15-405E-BF5F-197F6952285A}"/>
                </a:ext>
              </a:extLst>
            </p:cNvPr>
            <p:cNvCxnSpPr>
              <a:cxnSpLocks/>
              <a:stCxn id="14" idx="5"/>
              <a:endCxn id="70" idx="0"/>
            </p:cNvCxnSpPr>
            <p:nvPr/>
          </p:nvCxnSpPr>
          <p:spPr>
            <a:xfrm>
              <a:off x="6544915" y="2238225"/>
              <a:ext cx="2793560" cy="133232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xmlns="" id="{1D181E89-45F3-4561-BB83-17757075311B}"/>
              </a:ext>
            </a:extLst>
          </p:cNvPr>
          <p:cNvGrpSpPr/>
          <p:nvPr/>
        </p:nvGrpSpPr>
        <p:grpSpPr>
          <a:xfrm>
            <a:off x="10147962" y="4388576"/>
            <a:ext cx="1863495" cy="1812816"/>
            <a:chOff x="6204735" y="1806445"/>
            <a:chExt cx="1863495" cy="1812816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xmlns="" id="{503B4EC2-EEA1-4F80-83A8-2FF2F7BB4BCD}"/>
                </a:ext>
              </a:extLst>
            </p:cNvPr>
            <p:cNvGrpSpPr/>
            <p:nvPr/>
          </p:nvGrpSpPr>
          <p:grpSpPr>
            <a:xfrm>
              <a:off x="6204735" y="3090246"/>
              <a:ext cx="1863495" cy="529015"/>
              <a:chOff x="6830603" y="2127503"/>
              <a:chExt cx="1863495" cy="529015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xmlns="" id="{7203C031-CD85-43B0-A4A1-0E7C88BA99A6}"/>
                  </a:ext>
                </a:extLst>
              </p:cNvPr>
              <p:cNvSpPr/>
              <p:nvPr/>
            </p:nvSpPr>
            <p:spPr>
              <a:xfrm>
                <a:off x="7875951" y="2127503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xmlns="" id="{7DA18E51-DE56-4F5D-9C13-554DC086F55A}"/>
                  </a:ext>
                </a:extLst>
              </p:cNvPr>
              <p:cNvSpPr txBox="1"/>
              <p:nvPr/>
            </p:nvSpPr>
            <p:spPr>
              <a:xfrm>
                <a:off x="6830603" y="2176224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xmlns="" id="{AAF118A6-7E4B-49C2-A9CE-51851A919192}"/>
                </a:ext>
              </a:extLst>
            </p:cNvPr>
            <p:cNvCxnSpPr>
              <a:cxnSpLocks/>
              <a:endCxn id="80" idx="0"/>
            </p:cNvCxnSpPr>
            <p:nvPr/>
          </p:nvCxnSpPr>
          <p:spPr>
            <a:xfrm>
              <a:off x="7659157" y="1806445"/>
              <a:ext cx="0" cy="128380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xmlns="" id="{1AC78D11-3EC8-4C7D-A759-4B9D1B59EAA2}"/>
              </a:ext>
            </a:extLst>
          </p:cNvPr>
          <p:cNvGraphicFramePr>
            <a:graphicFrameLocks/>
          </p:cNvGraphicFramePr>
          <p:nvPr/>
        </p:nvGraphicFramePr>
        <p:xfrm>
          <a:off x="80494" y="1642085"/>
          <a:ext cx="690524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930">
                  <a:extLst>
                    <a:ext uri="{9D8B030D-6E8A-4147-A177-3AD203B41FA5}">
                      <a16:colId xmlns:a16="http://schemas.microsoft.com/office/drawing/2014/main" xmlns="" val="3627657130"/>
                    </a:ext>
                  </a:extLst>
                </a:gridCol>
                <a:gridCol w="3732530">
                  <a:extLst>
                    <a:ext uri="{9D8B030D-6E8A-4147-A177-3AD203B41FA5}">
                      <a16:colId xmlns:a16="http://schemas.microsoft.com/office/drawing/2014/main" xmlns="" val="1833956226"/>
                    </a:ext>
                  </a:extLst>
                </a:gridCol>
                <a:gridCol w="2208784">
                  <a:extLst>
                    <a:ext uri="{9D8B030D-6E8A-4147-A177-3AD203B41FA5}">
                      <a16:colId xmlns:a16="http://schemas.microsoft.com/office/drawing/2014/main" xmlns="" val="28106824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Itemset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Conditional Pattern Base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Conditional FP Tree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547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{Y:3}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{{K,E,M,O:1}, {K,E,O:1}, {K,M:1}}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&lt;K:3&gt;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856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{O:3}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{{K,E,M:1}, {K,E:2}}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&lt;K,E:3&gt;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9519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{M:3}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{{K,E:2}, {K:1}}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&lt;K:3&gt;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10499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{E:4}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{K:4}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&lt;K:4&gt;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19364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{K:5}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6064297"/>
                  </a:ext>
                </a:extLst>
              </a:tr>
            </a:tbl>
          </a:graphicData>
        </a:graphic>
      </p:graphicFrame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xmlns="" id="{9D082520-B3D3-4719-BB65-8547F93D6A66}"/>
              </a:ext>
            </a:extLst>
          </p:cNvPr>
          <p:cNvSpPr/>
          <p:nvPr/>
        </p:nvSpPr>
        <p:spPr>
          <a:xfrm>
            <a:off x="7466162" y="5474078"/>
            <a:ext cx="1604972" cy="727314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xmlns="" id="{6D9B0151-0393-4438-9097-CB69D2F9F4AA}"/>
              </a:ext>
            </a:extLst>
          </p:cNvPr>
          <p:cNvSpPr/>
          <p:nvPr/>
        </p:nvSpPr>
        <p:spPr>
          <a:xfrm>
            <a:off x="9374582" y="5609522"/>
            <a:ext cx="1324850" cy="727314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xmlns="" id="{F33F20BD-3DD9-4A41-B4AF-6A0D8D3BAC33}"/>
              </a:ext>
            </a:extLst>
          </p:cNvPr>
          <p:cNvSpPr/>
          <p:nvPr/>
        </p:nvSpPr>
        <p:spPr>
          <a:xfrm>
            <a:off x="10837061" y="5609522"/>
            <a:ext cx="1312025" cy="727314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xmlns="" id="{5F841AEC-4B7B-4A2C-9173-E140E728A3A4}"/>
              </a:ext>
            </a:extLst>
          </p:cNvPr>
          <p:cNvSpPr/>
          <p:nvPr/>
        </p:nvSpPr>
        <p:spPr>
          <a:xfrm>
            <a:off x="7463467" y="4680675"/>
            <a:ext cx="1604972" cy="727314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xmlns="" id="{CF8E385A-9C85-4018-863F-074982BA94EE}"/>
              </a:ext>
            </a:extLst>
          </p:cNvPr>
          <p:cNvSpPr/>
          <p:nvPr/>
        </p:nvSpPr>
        <p:spPr>
          <a:xfrm>
            <a:off x="9332813" y="4674121"/>
            <a:ext cx="1604972" cy="727314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xmlns="" id="{97FE681B-F7E7-4E38-A80D-87D85F449393}"/>
              </a:ext>
            </a:extLst>
          </p:cNvPr>
          <p:cNvSpPr/>
          <p:nvPr/>
        </p:nvSpPr>
        <p:spPr>
          <a:xfrm>
            <a:off x="7472729" y="3859801"/>
            <a:ext cx="1604972" cy="727314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xmlns="" id="{0634C0FA-A151-4831-9215-135BB094BFC7}"/>
              </a:ext>
            </a:extLst>
          </p:cNvPr>
          <p:cNvSpPr/>
          <p:nvPr/>
        </p:nvSpPr>
        <p:spPr>
          <a:xfrm>
            <a:off x="10544114" y="3877888"/>
            <a:ext cx="1604972" cy="727314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xmlns="" id="{32F430DF-92FE-4C98-A729-093B15077F6F}"/>
              </a:ext>
            </a:extLst>
          </p:cNvPr>
          <p:cNvSpPr/>
          <p:nvPr/>
        </p:nvSpPr>
        <p:spPr>
          <a:xfrm>
            <a:off x="7463467" y="3033715"/>
            <a:ext cx="1604972" cy="727314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graphicFrame>
        <p:nvGraphicFramePr>
          <p:cNvPr id="72" name="Table 71">
            <a:extLst>
              <a:ext uri="{FF2B5EF4-FFF2-40B4-BE49-F238E27FC236}">
                <a16:creationId xmlns:a16="http://schemas.microsoft.com/office/drawing/2014/main" xmlns="" id="{5C62198A-7370-4B30-86FD-FA7719C699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1019539"/>
              </p:ext>
            </p:extLst>
          </p:nvPr>
        </p:nvGraphicFramePr>
        <p:xfrm>
          <a:off x="54497" y="4016920"/>
          <a:ext cx="469646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930">
                  <a:extLst>
                    <a:ext uri="{9D8B030D-6E8A-4147-A177-3AD203B41FA5}">
                      <a16:colId xmlns:a16="http://schemas.microsoft.com/office/drawing/2014/main" xmlns="" val="3627657130"/>
                    </a:ext>
                  </a:extLst>
                </a:gridCol>
                <a:gridCol w="3732530">
                  <a:extLst>
                    <a:ext uri="{9D8B030D-6E8A-4147-A177-3AD203B41FA5}">
                      <a16:colId xmlns:a16="http://schemas.microsoft.com/office/drawing/2014/main" xmlns="" val="1833956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Itemset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Frequent Patterns Generated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547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{Y:3}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{K,Y:3}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856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{O:3}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{K,O:3},{E,O:3}, {E,K,O:3}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9519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{M:3}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10499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{E:4}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19364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{K:5}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6064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020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0136A0-02C3-413E-B69C-583FF27D3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39" y="54429"/>
            <a:ext cx="10736981" cy="986020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Frequent Pattern Growth (FP-Growth) Example 2</a:t>
            </a:r>
            <a:endParaRPr lang="aa-E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745A130-56CF-4E2C-A23C-B874ADB6B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21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E11ACBC-F8FC-4EAC-B0BB-9AF4F5682785}"/>
              </a:ext>
            </a:extLst>
          </p:cNvPr>
          <p:cNvSpPr txBox="1"/>
          <p:nvPr/>
        </p:nvSpPr>
        <p:spPr>
          <a:xfrm>
            <a:off x="223361" y="1122958"/>
            <a:ext cx="180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Min_Supp</a:t>
            </a:r>
            <a:r>
              <a:rPr lang="en-US" b="1" dirty="0"/>
              <a:t> = 3</a:t>
            </a:r>
            <a:endParaRPr lang="aa-ET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4FEB9843-5A43-42C1-B4D5-818F8BA7BF47}"/>
              </a:ext>
            </a:extLst>
          </p:cNvPr>
          <p:cNvGrpSpPr/>
          <p:nvPr/>
        </p:nvGrpSpPr>
        <p:grpSpPr>
          <a:xfrm>
            <a:off x="8593531" y="1395154"/>
            <a:ext cx="2365860" cy="529015"/>
            <a:chOff x="7876674" y="1492290"/>
            <a:chExt cx="2365860" cy="52901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9BA301C4-F14B-47FD-96FB-790146A90618}"/>
                </a:ext>
              </a:extLst>
            </p:cNvPr>
            <p:cNvSpPr/>
            <p:nvPr/>
          </p:nvSpPr>
          <p:spPr>
            <a:xfrm>
              <a:off x="7876674" y="1492290"/>
              <a:ext cx="818147" cy="529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a-ET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A7C01D4D-30D6-4AC1-AA58-F0E2503EAD34}"/>
                </a:ext>
              </a:extLst>
            </p:cNvPr>
            <p:cNvSpPr txBox="1"/>
            <p:nvPr/>
          </p:nvSpPr>
          <p:spPr>
            <a:xfrm>
              <a:off x="8433736" y="1563075"/>
              <a:ext cx="1808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Null/root</a:t>
              </a:r>
              <a:endParaRPr lang="aa-ET" b="1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2EDF1406-9C00-4B3D-81F5-D992A0B95529}"/>
              </a:ext>
            </a:extLst>
          </p:cNvPr>
          <p:cNvGrpSpPr/>
          <p:nvPr/>
        </p:nvGrpSpPr>
        <p:grpSpPr>
          <a:xfrm>
            <a:off x="6893568" y="1715836"/>
            <a:ext cx="2217872" cy="962743"/>
            <a:chOff x="6067876" y="2021305"/>
            <a:chExt cx="2217872" cy="96274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B5F22C8F-BCC2-4C75-B1F3-D41D154CE160}"/>
                </a:ext>
              </a:extLst>
            </p:cNvPr>
            <p:cNvGrpSpPr/>
            <p:nvPr/>
          </p:nvGrpSpPr>
          <p:grpSpPr>
            <a:xfrm>
              <a:off x="6067876" y="2455033"/>
              <a:ext cx="2001077" cy="529015"/>
              <a:chOff x="6693744" y="1492290"/>
              <a:chExt cx="2001077" cy="529015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xmlns="" id="{FB8FF2CB-1ADC-47EB-AE57-EBD608D5CE1A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2A81FA49-A512-4084-B9BD-A1C06FF841D4}"/>
                  </a:ext>
                </a:extLst>
              </p:cNvPr>
              <p:cNvSpPr txBox="1"/>
              <p:nvPr/>
            </p:nvSpPr>
            <p:spPr>
              <a:xfrm>
                <a:off x="6693744" y="156976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K:5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xmlns="" id="{09B7292A-04F4-4B27-A189-B7F05D5D2007}"/>
                </a:ext>
              </a:extLst>
            </p:cNvPr>
            <p:cNvCxnSpPr>
              <a:cxnSpLocks/>
              <a:endCxn id="14" idx="7"/>
            </p:cNvCxnSpPr>
            <p:nvPr/>
          </p:nvCxnSpPr>
          <p:spPr>
            <a:xfrm flipH="1">
              <a:off x="7949138" y="2021305"/>
              <a:ext cx="336610" cy="5112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A66AA160-4A72-4DA9-BA4F-600B08E1E087}"/>
              </a:ext>
            </a:extLst>
          </p:cNvPr>
          <p:cNvGrpSpPr/>
          <p:nvPr/>
        </p:nvGrpSpPr>
        <p:grpSpPr>
          <a:xfrm>
            <a:off x="6893568" y="2487041"/>
            <a:ext cx="2001077" cy="1101385"/>
            <a:chOff x="6067876" y="1882663"/>
            <a:chExt cx="2001077" cy="110138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0F171951-AA33-491D-807A-7869CEC8DB44}"/>
                </a:ext>
              </a:extLst>
            </p:cNvPr>
            <p:cNvGrpSpPr/>
            <p:nvPr/>
          </p:nvGrpSpPr>
          <p:grpSpPr>
            <a:xfrm>
              <a:off x="6067876" y="2455033"/>
              <a:ext cx="2001077" cy="529015"/>
              <a:chOff x="6693744" y="1492290"/>
              <a:chExt cx="2001077" cy="529015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xmlns="" id="{DA7BFB77-2419-4C5F-8FF4-74C4BAA26742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1CCC36F8-6D51-4BD8-ACFC-90D1990D0A94}"/>
                  </a:ext>
                </a:extLst>
              </p:cNvPr>
              <p:cNvSpPr txBox="1"/>
              <p:nvPr/>
            </p:nvSpPr>
            <p:spPr>
              <a:xfrm>
                <a:off x="6693744" y="156976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E:4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xmlns="" id="{43FD268A-BB73-473C-A507-CDBA9DE1A834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>
              <a:off x="7659879" y="1882663"/>
              <a:ext cx="1" cy="57237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94AE1200-BB00-4005-86A0-E406EFC5D973}"/>
              </a:ext>
            </a:extLst>
          </p:cNvPr>
          <p:cNvGrpSpPr/>
          <p:nvPr/>
        </p:nvGrpSpPr>
        <p:grpSpPr>
          <a:xfrm>
            <a:off x="6893568" y="3369402"/>
            <a:ext cx="2001077" cy="1101385"/>
            <a:chOff x="6067876" y="1882663"/>
            <a:chExt cx="2001077" cy="110138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xmlns="" id="{73EF71AA-AD8E-4639-8D3E-C5B6A0D813AD}"/>
                </a:ext>
              </a:extLst>
            </p:cNvPr>
            <p:cNvGrpSpPr/>
            <p:nvPr/>
          </p:nvGrpSpPr>
          <p:grpSpPr>
            <a:xfrm>
              <a:off x="6067876" y="2455033"/>
              <a:ext cx="2001077" cy="529015"/>
              <a:chOff x="6693744" y="1492290"/>
              <a:chExt cx="2001077" cy="529015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xmlns="" id="{0F80F841-A81B-4D5F-B528-830FDEC3F0A9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95595B9F-75C8-4CED-9303-A6E811F414D1}"/>
                  </a:ext>
                </a:extLst>
              </p:cNvPr>
              <p:cNvSpPr txBox="1"/>
              <p:nvPr/>
            </p:nvSpPr>
            <p:spPr>
              <a:xfrm>
                <a:off x="6693744" y="156976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M:2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xmlns="" id="{59F18DB6-338E-4878-805A-7AA22C0DF6E1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>
              <a:off x="7659879" y="1882663"/>
              <a:ext cx="1" cy="57237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EA950317-43FC-4050-AA6E-84AE9141C032}"/>
              </a:ext>
            </a:extLst>
          </p:cNvPr>
          <p:cNvGrpSpPr/>
          <p:nvPr/>
        </p:nvGrpSpPr>
        <p:grpSpPr>
          <a:xfrm>
            <a:off x="6893568" y="4174291"/>
            <a:ext cx="2001077" cy="1101385"/>
            <a:chOff x="6067876" y="1882663"/>
            <a:chExt cx="2001077" cy="110138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7A08FAD0-8D29-4166-BB0E-7FBA46D02009}"/>
                </a:ext>
              </a:extLst>
            </p:cNvPr>
            <p:cNvGrpSpPr/>
            <p:nvPr/>
          </p:nvGrpSpPr>
          <p:grpSpPr>
            <a:xfrm>
              <a:off x="6067876" y="2455033"/>
              <a:ext cx="2001077" cy="529015"/>
              <a:chOff x="6693744" y="1492290"/>
              <a:chExt cx="2001077" cy="529015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xmlns="" id="{133C36C0-4DB5-4BF3-9656-E8E3EE25D603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5647643D-4112-4A20-97EC-87D500326AB7}"/>
                  </a:ext>
                </a:extLst>
              </p:cNvPr>
              <p:cNvSpPr txBox="1"/>
              <p:nvPr/>
            </p:nvSpPr>
            <p:spPr>
              <a:xfrm>
                <a:off x="6693744" y="156976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xmlns="" id="{6F869A55-A5B7-4DF5-BB2E-F4ACDBC8FFD3}"/>
                </a:ext>
              </a:extLst>
            </p:cNvPr>
            <p:cNvCxnSpPr>
              <a:cxnSpLocks/>
              <a:endCxn id="31" idx="0"/>
            </p:cNvCxnSpPr>
            <p:nvPr/>
          </p:nvCxnSpPr>
          <p:spPr>
            <a:xfrm>
              <a:off x="7659879" y="1882663"/>
              <a:ext cx="1" cy="57237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FE75F2C1-DE79-4419-9A2E-4CBF88868DE4}"/>
              </a:ext>
            </a:extLst>
          </p:cNvPr>
          <p:cNvGrpSpPr/>
          <p:nvPr/>
        </p:nvGrpSpPr>
        <p:grpSpPr>
          <a:xfrm>
            <a:off x="6853261" y="5022535"/>
            <a:ext cx="2001077" cy="1101385"/>
            <a:chOff x="6067876" y="1882663"/>
            <a:chExt cx="2001077" cy="1101385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F6E6664D-FEFE-47F1-98E2-3459C1688827}"/>
                </a:ext>
              </a:extLst>
            </p:cNvPr>
            <p:cNvGrpSpPr/>
            <p:nvPr/>
          </p:nvGrpSpPr>
          <p:grpSpPr>
            <a:xfrm>
              <a:off x="6067876" y="2455033"/>
              <a:ext cx="2001077" cy="529015"/>
              <a:chOff x="6693744" y="1492290"/>
              <a:chExt cx="2001077" cy="529015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xmlns="" id="{1D4D9353-E568-4B0D-A409-A3570A3DC610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="" id="{83B04C45-3075-4AD8-BE46-2D3ECAD15DAF}"/>
                  </a:ext>
                </a:extLst>
              </p:cNvPr>
              <p:cNvSpPr txBox="1"/>
              <p:nvPr/>
            </p:nvSpPr>
            <p:spPr>
              <a:xfrm>
                <a:off x="6693744" y="156976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xmlns="" id="{848179D9-7FE3-4172-AAAA-346FDC45F20C}"/>
                </a:ext>
              </a:extLst>
            </p:cNvPr>
            <p:cNvCxnSpPr>
              <a:cxnSpLocks/>
              <a:endCxn id="36" idx="0"/>
            </p:cNvCxnSpPr>
            <p:nvPr/>
          </p:nvCxnSpPr>
          <p:spPr>
            <a:xfrm>
              <a:off x="7659879" y="1882663"/>
              <a:ext cx="1" cy="57237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0D3828D9-9363-430F-8424-832F05623814}"/>
              </a:ext>
            </a:extLst>
          </p:cNvPr>
          <p:cNvGrpSpPr/>
          <p:nvPr/>
        </p:nvGrpSpPr>
        <p:grpSpPr>
          <a:xfrm>
            <a:off x="8690109" y="3510954"/>
            <a:ext cx="2013334" cy="1776088"/>
            <a:chOff x="6607931" y="2177817"/>
            <a:chExt cx="2013334" cy="1776088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xmlns="" id="{274C349C-5AE3-46E1-96E6-CB1A8E3F9EAF}"/>
                </a:ext>
              </a:extLst>
            </p:cNvPr>
            <p:cNvGrpSpPr/>
            <p:nvPr/>
          </p:nvGrpSpPr>
          <p:grpSpPr>
            <a:xfrm>
              <a:off x="6607931" y="3424890"/>
              <a:ext cx="2013334" cy="529015"/>
              <a:chOff x="7233799" y="2462147"/>
              <a:chExt cx="2013334" cy="529015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xmlns="" id="{268C8D2A-58BB-4337-AB72-F75E72BF15B0}"/>
                  </a:ext>
                </a:extLst>
              </p:cNvPr>
              <p:cNvSpPr/>
              <p:nvPr/>
            </p:nvSpPr>
            <p:spPr>
              <a:xfrm>
                <a:off x="8428986" y="2462147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xmlns="" id="{0CA723F4-4041-4D8E-9726-BDE20EC4D593}"/>
                  </a:ext>
                </a:extLst>
              </p:cNvPr>
              <p:cNvSpPr txBox="1"/>
              <p:nvPr/>
            </p:nvSpPr>
            <p:spPr>
              <a:xfrm>
                <a:off x="7233799" y="2536305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O:2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xmlns="" id="{B45F7C52-1F98-4C0D-81DC-FD747EBD9E4A}"/>
                </a:ext>
              </a:extLst>
            </p:cNvPr>
            <p:cNvCxnSpPr>
              <a:cxnSpLocks/>
              <a:stCxn id="20" idx="5"/>
              <a:endCxn id="48" idx="0"/>
            </p:cNvCxnSpPr>
            <p:nvPr/>
          </p:nvCxnSpPr>
          <p:spPr>
            <a:xfrm>
              <a:off x="6692652" y="2177817"/>
              <a:ext cx="1519540" cy="124707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xmlns="" id="{933C81DC-295F-407B-87AA-791E2A9981F7}"/>
              </a:ext>
            </a:extLst>
          </p:cNvPr>
          <p:cNvGrpSpPr/>
          <p:nvPr/>
        </p:nvGrpSpPr>
        <p:grpSpPr>
          <a:xfrm>
            <a:off x="8661583" y="5160540"/>
            <a:ext cx="2001077" cy="1101385"/>
            <a:chOff x="6067876" y="1882663"/>
            <a:chExt cx="2001077" cy="1101385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xmlns="" id="{92A55218-1937-4CE6-AC86-651C8A177B60}"/>
                </a:ext>
              </a:extLst>
            </p:cNvPr>
            <p:cNvGrpSpPr/>
            <p:nvPr/>
          </p:nvGrpSpPr>
          <p:grpSpPr>
            <a:xfrm>
              <a:off x="6067876" y="2455033"/>
              <a:ext cx="2001077" cy="529015"/>
              <a:chOff x="6693744" y="1492290"/>
              <a:chExt cx="2001077" cy="529015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xmlns="" id="{156423CE-03F3-40A8-BF3C-852824680D72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xmlns="" id="{ED9210AF-A083-4FCC-9098-B5FC4E5E538D}"/>
                  </a:ext>
                </a:extLst>
              </p:cNvPr>
              <p:cNvSpPr txBox="1"/>
              <p:nvPr/>
            </p:nvSpPr>
            <p:spPr>
              <a:xfrm>
                <a:off x="6693744" y="156976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xmlns="" id="{8A41AC03-F95B-4A99-9AE9-2EBF5E1F2D08}"/>
                </a:ext>
              </a:extLst>
            </p:cNvPr>
            <p:cNvCxnSpPr>
              <a:cxnSpLocks/>
              <a:endCxn id="55" idx="0"/>
            </p:cNvCxnSpPr>
            <p:nvPr/>
          </p:nvCxnSpPr>
          <p:spPr>
            <a:xfrm>
              <a:off x="7659879" y="1882663"/>
              <a:ext cx="1" cy="57237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xmlns="" id="{8C467F37-1E8E-427F-BC37-0D2D2D8ECE47}"/>
              </a:ext>
            </a:extLst>
          </p:cNvPr>
          <p:cNvGrpSpPr/>
          <p:nvPr/>
        </p:nvGrpSpPr>
        <p:grpSpPr>
          <a:xfrm>
            <a:off x="8774830" y="2601107"/>
            <a:ext cx="3202633" cy="1861341"/>
            <a:chOff x="6544915" y="2238225"/>
            <a:chExt cx="3202633" cy="1861341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xmlns="" id="{742139F0-2AEB-42F6-A9FC-E63D26A933BA}"/>
                </a:ext>
              </a:extLst>
            </p:cNvPr>
            <p:cNvGrpSpPr/>
            <p:nvPr/>
          </p:nvGrpSpPr>
          <p:grpSpPr>
            <a:xfrm>
              <a:off x="7847660" y="3570551"/>
              <a:ext cx="1899888" cy="529015"/>
              <a:chOff x="8473528" y="2607808"/>
              <a:chExt cx="1899888" cy="529015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xmlns="" id="{5F7B834E-C0C6-444A-B3E2-C1ACB134CDC9}"/>
                  </a:ext>
                </a:extLst>
              </p:cNvPr>
              <p:cNvSpPr/>
              <p:nvPr/>
            </p:nvSpPr>
            <p:spPr>
              <a:xfrm>
                <a:off x="9555269" y="2607808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xmlns="" id="{1584F17F-A451-4CA0-B830-CC4C895ED676}"/>
                  </a:ext>
                </a:extLst>
              </p:cNvPr>
              <p:cNvSpPr txBox="1"/>
              <p:nvPr/>
            </p:nvSpPr>
            <p:spPr>
              <a:xfrm>
                <a:off x="8473528" y="2763111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xmlns="" id="{A980B02E-AA15-405E-BF5F-197F6952285A}"/>
                </a:ext>
              </a:extLst>
            </p:cNvPr>
            <p:cNvCxnSpPr>
              <a:cxnSpLocks/>
              <a:stCxn id="14" idx="5"/>
              <a:endCxn id="70" idx="0"/>
            </p:cNvCxnSpPr>
            <p:nvPr/>
          </p:nvCxnSpPr>
          <p:spPr>
            <a:xfrm>
              <a:off x="6544915" y="2238225"/>
              <a:ext cx="2793560" cy="133232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xmlns="" id="{1D181E89-45F3-4561-BB83-17757075311B}"/>
              </a:ext>
            </a:extLst>
          </p:cNvPr>
          <p:cNvGrpSpPr/>
          <p:nvPr/>
        </p:nvGrpSpPr>
        <p:grpSpPr>
          <a:xfrm>
            <a:off x="10147962" y="4388576"/>
            <a:ext cx="1863495" cy="1812816"/>
            <a:chOff x="6204735" y="1806445"/>
            <a:chExt cx="1863495" cy="1812816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xmlns="" id="{503B4EC2-EEA1-4F80-83A8-2FF2F7BB4BCD}"/>
                </a:ext>
              </a:extLst>
            </p:cNvPr>
            <p:cNvGrpSpPr/>
            <p:nvPr/>
          </p:nvGrpSpPr>
          <p:grpSpPr>
            <a:xfrm>
              <a:off x="6204735" y="3090246"/>
              <a:ext cx="1863495" cy="529015"/>
              <a:chOff x="6830603" y="2127503"/>
              <a:chExt cx="1863495" cy="529015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xmlns="" id="{7203C031-CD85-43B0-A4A1-0E7C88BA99A6}"/>
                  </a:ext>
                </a:extLst>
              </p:cNvPr>
              <p:cNvSpPr/>
              <p:nvPr/>
            </p:nvSpPr>
            <p:spPr>
              <a:xfrm>
                <a:off x="7875951" y="2127503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xmlns="" id="{7DA18E51-DE56-4F5D-9C13-554DC086F55A}"/>
                  </a:ext>
                </a:extLst>
              </p:cNvPr>
              <p:cNvSpPr txBox="1"/>
              <p:nvPr/>
            </p:nvSpPr>
            <p:spPr>
              <a:xfrm>
                <a:off x="6830603" y="2176224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xmlns="" id="{AAF118A6-7E4B-49C2-A9CE-51851A919192}"/>
                </a:ext>
              </a:extLst>
            </p:cNvPr>
            <p:cNvCxnSpPr>
              <a:cxnSpLocks/>
              <a:endCxn id="80" idx="0"/>
            </p:cNvCxnSpPr>
            <p:nvPr/>
          </p:nvCxnSpPr>
          <p:spPr>
            <a:xfrm>
              <a:off x="7659157" y="1806445"/>
              <a:ext cx="0" cy="128380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xmlns="" id="{1AC78D11-3EC8-4C7D-A759-4B9D1B59EAA2}"/>
              </a:ext>
            </a:extLst>
          </p:cNvPr>
          <p:cNvGraphicFramePr>
            <a:graphicFrameLocks/>
          </p:cNvGraphicFramePr>
          <p:nvPr/>
        </p:nvGraphicFramePr>
        <p:xfrm>
          <a:off x="80494" y="1642085"/>
          <a:ext cx="690524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930">
                  <a:extLst>
                    <a:ext uri="{9D8B030D-6E8A-4147-A177-3AD203B41FA5}">
                      <a16:colId xmlns:a16="http://schemas.microsoft.com/office/drawing/2014/main" xmlns="" val="3627657130"/>
                    </a:ext>
                  </a:extLst>
                </a:gridCol>
                <a:gridCol w="3732530">
                  <a:extLst>
                    <a:ext uri="{9D8B030D-6E8A-4147-A177-3AD203B41FA5}">
                      <a16:colId xmlns:a16="http://schemas.microsoft.com/office/drawing/2014/main" xmlns="" val="1833956226"/>
                    </a:ext>
                  </a:extLst>
                </a:gridCol>
                <a:gridCol w="2208784">
                  <a:extLst>
                    <a:ext uri="{9D8B030D-6E8A-4147-A177-3AD203B41FA5}">
                      <a16:colId xmlns:a16="http://schemas.microsoft.com/office/drawing/2014/main" xmlns="" val="28106824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Itemset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Conditional Pattern Base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Conditional FP Tree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547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{Y:3}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{{K,E,M,O:1}, {K,E,O:1}, {K,M:1}}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&lt;K:3&gt;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856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{O:3}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{{K,E,M:1}, {K,E:2}}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&lt;K,E:3&gt;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9519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{M:3}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{{K,E:2}, {K:1}}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&lt;K:3&gt;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10499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{E:4}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{K:4}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&lt;K:4&gt;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19364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{K:5}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6064297"/>
                  </a:ext>
                </a:extLst>
              </a:tr>
            </a:tbl>
          </a:graphicData>
        </a:graphic>
      </p:graphicFrame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xmlns="" id="{9D082520-B3D3-4719-BB65-8547F93D6A66}"/>
              </a:ext>
            </a:extLst>
          </p:cNvPr>
          <p:cNvSpPr/>
          <p:nvPr/>
        </p:nvSpPr>
        <p:spPr>
          <a:xfrm>
            <a:off x="7466162" y="5474078"/>
            <a:ext cx="1604972" cy="727314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xmlns="" id="{6D9B0151-0393-4438-9097-CB69D2F9F4AA}"/>
              </a:ext>
            </a:extLst>
          </p:cNvPr>
          <p:cNvSpPr/>
          <p:nvPr/>
        </p:nvSpPr>
        <p:spPr>
          <a:xfrm>
            <a:off x="9374582" y="5609522"/>
            <a:ext cx="1324850" cy="727314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xmlns="" id="{F33F20BD-3DD9-4A41-B4AF-6A0D8D3BAC33}"/>
              </a:ext>
            </a:extLst>
          </p:cNvPr>
          <p:cNvSpPr/>
          <p:nvPr/>
        </p:nvSpPr>
        <p:spPr>
          <a:xfrm>
            <a:off x="10837061" y="5609522"/>
            <a:ext cx="1312025" cy="727314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xmlns="" id="{5F841AEC-4B7B-4A2C-9173-E140E728A3A4}"/>
              </a:ext>
            </a:extLst>
          </p:cNvPr>
          <p:cNvSpPr/>
          <p:nvPr/>
        </p:nvSpPr>
        <p:spPr>
          <a:xfrm>
            <a:off x="7463467" y="4680675"/>
            <a:ext cx="1604972" cy="727314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xmlns="" id="{CF8E385A-9C85-4018-863F-074982BA94EE}"/>
              </a:ext>
            </a:extLst>
          </p:cNvPr>
          <p:cNvSpPr/>
          <p:nvPr/>
        </p:nvSpPr>
        <p:spPr>
          <a:xfrm>
            <a:off x="9332813" y="4674121"/>
            <a:ext cx="1604972" cy="727314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xmlns="" id="{97FE681B-F7E7-4E38-A80D-87D85F449393}"/>
              </a:ext>
            </a:extLst>
          </p:cNvPr>
          <p:cNvSpPr/>
          <p:nvPr/>
        </p:nvSpPr>
        <p:spPr>
          <a:xfrm>
            <a:off x="7472729" y="3859801"/>
            <a:ext cx="1604972" cy="727314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xmlns="" id="{0634C0FA-A151-4831-9215-135BB094BFC7}"/>
              </a:ext>
            </a:extLst>
          </p:cNvPr>
          <p:cNvSpPr/>
          <p:nvPr/>
        </p:nvSpPr>
        <p:spPr>
          <a:xfrm>
            <a:off x="10544114" y="3877888"/>
            <a:ext cx="1604972" cy="727314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xmlns="" id="{32F430DF-92FE-4C98-A729-093B15077F6F}"/>
              </a:ext>
            </a:extLst>
          </p:cNvPr>
          <p:cNvSpPr/>
          <p:nvPr/>
        </p:nvSpPr>
        <p:spPr>
          <a:xfrm>
            <a:off x="7463467" y="3033715"/>
            <a:ext cx="1604972" cy="727314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graphicFrame>
        <p:nvGraphicFramePr>
          <p:cNvPr id="72" name="Table 71">
            <a:extLst>
              <a:ext uri="{FF2B5EF4-FFF2-40B4-BE49-F238E27FC236}">
                <a16:creationId xmlns:a16="http://schemas.microsoft.com/office/drawing/2014/main" xmlns="" id="{5C62198A-7370-4B30-86FD-FA7719C699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4955846"/>
              </p:ext>
            </p:extLst>
          </p:nvPr>
        </p:nvGraphicFramePr>
        <p:xfrm>
          <a:off x="54497" y="4016920"/>
          <a:ext cx="469646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930">
                  <a:extLst>
                    <a:ext uri="{9D8B030D-6E8A-4147-A177-3AD203B41FA5}">
                      <a16:colId xmlns:a16="http://schemas.microsoft.com/office/drawing/2014/main" xmlns="" val="3627657130"/>
                    </a:ext>
                  </a:extLst>
                </a:gridCol>
                <a:gridCol w="3732530">
                  <a:extLst>
                    <a:ext uri="{9D8B030D-6E8A-4147-A177-3AD203B41FA5}">
                      <a16:colId xmlns:a16="http://schemas.microsoft.com/office/drawing/2014/main" xmlns="" val="1833956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Itemset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Frequent Patterns Generated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547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{Y:3}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{K,Y:3}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856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{O:3}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{K,O:3},{E,O:3}, {E,K,O:3}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9519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{M:3}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{K,M:3}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10499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{E:4}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19364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{K:5}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6064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77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0136A0-02C3-413E-B69C-583FF27D3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39" y="54429"/>
            <a:ext cx="10736981" cy="986020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Frequent Pattern Growth (FP-Growth) Example 2</a:t>
            </a:r>
            <a:endParaRPr lang="aa-E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745A130-56CF-4E2C-A23C-B874ADB6B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22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E11ACBC-F8FC-4EAC-B0BB-9AF4F5682785}"/>
              </a:ext>
            </a:extLst>
          </p:cNvPr>
          <p:cNvSpPr txBox="1"/>
          <p:nvPr/>
        </p:nvSpPr>
        <p:spPr>
          <a:xfrm>
            <a:off x="223361" y="1122958"/>
            <a:ext cx="180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Min_Supp</a:t>
            </a:r>
            <a:r>
              <a:rPr lang="en-US" b="1" dirty="0"/>
              <a:t> = 3</a:t>
            </a:r>
            <a:endParaRPr lang="aa-ET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4FEB9843-5A43-42C1-B4D5-818F8BA7BF47}"/>
              </a:ext>
            </a:extLst>
          </p:cNvPr>
          <p:cNvGrpSpPr/>
          <p:nvPr/>
        </p:nvGrpSpPr>
        <p:grpSpPr>
          <a:xfrm>
            <a:off x="8593531" y="1395154"/>
            <a:ext cx="2365860" cy="529015"/>
            <a:chOff x="7876674" y="1492290"/>
            <a:chExt cx="2365860" cy="52901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9BA301C4-F14B-47FD-96FB-790146A90618}"/>
                </a:ext>
              </a:extLst>
            </p:cNvPr>
            <p:cNvSpPr/>
            <p:nvPr/>
          </p:nvSpPr>
          <p:spPr>
            <a:xfrm>
              <a:off x="7876674" y="1492290"/>
              <a:ext cx="818147" cy="529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a-ET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A7C01D4D-30D6-4AC1-AA58-F0E2503EAD34}"/>
                </a:ext>
              </a:extLst>
            </p:cNvPr>
            <p:cNvSpPr txBox="1"/>
            <p:nvPr/>
          </p:nvSpPr>
          <p:spPr>
            <a:xfrm>
              <a:off x="8433736" y="1563075"/>
              <a:ext cx="1808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Null/root</a:t>
              </a:r>
              <a:endParaRPr lang="aa-ET" b="1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2EDF1406-9C00-4B3D-81F5-D992A0B95529}"/>
              </a:ext>
            </a:extLst>
          </p:cNvPr>
          <p:cNvGrpSpPr/>
          <p:nvPr/>
        </p:nvGrpSpPr>
        <p:grpSpPr>
          <a:xfrm>
            <a:off x="6893568" y="1715836"/>
            <a:ext cx="2217872" cy="962743"/>
            <a:chOff x="6067876" y="2021305"/>
            <a:chExt cx="2217872" cy="96274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B5F22C8F-BCC2-4C75-B1F3-D41D154CE160}"/>
                </a:ext>
              </a:extLst>
            </p:cNvPr>
            <p:cNvGrpSpPr/>
            <p:nvPr/>
          </p:nvGrpSpPr>
          <p:grpSpPr>
            <a:xfrm>
              <a:off x="6067876" y="2455033"/>
              <a:ext cx="2001077" cy="529015"/>
              <a:chOff x="6693744" y="1492290"/>
              <a:chExt cx="2001077" cy="529015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xmlns="" id="{FB8FF2CB-1ADC-47EB-AE57-EBD608D5CE1A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2A81FA49-A512-4084-B9BD-A1C06FF841D4}"/>
                  </a:ext>
                </a:extLst>
              </p:cNvPr>
              <p:cNvSpPr txBox="1"/>
              <p:nvPr/>
            </p:nvSpPr>
            <p:spPr>
              <a:xfrm>
                <a:off x="6693744" y="156976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K:5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xmlns="" id="{09B7292A-04F4-4B27-A189-B7F05D5D2007}"/>
                </a:ext>
              </a:extLst>
            </p:cNvPr>
            <p:cNvCxnSpPr>
              <a:cxnSpLocks/>
              <a:endCxn id="14" idx="7"/>
            </p:cNvCxnSpPr>
            <p:nvPr/>
          </p:nvCxnSpPr>
          <p:spPr>
            <a:xfrm flipH="1">
              <a:off x="7949138" y="2021305"/>
              <a:ext cx="336610" cy="5112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A66AA160-4A72-4DA9-BA4F-600B08E1E087}"/>
              </a:ext>
            </a:extLst>
          </p:cNvPr>
          <p:cNvGrpSpPr/>
          <p:nvPr/>
        </p:nvGrpSpPr>
        <p:grpSpPr>
          <a:xfrm>
            <a:off x="6893568" y="2487041"/>
            <a:ext cx="2001077" cy="1101385"/>
            <a:chOff x="6067876" y="1882663"/>
            <a:chExt cx="2001077" cy="110138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0F171951-AA33-491D-807A-7869CEC8DB44}"/>
                </a:ext>
              </a:extLst>
            </p:cNvPr>
            <p:cNvGrpSpPr/>
            <p:nvPr/>
          </p:nvGrpSpPr>
          <p:grpSpPr>
            <a:xfrm>
              <a:off x="6067876" y="2455033"/>
              <a:ext cx="2001077" cy="529015"/>
              <a:chOff x="6693744" y="1492290"/>
              <a:chExt cx="2001077" cy="529015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xmlns="" id="{DA7BFB77-2419-4C5F-8FF4-74C4BAA26742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1CCC36F8-6D51-4BD8-ACFC-90D1990D0A94}"/>
                  </a:ext>
                </a:extLst>
              </p:cNvPr>
              <p:cNvSpPr txBox="1"/>
              <p:nvPr/>
            </p:nvSpPr>
            <p:spPr>
              <a:xfrm>
                <a:off x="6693744" y="156976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E:4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xmlns="" id="{43FD268A-BB73-473C-A507-CDBA9DE1A834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>
              <a:off x="7659879" y="1882663"/>
              <a:ext cx="1" cy="57237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94AE1200-BB00-4005-86A0-E406EFC5D973}"/>
              </a:ext>
            </a:extLst>
          </p:cNvPr>
          <p:cNvGrpSpPr/>
          <p:nvPr/>
        </p:nvGrpSpPr>
        <p:grpSpPr>
          <a:xfrm>
            <a:off x="6893568" y="3369402"/>
            <a:ext cx="2001077" cy="1101385"/>
            <a:chOff x="6067876" y="1882663"/>
            <a:chExt cx="2001077" cy="110138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xmlns="" id="{73EF71AA-AD8E-4639-8D3E-C5B6A0D813AD}"/>
                </a:ext>
              </a:extLst>
            </p:cNvPr>
            <p:cNvGrpSpPr/>
            <p:nvPr/>
          </p:nvGrpSpPr>
          <p:grpSpPr>
            <a:xfrm>
              <a:off x="6067876" y="2455033"/>
              <a:ext cx="2001077" cy="529015"/>
              <a:chOff x="6693744" y="1492290"/>
              <a:chExt cx="2001077" cy="529015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xmlns="" id="{0F80F841-A81B-4D5F-B528-830FDEC3F0A9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95595B9F-75C8-4CED-9303-A6E811F414D1}"/>
                  </a:ext>
                </a:extLst>
              </p:cNvPr>
              <p:cNvSpPr txBox="1"/>
              <p:nvPr/>
            </p:nvSpPr>
            <p:spPr>
              <a:xfrm>
                <a:off x="6693744" y="156976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M:2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xmlns="" id="{59F18DB6-338E-4878-805A-7AA22C0DF6E1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>
              <a:off x="7659879" y="1882663"/>
              <a:ext cx="1" cy="57237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EA950317-43FC-4050-AA6E-84AE9141C032}"/>
              </a:ext>
            </a:extLst>
          </p:cNvPr>
          <p:cNvGrpSpPr/>
          <p:nvPr/>
        </p:nvGrpSpPr>
        <p:grpSpPr>
          <a:xfrm>
            <a:off x="6893568" y="4174291"/>
            <a:ext cx="2001077" cy="1101385"/>
            <a:chOff x="6067876" y="1882663"/>
            <a:chExt cx="2001077" cy="110138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7A08FAD0-8D29-4166-BB0E-7FBA46D02009}"/>
                </a:ext>
              </a:extLst>
            </p:cNvPr>
            <p:cNvGrpSpPr/>
            <p:nvPr/>
          </p:nvGrpSpPr>
          <p:grpSpPr>
            <a:xfrm>
              <a:off x="6067876" y="2455033"/>
              <a:ext cx="2001077" cy="529015"/>
              <a:chOff x="6693744" y="1492290"/>
              <a:chExt cx="2001077" cy="529015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xmlns="" id="{133C36C0-4DB5-4BF3-9656-E8E3EE25D603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5647643D-4112-4A20-97EC-87D500326AB7}"/>
                  </a:ext>
                </a:extLst>
              </p:cNvPr>
              <p:cNvSpPr txBox="1"/>
              <p:nvPr/>
            </p:nvSpPr>
            <p:spPr>
              <a:xfrm>
                <a:off x="6693744" y="156976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xmlns="" id="{6F869A55-A5B7-4DF5-BB2E-F4ACDBC8FFD3}"/>
                </a:ext>
              </a:extLst>
            </p:cNvPr>
            <p:cNvCxnSpPr>
              <a:cxnSpLocks/>
              <a:endCxn id="31" idx="0"/>
            </p:cNvCxnSpPr>
            <p:nvPr/>
          </p:nvCxnSpPr>
          <p:spPr>
            <a:xfrm>
              <a:off x="7659879" y="1882663"/>
              <a:ext cx="1" cy="57237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FE75F2C1-DE79-4419-9A2E-4CBF88868DE4}"/>
              </a:ext>
            </a:extLst>
          </p:cNvPr>
          <p:cNvGrpSpPr/>
          <p:nvPr/>
        </p:nvGrpSpPr>
        <p:grpSpPr>
          <a:xfrm>
            <a:off x="6853261" y="5022535"/>
            <a:ext cx="2001077" cy="1101385"/>
            <a:chOff x="6067876" y="1882663"/>
            <a:chExt cx="2001077" cy="1101385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F6E6664D-FEFE-47F1-98E2-3459C1688827}"/>
                </a:ext>
              </a:extLst>
            </p:cNvPr>
            <p:cNvGrpSpPr/>
            <p:nvPr/>
          </p:nvGrpSpPr>
          <p:grpSpPr>
            <a:xfrm>
              <a:off x="6067876" y="2455033"/>
              <a:ext cx="2001077" cy="529015"/>
              <a:chOff x="6693744" y="1492290"/>
              <a:chExt cx="2001077" cy="529015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xmlns="" id="{1D4D9353-E568-4B0D-A409-A3570A3DC610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="" id="{83B04C45-3075-4AD8-BE46-2D3ECAD15DAF}"/>
                  </a:ext>
                </a:extLst>
              </p:cNvPr>
              <p:cNvSpPr txBox="1"/>
              <p:nvPr/>
            </p:nvSpPr>
            <p:spPr>
              <a:xfrm>
                <a:off x="6693744" y="156976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xmlns="" id="{848179D9-7FE3-4172-AAAA-346FDC45F20C}"/>
                </a:ext>
              </a:extLst>
            </p:cNvPr>
            <p:cNvCxnSpPr>
              <a:cxnSpLocks/>
              <a:endCxn id="36" idx="0"/>
            </p:cNvCxnSpPr>
            <p:nvPr/>
          </p:nvCxnSpPr>
          <p:spPr>
            <a:xfrm>
              <a:off x="7659879" y="1882663"/>
              <a:ext cx="1" cy="57237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0D3828D9-9363-430F-8424-832F05623814}"/>
              </a:ext>
            </a:extLst>
          </p:cNvPr>
          <p:cNvGrpSpPr/>
          <p:nvPr/>
        </p:nvGrpSpPr>
        <p:grpSpPr>
          <a:xfrm>
            <a:off x="8690109" y="3510954"/>
            <a:ext cx="2013334" cy="1776088"/>
            <a:chOff x="6607931" y="2177817"/>
            <a:chExt cx="2013334" cy="1776088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xmlns="" id="{274C349C-5AE3-46E1-96E6-CB1A8E3F9EAF}"/>
                </a:ext>
              </a:extLst>
            </p:cNvPr>
            <p:cNvGrpSpPr/>
            <p:nvPr/>
          </p:nvGrpSpPr>
          <p:grpSpPr>
            <a:xfrm>
              <a:off x="6607931" y="3424890"/>
              <a:ext cx="2013334" cy="529015"/>
              <a:chOff x="7233799" y="2462147"/>
              <a:chExt cx="2013334" cy="529015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xmlns="" id="{268C8D2A-58BB-4337-AB72-F75E72BF15B0}"/>
                  </a:ext>
                </a:extLst>
              </p:cNvPr>
              <p:cNvSpPr/>
              <p:nvPr/>
            </p:nvSpPr>
            <p:spPr>
              <a:xfrm>
                <a:off x="8428986" y="2462147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xmlns="" id="{0CA723F4-4041-4D8E-9726-BDE20EC4D593}"/>
                  </a:ext>
                </a:extLst>
              </p:cNvPr>
              <p:cNvSpPr txBox="1"/>
              <p:nvPr/>
            </p:nvSpPr>
            <p:spPr>
              <a:xfrm>
                <a:off x="7233799" y="2536305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O:2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xmlns="" id="{B45F7C52-1F98-4C0D-81DC-FD747EBD9E4A}"/>
                </a:ext>
              </a:extLst>
            </p:cNvPr>
            <p:cNvCxnSpPr>
              <a:cxnSpLocks/>
              <a:stCxn id="20" idx="5"/>
              <a:endCxn id="48" idx="0"/>
            </p:cNvCxnSpPr>
            <p:nvPr/>
          </p:nvCxnSpPr>
          <p:spPr>
            <a:xfrm>
              <a:off x="6692652" y="2177817"/>
              <a:ext cx="1519540" cy="124707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xmlns="" id="{933C81DC-295F-407B-87AA-791E2A9981F7}"/>
              </a:ext>
            </a:extLst>
          </p:cNvPr>
          <p:cNvGrpSpPr/>
          <p:nvPr/>
        </p:nvGrpSpPr>
        <p:grpSpPr>
          <a:xfrm>
            <a:off x="8661583" y="5160540"/>
            <a:ext cx="2001077" cy="1101385"/>
            <a:chOff x="6067876" y="1882663"/>
            <a:chExt cx="2001077" cy="1101385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xmlns="" id="{92A55218-1937-4CE6-AC86-651C8A177B60}"/>
                </a:ext>
              </a:extLst>
            </p:cNvPr>
            <p:cNvGrpSpPr/>
            <p:nvPr/>
          </p:nvGrpSpPr>
          <p:grpSpPr>
            <a:xfrm>
              <a:off x="6067876" y="2455033"/>
              <a:ext cx="2001077" cy="529015"/>
              <a:chOff x="6693744" y="1492290"/>
              <a:chExt cx="2001077" cy="529015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xmlns="" id="{156423CE-03F3-40A8-BF3C-852824680D72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xmlns="" id="{ED9210AF-A083-4FCC-9098-B5FC4E5E538D}"/>
                  </a:ext>
                </a:extLst>
              </p:cNvPr>
              <p:cNvSpPr txBox="1"/>
              <p:nvPr/>
            </p:nvSpPr>
            <p:spPr>
              <a:xfrm>
                <a:off x="6693744" y="156976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xmlns="" id="{8A41AC03-F95B-4A99-9AE9-2EBF5E1F2D08}"/>
                </a:ext>
              </a:extLst>
            </p:cNvPr>
            <p:cNvCxnSpPr>
              <a:cxnSpLocks/>
              <a:endCxn id="55" idx="0"/>
            </p:cNvCxnSpPr>
            <p:nvPr/>
          </p:nvCxnSpPr>
          <p:spPr>
            <a:xfrm>
              <a:off x="7659879" y="1882663"/>
              <a:ext cx="1" cy="57237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xmlns="" id="{8C467F37-1E8E-427F-BC37-0D2D2D8ECE47}"/>
              </a:ext>
            </a:extLst>
          </p:cNvPr>
          <p:cNvGrpSpPr/>
          <p:nvPr/>
        </p:nvGrpSpPr>
        <p:grpSpPr>
          <a:xfrm>
            <a:off x="8774830" y="2601107"/>
            <a:ext cx="3202633" cy="1861341"/>
            <a:chOff x="6544915" y="2238225"/>
            <a:chExt cx="3202633" cy="1861341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xmlns="" id="{742139F0-2AEB-42F6-A9FC-E63D26A933BA}"/>
                </a:ext>
              </a:extLst>
            </p:cNvPr>
            <p:cNvGrpSpPr/>
            <p:nvPr/>
          </p:nvGrpSpPr>
          <p:grpSpPr>
            <a:xfrm>
              <a:off x="7847660" y="3570551"/>
              <a:ext cx="1899888" cy="529015"/>
              <a:chOff x="8473528" y="2607808"/>
              <a:chExt cx="1899888" cy="529015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xmlns="" id="{5F7B834E-C0C6-444A-B3E2-C1ACB134CDC9}"/>
                  </a:ext>
                </a:extLst>
              </p:cNvPr>
              <p:cNvSpPr/>
              <p:nvPr/>
            </p:nvSpPr>
            <p:spPr>
              <a:xfrm>
                <a:off x="9555269" y="2607808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xmlns="" id="{1584F17F-A451-4CA0-B830-CC4C895ED676}"/>
                  </a:ext>
                </a:extLst>
              </p:cNvPr>
              <p:cNvSpPr txBox="1"/>
              <p:nvPr/>
            </p:nvSpPr>
            <p:spPr>
              <a:xfrm>
                <a:off x="8473528" y="2763111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xmlns="" id="{A980B02E-AA15-405E-BF5F-197F6952285A}"/>
                </a:ext>
              </a:extLst>
            </p:cNvPr>
            <p:cNvCxnSpPr>
              <a:cxnSpLocks/>
              <a:stCxn id="14" idx="5"/>
              <a:endCxn id="70" idx="0"/>
            </p:cNvCxnSpPr>
            <p:nvPr/>
          </p:nvCxnSpPr>
          <p:spPr>
            <a:xfrm>
              <a:off x="6544915" y="2238225"/>
              <a:ext cx="2793560" cy="133232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xmlns="" id="{1D181E89-45F3-4561-BB83-17757075311B}"/>
              </a:ext>
            </a:extLst>
          </p:cNvPr>
          <p:cNvGrpSpPr/>
          <p:nvPr/>
        </p:nvGrpSpPr>
        <p:grpSpPr>
          <a:xfrm>
            <a:off x="10147962" y="4388576"/>
            <a:ext cx="1863495" cy="1812816"/>
            <a:chOff x="6204735" y="1806445"/>
            <a:chExt cx="1863495" cy="1812816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xmlns="" id="{503B4EC2-EEA1-4F80-83A8-2FF2F7BB4BCD}"/>
                </a:ext>
              </a:extLst>
            </p:cNvPr>
            <p:cNvGrpSpPr/>
            <p:nvPr/>
          </p:nvGrpSpPr>
          <p:grpSpPr>
            <a:xfrm>
              <a:off x="6204735" y="3090246"/>
              <a:ext cx="1863495" cy="529015"/>
              <a:chOff x="6830603" y="2127503"/>
              <a:chExt cx="1863495" cy="529015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xmlns="" id="{7203C031-CD85-43B0-A4A1-0E7C88BA99A6}"/>
                  </a:ext>
                </a:extLst>
              </p:cNvPr>
              <p:cNvSpPr/>
              <p:nvPr/>
            </p:nvSpPr>
            <p:spPr>
              <a:xfrm>
                <a:off x="7875951" y="2127503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xmlns="" id="{7DA18E51-DE56-4F5D-9C13-554DC086F55A}"/>
                  </a:ext>
                </a:extLst>
              </p:cNvPr>
              <p:cNvSpPr txBox="1"/>
              <p:nvPr/>
            </p:nvSpPr>
            <p:spPr>
              <a:xfrm>
                <a:off x="6830603" y="2176224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xmlns="" id="{AAF118A6-7E4B-49C2-A9CE-51851A919192}"/>
                </a:ext>
              </a:extLst>
            </p:cNvPr>
            <p:cNvCxnSpPr>
              <a:cxnSpLocks/>
              <a:endCxn id="80" idx="0"/>
            </p:cNvCxnSpPr>
            <p:nvPr/>
          </p:nvCxnSpPr>
          <p:spPr>
            <a:xfrm>
              <a:off x="7659157" y="1806445"/>
              <a:ext cx="0" cy="128380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xmlns="" id="{1AC78D11-3EC8-4C7D-A759-4B9D1B59EAA2}"/>
              </a:ext>
            </a:extLst>
          </p:cNvPr>
          <p:cNvGraphicFramePr>
            <a:graphicFrameLocks/>
          </p:cNvGraphicFramePr>
          <p:nvPr/>
        </p:nvGraphicFramePr>
        <p:xfrm>
          <a:off x="80494" y="1642085"/>
          <a:ext cx="690524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930">
                  <a:extLst>
                    <a:ext uri="{9D8B030D-6E8A-4147-A177-3AD203B41FA5}">
                      <a16:colId xmlns:a16="http://schemas.microsoft.com/office/drawing/2014/main" xmlns="" val="3627657130"/>
                    </a:ext>
                  </a:extLst>
                </a:gridCol>
                <a:gridCol w="3732530">
                  <a:extLst>
                    <a:ext uri="{9D8B030D-6E8A-4147-A177-3AD203B41FA5}">
                      <a16:colId xmlns:a16="http://schemas.microsoft.com/office/drawing/2014/main" xmlns="" val="1833956226"/>
                    </a:ext>
                  </a:extLst>
                </a:gridCol>
                <a:gridCol w="2208784">
                  <a:extLst>
                    <a:ext uri="{9D8B030D-6E8A-4147-A177-3AD203B41FA5}">
                      <a16:colId xmlns:a16="http://schemas.microsoft.com/office/drawing/2014/main" xmlns="" val="28106824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Itemset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Conditional Pattern Base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Conditional FP Tree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547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{Y:3}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{{K,E,M,O:1}, {K,E,O:1}, {K,M:1}}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&lt;K:3&gt;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856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{O:3}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{{K,E,M:1}, {K,E:2}}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&lt;K,E:3&gt;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9519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{M:3}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{{K,E:2}, {K:1}}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&lt;K:3&gt;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10499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{E:4}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{K:4}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&lt;K:4&gt;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19364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{K:5}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6064297"/>
                  </a:ext>
                </a:extLst>
              </a:tr>
            </a:tbl>
          </a:graphicData>
        </a:graphic>
      </p:graphicFrame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xmlns="" id="{9D082520-B3D3-4719-BB65-8547F93D6A66}"/>
              </a:ext>
            </a:extLst>
          </p:cNvPr>
          <p:cNvSpPr/>
          <p:nvPr/>
        </p:nvSpPr>
        <p:spPr>
          <a:xfrm>
            <a:off x="7466162" y="5474078"/>
            <a:ext cx="1604972" cy="727314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xmlns="" id="{6D9B0151-0393-4438-9097-CB69D2F9F4AA}"/>
              </a:ext>
            </a:extLst>
          </p:cNvPr>
          <p:cNvSpPr/>
          <p:nvPr/>
        </p:nvSpPr>
        <p:spPr>
          <a:xfrm>
            <a:off x="9374582" y="5609522"/>
            <a:ext cx="1324850" cy="727314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xmlns="" id="{F33F20BD-3DD9-4A41-B4AF-6A0D8D3BAC33}"/>
              </a:ext>
            </a:extLst>
          </p:cNvPr>
          <p:cNvSpPr/>
          <p:nvPr/>
        </p:nvSpPr>
        <p:spPr>
          <a:xfrm>
            <a:off x="10837061" y="5609522"/>
            <a:ext cx="1312025" cy="727314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xmlns="" id="{5F841AEC-4B7B-4A2C-9173-E140E728A3A4}"/>
              </a:ext>
            </a:extLst>
          </p:cNvPr>
          <p:cNvSpPr/>
          <p:nvPr/>
        </p:nvSpPr>
        <p:spPr>
          <a:xfrm>
            <a:off x="7463467" y="4680675"/>
            <a:ext cx="1604972" cy="727314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xmlns="" id="{CF8E385A-9C85-4018-863F-074982BA94EE}"/>
              </a:ext>
            </a:extLst>
          </p:cNvPr>
          <p:cNvSpPr/>
          <p:nvPr/>
        </p:nvSpPr>
        <p:spPr>
          <a:xfrm>
            <a:off x="9332813" y="4674121"/>
            <a:ext cx="1604972" cy="727314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xmlns="" id="{97FE681B-F7E7-4E38-A80D-87D85F449393}"/>
              </a:ext>
            </a:extLst>
          </p:cNvPr>
          <p:cNvSpPr/>
          <p:nvPr/>
        </p:nvSpPr>
        <p:spPr>
          <a:xfrm>
            <a:off x="7472729" y="3859801"/>
            <a:ext cx="1604972" cy="727314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xmlns="" id="{0634C0FA-A151-4831-9215-135BB094BFC7}"/>
              </a:ext>
            </a:extLst>
          </p:cNvPr>
          <p:cNvSpPr/>
          <p:nvPr/>
        </p:nvSpPr>
        <p:spPr>
          <a:xfrm>
            <a:off x="10544114" y="3877888"/>
            <a:ext cx="1604972" cy="727314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xmlns="" id="{32F430DF-92FE-4C98-A729-093B15077F6F}"/>
              </a:ext>
            </a:extLst>
          </p:cNvPr>
          <p:cNvSpPr/>
          <p:nvPr/>
        </p:nvSpPr>
        <p:spPr>
          <a:xfrm>
            <a:off x="7463467" y="3033715"/>
            <a:ext cx="1604972" cy="727314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graphicFrame>
        <p:nvGraphicFramePr>
          <p:cNvPr id="72" name="Table 71">
            <a:extLst>
              <a:ext uri="{FF2B5EF4-FFF2-40B4-BE49-F238E27FC236}">
                <a16:creationId xmlns:a16="http://schemas.microsoft.com/office/drawing/2014/main" xmlns="" id="{5C62198A-7370-4B30-86FD-FA7719C699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081494"/>
              </p:ext>
            </p:extLst>
          </p:nvPr>
        </p:nvGraphicFramePr>
        <p:xfrm>
          <a:off x="54497" y="4016920"/>
          <a:ext cx="469646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930">
                  <a:extLst>
                    <a:ext uri="{9D8B030D-6E8A-4147-A177-3AD203B41FA5}">
                      <a16:colId xmlns:a16="http://schemas.microsoft.com/office/drawing/2014/main" xmlns="" val="3627657130"/>
                    </a:ext>
                  </a:extLst>
                </a:gridCol>
                <a:gridCol w="3732530">
                  <a:extLst>
                    <a:ext uri="{9D8B030D-6E8A-4147-A177-3AD203B41FA5}">
                      <a16:colId xmlns:a16="http://schemas.microsoft.com/office/drawing/2014/main" xmlns="" val="1833956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Itemset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Frequent Patterns Generated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547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{Y:3}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{K,Y:3}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856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{O:3}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{K,O:3},{E,O:3}, {E,K,O:3}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9519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{M:3}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{K,M:3}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10499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{E:4}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{K,E:4}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19364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{K:5}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6064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620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0136A0-02C3-413E-B69C-583FF27D3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39" y="54429"/>
            <a:ext cx="10736981" cy="986020"/>
          </a:xfrm>
        </p:spPr>
        <p:txBody>
          <a:bodyPr>
            <a:normAutofit/>
          </a:bodyPr>
          <a:lstStyle/>
          <a:p>
            <a:r>
              <a:rPr lang="en-US" sz="4800" dirty="0"/>
              <a:t>Final Frequent Patterns</a:t>
            </a:r>
            <a:endParaRPr lang="aa-E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745A130-56CF-4E2C-A23C-B874ADB6B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72" name="Table 71">
            <a:extLst>
              <a:ext uri="{FF2B5EF4-FFF2-40B4-BE49-F238E27FC236}">
                <a16:creationId xmlns:a16="http://schemas.microsoft.com/office/drawing/2014/main" xmlns="" id="{5C62198A-7370-4B30-86FD-FA7719C699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5990154"/>
              </p:ext>
            </p:extLst>
          </p:nvPr>
        </p:nvGraphicFramePr>
        <p:xfrm>
          <a:off x="3747770" y="1203960"/>
          <a:ext cx="469646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930">
                  <a:extLst>
                    <a:ext uri="{9D8B030D-6E8A-4147-A177-3AD203B41FA5}">
                      <a16:colId xmlns:a16="http://schemas.microsoft.com/office/drawing/2014/main" xmlns="" val="3627657130"/>
                    </a:ext>
                  </a:extLst>
                </a:gridCol>
                <a:gridCol w="3732530">
                  <a:extLst>
                    <a:ext uri="{9D8B030D-6E8A-4147-A177-3AD203B41FA5}">
                      <a16:colId xmlns:a16="http://schemas.microsoft.com/office/drawing/2014/main" xmlns="" val="1833956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Itemset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Frequent Patterns Generated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547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{Y:3}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{K,Y:3}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856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{O:3}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{K,O:3},{E,O:3}, {E,K,O:3}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9519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{M:3}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{K,M:3}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10499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{E:4}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{K,E:4}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19364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{K:5}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6064297"/>
                  </a:ext>
                </a:extLst>
              </a:tr>
            </a:tbl>
          </a:graphicData>
        </a:graphic>
      </p:graphicFrame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A1EB2530-EB15-43A7-9033-F4897E8E1AD2}"/>
              </a:ext>
            </a:extLst>
          </p:cNvPr>
          <p:cNvSpPr txBox="1"/>
          <p:nvPr/>
        </p:nvSpPr>
        <p:spPr>
          <a:xfrm>
            <a:off x="3856352" y="4118039"/>
            <a:ext cx="4479295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How To Generate Rules?</a:t>
            </a:r>
            <a:endParaRPr lang="aa-ET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91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0136A0-02C3-413E-B69C-583FF27D3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39" y="54429"/>
            <a:ext cx="10736981" cy="986020"/>
          </a:xfrm>
        </p:spPr>
        <p:txBody>
          <a:bodyPr>
            <a:normAutofit/>
          </a:bodyPr>
          <a:lstStyle/>
          <a:p>
            <a:r>
              <a:rPr lang="en-US" dirty="0"/>
              <a:t>Generating Association Rules</a:t>
            </a:r>
            <a:endParaRPr lang="aa-E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745A130-56CF-4E2C-A23C-B874ADB6B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72" name="Table 71">
            <a:extLst>
              <a:ext uri="{FF2B5EF4-FFF2-40B4-BE49-F238E27FC236}">
                <a16:creationId xmlns:a16="http://schemas.microsoft.com/office/drawing/2014/main" xmlns="" id="{5C62198A-7370-4B30-86FD-FA7719C699C2}"/>
              </a:ext>
            </a:extLst>
          </p:cNvPr>
          <p:cNvGraphicFramePr>
            <a:graphicFrameLocks/>
          </p:cNvGraphicFramePr>
          <p:nvPr/>
        </p:nvGraphicFramePr>
        <p:xfrm>
          <a:off x="3747770" y="1203960"/>
          <a:ext cx="469646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930">
                  <a:extLst>
                    <a:ext uri="{9D8B030D-6E8A-4147-A177-3AD203B41FA5}">
                      <a16:colId xmlns:a16="http://schemas.microsoft.com/office/drawing/2014/main" xmlns="" val="3627657130"/>
                    </a:ext>
                  </a:extLst>
                </a:gridCol>
                <a:gridCol w="3732530">
                  <a:extLst>
                    <a:ext uri="{9D8B030D-6E8A-4147-A177-3AD203B41FA5}">
                      <a16:colId xmlns:a16="http://schemas.microsoft.com/office/drawing/2014/main" xmlns="" val="1833956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Itemset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Frequent Patterns Generated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547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{Y:3}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{K,Y:3}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856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{O:3}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{K,O:3},{E,O:3}, {E,K,O:3}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9519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{M:3}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{K,M:3}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10499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{E:4}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{K,E:4}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19364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{K:5}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606429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C01F3B8F-06B2-4318-BE30-A81459220401}"/>
                  </a:ext>
                </a:extLst>
              </p:cNvPr>
              <p:cNvSpPr txBox="1"/>
              <p:nvPr/>
            </p:nvSpPr>
            <p:spPr>
              <a:xfrm>
                <a:off x="32084" y="3522115"/>
                <a:ext cx="3154975" cy="124822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Rules and Confidence:</a:t>
                </a:r>
              </a:p>
              <a:p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=0.6</m:t>
                    </m:r>
                  </m:oMath>
                </a14:m>
                <a:r>
                  <a:rPr lang="en-US" dirty="0"/>
                  <a:t>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01F3B8F-06B2-4318-BE30-A81459220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4" y="3522115"/>
                <a:ext cx="3154975" cy="1248227"/>
              </a:xfrm>
              <a:prstGeom prst="rect">
                <a:avLst/>
              </a:prstGeom>
              <a:blipFill>
                <a:blip r:embed="rId2"/>
                <a:stretch>
                  <a:fillRect l="-2692" t="-338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6959D73E-F44A-4D0B-8BC2-4E82B92F0028}"/>
              </a:ext>
            </a:extLst>
          </p:cNvPr>
          <p:cNvSpPr/>
          <p:nvPr/>
        </p:nvSpPr>
        <p:spPr>
          <a:xfrm>
            <a:off x="3741686" y="1459832"/>
            <a:ext cx="2354313" cy="481264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xmlns="" id="{1336720F-040E-42B5-85A3-30BF8FF98F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3723563"/>
              </p:ext>
            </p:extLst>
          </p:nvPr>
        </p:nvGraphicFramePr>
        <p:xfrm>
          <a:off x="9261228" y="1203960"/>
          <a:ext cx="25904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430">
                  <a:extLst>
                    <a:ext uri="{9D8B030D-6E8A-4147-A177-3AD203B41FA5}">
                      <a16:colId xmlns:a16="http://schemas.microsoft.com/office/drawing/2014/main" xmlns="" val="3627657130"/>
                    </a:ext>
                  </a:extLst>
                </a:gridCol>
                <a:gridCol w="1944053">
                  <a:extLst>
                    <a:ext uri="{9D8B030D-6E8A-4147-A177-3AD203B41FA5}">
                      <a16:colId xmlns:a16="http://schemas.microsoft.com/office/drawing/2014/main" xmlns="" val="1833956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TID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Ordered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Itemsets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547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K,E,M,O,Y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856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K,E,O,Y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9519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K,E,M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10499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K,M,Y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19364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K,E,O</a:t>
                      </a:r>
                      <a:endParaRPr lang="aa-ET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606429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BAD5E585-99D9-4826-9D65-D54CAD31158F}"/>
                  </a:ext>
                </a:extLst>
              </p:cNvPr>
              <p:cNvSpPr txBox="1"/>
              <p:nvPr/>
            </p:nvSpPr>
            <p:spPr>
              <a:xfrm>
                <a:off x="226862" y="5932095"/>
                <a:ext cx="3344780" cy="36933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𝑀𝑖𝑛𝑖𝑚𝑢𝑚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𝐶𝑜𝑛𝑓𝑖𝑑𝑒𝑛𝑐𝑒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50%</m:t>
                      </m:r>
                    </m:oMath>
                  </m:oMathPara>
                </a14:m>
                <a:endParaRPr lang="aa-ET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AD5E585-99D9-4826-9D65-D54CAD311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62" y="5932095"/>
                <a:ext cx="3344780" cy="369332"/>
              </a:xfrm>
              <a:prstGeom prst="rect">
                <a:avLst/>
              </a:prstGeom>
              <a:blipFill>
                <a:blip r:embed="rId3"/>
                <a:stretch>
                  <a:fillRect b="-1111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4A90D85F-22C0-4EF2-B29B-3785EF31D758}"/>
              </a:ext>
            </a:extLst>
          </p:cNvPr>
          <p:cNvSpPr/>
          <p:nvPr/>
        </p:nvSpPr>
        <p:spPr>
          <a:xfrm>
            <a:off x="3738645" y="1930433"/>
            <a:ext cx="4057818" cy="430046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6E63437C-04BF-498A-998D-7C2874031816}"/>
                  </a:ext>
                </a:extLst>
              </p:cNvPr>
              <p:cNvSpPr txBox="1"/>
              <p:nvPr/>
            </p:nvSpPr>
            <p:spPr>
              <a:xfrm>
                <a:off x="3341354" y="3522115"/>
                <a:ext cx="3154975" cy="124822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Rules and Confidence:</a:t>
                </a:r>
              </a:p>
              <a:p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=0.6</m:t>
                    </m:r>
                  </m:oMath>
                </a14:m>
                <a:r>
                  <a:rPr lang="en-US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E63437C-04BF-498A-998D-7C2874031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354" y="3522115"/>
                <a:ext cx="3154975" cy="1248227"/>
              </a:xfrm>
              <a:prstGeom prst="rect">
                <a:avLst/>
              </a:prstGeom>
              <a:blipFill>
                <a:blip r:embed="rId4"/>
                <a:stretch>
                  <a:fillRect l="-2692" t="-338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C8663AA2-D7FE-407F-B00B-CE4300054C74}"/>
                  </a:ext>
                </a:extLst>
              </p:cNvPr>
              <p:cNvSpPr txBox="1"/>
              <p:nvPr/>
            </p:nvSpPr>
            <p:spPr>
              <a:xfrm>
                <a:off x="6650624" y="3522115"/>
                <a:ext cx="3154975" cy="124822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Rules and Confidence:</a:t>
                </a:r>
              </a:p>
              <a:p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=0.75</m:t>
                    </m:r>
                  </m:oMath>
                </a14:m>
                <a:r>
                  <a:rPr lang="en-US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8663AA2-D7FE-407F-B00B-CE4300054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624" y="3522115"/>
                <a:ext cx="3154975" cy="1248227"/>
              </a:xfrm>
              <a:prstGeom prst="rect">
                <a:avLst/>
              </a:prstGeom>
              <a:blipFill>
                <a:blip r:embed="rId5"/>
                <a:stretch>
                  <a:fillRect l="-2885" t="-338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C15235B1-B445-4992-A797-052E02F59130}"/>
                  </a:ext>
                </a:extLst>
              </p:cNvPr>
              <p:cNvSpPr txBox="1"/>
              <p:nvPr/>
            </p:nvSpPr>
            <p:spPr>
              <a:xfrm>
                <a:off x="4641488" y="4858187"/>
                <a:ext cx="3802742" cy="163820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Rules and Confidence:</a:t>
                </a:r>
              </a:p>
              <a:p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=0.75</m:t>
                    </m:r>
                  </m:oMath>
                </a14:m>
                <a:r>
                  <a:rPr lang="en-US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/>
              </a:p>
              <a:p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15235B1-B445-4992-A797-052E02F59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488" y="4858187"/>
                <a:ext cx="3802742" cy="1638205"/>
              </a:xfrm>
              <a:prstGeom prst="rect">
                <a:avLst/>
              </a:prstGeom>
              <a:blipFill>
                <a:blip r:embed="rId6"/>
                <a:stretch>
                  <a:fillRect l="-2236" t="-258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3462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0136A0-02C3-413E-B69C-583FF27D3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39" y="54429"/>
            <a:ext cx="10736981" cy="986020"/>
          </a:xfrm>
        </p:spPr>
        <p:txBody>
          <a:bodyPr>
            <a:normAutofit/>
          </a:bodyPr>
          <a:lstStyle/>
          <a:p>
            <a:r>
              <a:rPr lang="en-US" dirty="0"/>
              <a:t>Generating Association Rules</a:t>
            </a:r>
            <a:endParaRPr lang="aa-E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745A130-56CF-4E2C-A23C-B874ADB6B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72" name="Table 71">
            <a:extLst>
              <a:ext uri="{FF2B5EF4-FFF2-40B4-BE49-F238E27FC236}">
                <a16:creationId xmlns:a16="http://schemas.microsoft.com/office/drawing/2014/main" xmlns="" id="{5C62198A-7370-4B30-86FD-FA7719C699C2}"/>
              </a:ext>
            </a:extLst>
          </p:cNvPr>
          <p:cNvGraphicFramePr>
            <a:graphicFrameLocks/>
          </p:cNvGraphicFramePr>
          <p:nvPr/>
        </p:nvGraphicFramePr>
        <p:xfrm>
          <a:off x="3747770" y="1203960"/>
          <a:ext cx="469646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930">
                  <a:extLst>
                    <a:ext uri="{9D8B030D-6E8A-4147-A177-3AD203B41FA5}">
                      <a16:colId xmlns:a16="http://schemas.microsoft.com/office/drawing/2014/main" xmlns="" val="3627657130"/>
                    </a:ext>
                  </a:extLst>
                </a:gridCol>
                <a:gridCol w="3732530">
                  <a:extLst>
                    <a:ext uri="{9D8B030D-6E8A-4147-A177-3AD203B41FA5}">
                      <a16:colId xmlns:a16="http://schemas.microsoft.com/office/drawing/2014/main" xmlns="" val="1833956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Itemset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Frequent Patterns Generated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547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{Y:3}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{K,Y:3}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856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{O:3}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{K,O:3},{E,O:3}, {E,K,O:3}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9519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{M:3}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{K,M:3}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10499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{E:4}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{K,E:4}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19364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{K:5}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606429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C01F3B8F-06B2-4318-BE30-A81459220401}"/>
                  </a:ext>
                </a:extLst>
              </p:cNvPr>
              <p:cNvSpPr txBox="1"/>
              <p:nvPr/>
            </p:nvSpPr>
            <p:spPr>
              <a:xfrm>
                <a:off x="32084" y="3522115"/>
                <a:ext cx="3154975" cy="124822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Rules and Confidence:</a:t>
                </a:r>
              </a:p>
              <a:p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=0.6</m:t>
                    </m:r>
                  </m:oMath>
                </a14:m>
                <a:r>
                  <a:rPr lang="en-US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01F3B8F-06B2-4318-BE30-A81459220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4" y="3522115"/>
                <a:ext cx="3154975" cy="1248227"/>
              </a:xfrm>
              <a:prstGeom prst="rect">
                <a:avLst/>
              </a:prstGeom>
              <a:blipFill>
                <a:blip r:embed="rId2"/>
                <a:stretch>
                  <a:fillRect l="-2692" t="-338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6959D73E-F44A-4D0B-8BC2-4E82B92F0028}"/>
              </a:ext>
            </a:extLst>
          </p:cNvPr>
          <p:cNvSpPr/>
          <p:nvPr/>
        </p:nvSpPr>
        <p:spPr>
          <a:xfrm>
            <a:off x="3741686" y="1459832"/>
            <a:ext cx="2354313" cy="481264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xmlns="" id="{1336720F-040E-42B5-85A3-30BF8FF98F38}"/>
              </a:ext>
            </a:extLst>
          </p:cNvPr>
          <p:cNvGraphicFramePr>
            <a:graphicFrameLocks/>
          </p:cNvGraphicFramePr>
          <p:nvPr/>
        </p:nvGraphicFramePr>
        <p:xfrm>
          <a:off x="9261228" y="1203960"/>
          <a:ext cx="25904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430">
                  <a:extLst>
                    <a:ext uri="{9D8B030D-6E8A-4147-A177-3AD203B41FA5}">
                      <a16:colId xmlns:a16="http://schemas.microsoft.com/office/drawing/2014/main" xmlns="" val="3627657130"/>
                    </a:ext>
                  </a:extLst>
                </a:gridCol>
                <a:gridCol w="1944053">
                  <a:extLst>
                    <a:ext uri="{9D8B030D-6E8A-4147-A177-3AD203B41FA5}">
                      <a16:colId xmlns:a16="http://schemas.microsoft.com/office/drawing/2014/main" xmlns="" val="1833956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TID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Ordered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Itemsets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547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K,E,M,O,Y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856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K,E,O,Y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9519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K,E,M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10499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K,M,Y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19364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K,E,O</a:t>
                      </a:r>
                      <a:endParaRPr lang="aa-ET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606429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BAD5E585-99D9-4826-9D65-D54CAD31158F}"/>
                  </a:ext>
                </a:extLst>
              </p:cNvPr>
              <p:cNvSpPr txBox="1"/>
              <p:nvPr/>
            </p:nvSpPr>
            <p:spPr>
              <a:xfrm>
                <a:off x="226862" y="5932095"/>
                <a:ext cx="3344780" cy="36933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𝑀𝑖𝑛𝑖𝑚𝑢𝑚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𝐶𝑜𝑛𝑓𝑖𝑑𝑒𝑛𝑐𝑒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50%</m:t>
                      </m:r>
                    </m:oMath>
                  </m:oMathPara>
                </a14:m>
                <a:endParaRPr lang="aa-ET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AD5E585-99D9-4826-9D65-D54CAD311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62" y="5932095"/>
                <a:ext cx="3344780" cy="369332"/>
              </a:xfrm>
              <a:prstGeom prst="rect">
                <a:avLst/>
              </a:prstGeom>
              <a:blipFill>
                <a:blip r:embed="rId3"/>
                <a:stretch>
                  <a:fillRect b="-1111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4A90D85F-22C0-4EF2-B29B-3785EF31D758}"/>
              </a:ext>
            </a:extLst>
          </p:cNvPr>
          <p:cNvSpPr/>
          <p:nvPr/>
        </p:nvSpPr>
        <p:spPr>
          <a:xfrm>
            <a:off x="3738645" y="1930433"/>
            <a:ext cx="4057818" cy="430046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6E63437C-04BF-498A-998D-7C2874031816}"/>
                  </a:ext>
                </a:extLst>
              </p:cNvPr>
              <p:cNvSpPr txBox="1"/>
              <p:nvPr/>
            </p:nvSpPr>
            <p:spPr>
              <a:xfrm>
                <a:off x="3341354" y="3522115"/>
                <a:ext cx="3154975" cy="124450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Rules and Confidence:</a:t>
                </a:r>
              </a:p>
              <a:p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=0.8</m:t>
                    </m:r>
                  </m:oMath>
                </a14:m>
                <a:r>
                  <a:rPr lang="en-US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E63437C-04BF-498A-998D-7C2874031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354" y="3522115"/>
                <a:ext cx="3154975" cy="1244508"/>
              </a:xfrm>
              <a:prstGeom prst="rect">
                <a:avLst/>
              </a:prstGeom>
              <a:blipFill>
                <a:blip r:embed="rId4"/>
                <a:stretch>
                  <a:fillRect l="-2692" t="-3398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A9BD35E9-FB6A-4F27-863D-EEBA51172E8A}"/>
              </a:ext>
            </a:extLst>
          </p:cNvPr>
          <p:cNvSpPr/>
          <p:nvPr/>
        </p:nvSpPr>
        <p:spPr>
          <a:xfrm>
            <a:off x="3738645" y="2283358"/>
            <a:ext cx="2354313" cy="384211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xmlns="" id="{F20B8538-4650-4689-9E44-F3A7BE6E400A}"/>
              </a:ext>
            </a:extLst>
          </p:cNvPr>
          <p:cNvSpPr/>
          <p:nvPr/>
        </p:nvSpPr>
        <p:spPr>
          <a:xfrm>
            <a:off x="3747770" y="2710303"/>
            <a:ext cx="2354313" cy="384211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01488DF-E362-4E99-853F-5020FC347052}"/>
              </a:ext>
            </a:extLst>
          </p:cNvPr>
          <p:cNvSpPr txBox="1"/>
          <p:nvPr/>
        </p:nvSpPr>
        <p:spPr>
          <a:xfrm>
            <a:off x="6092958" y="5010019"/>
            <a:ext cx="5119525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</a:rPr>
              <a:t>Based on the confidence threshold, all rules are strong rules!!</a:t>
            </a:r>
            <a:endParaRPr lang="aa-ET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259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5" grpId="0" animBg="1"/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18EBA8-9452-4BA4-AE35-E2ED08F83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2D8D003-E3FF-40ED-9933-1DFDD4FB6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 and </a:t>
            </a:r>
            <a:r>
              <a:rPr lang="en-US" dirty="0" err="1" smtClean="0"/>
              <a:t>Kamber</a:t>
            </a:r>
            <a:r>
              <a:rPr lang="en-US" dirty="0" smtClean="0"/>
              <a:t>: Data Mining - Chapter </a:t>
            </a:r>
            <a:r>
              <a:rPr lang="en-US" dirty="0"/>
              <a:t>6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8691F50-4715-44C0-9BB1-37AFEA5A6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0136A0-02C3-413E-B69C-583FF27D3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39" y="54429"/>
            <a:ext cx="10736981" cy="986020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Frequent Pattern Growth (FP-Growth) Example 2</a:t>
            </a:r>
            <a:endParaRPr lang="aa-E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745A130-56CF-4E2C-A23C-B874ADB6B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xmlns="" id="{37621219-C891-4097-92AC-EB86C757DD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7783347"/>
              </p:ext>
            </p:extLst>
          </p:nvPr>
        </p:nvGraphicFramePr>
        <p:xfrm>
          <a:off x="64168" y="1558757"/>
          <a:ext cx="25904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430">
                  <a:extLst>
                    <a:ext uri="{9D8B030D-6E8A-4147-A177-3AD203B41FA5}">
                      <a16:colId xmlns:a16="http://schemas.microsoft.com/office/drawing/2014/main" xmlns="" val="3627657130"/>
                    </a:ext>
                  </a:extLst>
                </a:gridCol>
                <a:gridCol w="1944053">
                  <a:extLst>
                    <a:ext uri="{9D8B030D-6E8A-4147-A177-3AD203B41FA5}">
                      <a16:colId xmlns:a16="http://schemas.microsoft.com/office/drawing/2014/main" xmlns="" val="1833956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TID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Ordered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Itemsets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547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K,E,M,O,Y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856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K,E,O,Y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9519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K,E,M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10499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K,M,Y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19364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K,E,O</a:t>
                      </a:r>
                      <a:endParaRPr lang="aa-ET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606429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E11ACBC-F8FC-4EAC-B0BB-9AF4F5682785}"/>
              </a:ext>
            </a:extLst>
          </p:cNvPr>
          <p:cNvSpPr txBox="1"/>
          <p:nvPr/>
        </p:nvSpPr>
        <p:spPr>
          <a:xfrm>
            <a:off x="223361" y="1122958"/>
            <a:ext cx="180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Min_Supp</a:t>
            </a:r>
            <a:r>
              <a:rPr lang="en-US" b="1" dirty="0"/>
              <a:t> = 3</a:t>
            </a:r>
            <a:endParaRPr lang="aa-ET" b="1" dirty="0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xmlns="" id="{1DFEBAB6-1559-4AFB-B0EF-10C2E20825CA}"/>
              </a:ext>
            </a:extLst>
          </p:cNvPr>
          <p:cNvSpPr/>
          <p:nvPr/>
        </p:nvSpPr>
        <p:spPr>
          <a:xfrm>
            <a:off x="2654651" y="1924169"/>
            <a:ext cx="534746" cy="369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4FEB9843-5A43-42C1-B4D5-818F8BA7BF47}"/>
              </a:ext>
            </a:extLst>
          </p:cNvPr>
          <p:cNvGrpSpPr/>
          <p:nvPr/>
        </p:nvGrpSpPr>
        <p:grpSpPr>
          <a:xfrm>
            <a:off x="8593531" y="1395154"/>
            <a:ext cx="2365860" cy="529015"/>
            <a:chOff x="7876674" y="1492290"/>
            <a:chExt cx="2365860" cy="52901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9BA301C4-F14B-47FD-96FB-790146A90618}"/>
                </a:ext>
              </a:extLst>
            </p:cNvPr>
            <p:cNvSpPr/>
            <p:nvPr/>
          </p:nvSpPr>
          <p:spPr>
            <a:xfrm>
              <a:off x="7876674" y="1492290"/>
              <a:ext cx="818147" cy="529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a-ET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A7C01D4D-30D6-4AC1-AA58-F0E2503EAD34}"/>
                </a:ext>
              </a:extLst>
            </p:cNvPr>
            <p:cNvSpPr txBox="1"/>
            <p:nvPr/>
          </p:nvSpPr>
          <p:spPr>
            <a:xfrm>
              <a:off x="8433736" y="1563075"/>
              <a:ext cx="1808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Null/root</a:t>
              </a:r>
              <a:endParaRPr lang="aa-ET" b="1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2EDF1406-9C00-4B3D-81F5-D992A0B95529}"/>
              </a:ext>
            </a:extLst>
          </p:cNvPr>
          <p:cNvGrpSpPr/>
          <p:nvPr/>
        </p:nvGrpSpPr>
        <p:grpSpPr>
          <a:xfrm>
            <a:off x="6893568" y="1715836"/>
            <a:ext cx="2217872" cy="962743"/>
            <a:chOff x="6067876" y="2021305"/>
            <a:chExt cx="2217872" cy="96274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B5F22C8F-BCC2-4C75-B1F3-D41D154CE160}"/>
                </a:ext>
              </a:extLst>
            </p:cNvPr>
            <p:cNvGrpSpPr/>
            <p:nvPr/>
          </p:nvGrpSpPr>
          <p:grpSpPr>
            <a:xfrm>
              <a:off x="6067876" y="2455033"/>
              <a:ext cx="2001077" cy="529015"/>
              <a:chOff x="6693744" y="1492290"/>
              <a:chExt cx="2001077" cy="529015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xmlns="" id="{FB8FF2CB-1ADC-47EB-AE57-EBD608D5CE1A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2A81FA49-A512-4084-B9BD-A1C06FF841D4}"/>
                  </a:ext>
                </a:extLst>
              </p:cNvPr>
              <p:cNvSpPr txBox="1"/>
              <p:nvPr/>
            </p:nvSpPr>
            <p:spPr>
              <a:xfrm>
                <a:off x="6693744" y="156976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xmlns="" id="{09B7292A-04F4-4B27-A189-B7F05D5D2007}"/>
                </a:ext>
              </a:extLst>
            </p:cNvPr>
            <p:cNvCxnSpPr>
              <a:cxnSpLocks/>
              <a:endCxn id="14" idx="7"/>
            </p:cNvCxnSpPr>
            <p:nvPr/>
          </p:nvCxnSpPr>
          <p:spPr>
            <a:xfrm flipH="1">
              <a:off x="7949138" y="2021305"/>
              <a:ext cx="336610" cy="5112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A66AA160-4A72-4DA9-BA4F-600B08E1E087}"/>
              </a:ext>
            </a:extLst>
          </p:cNvPr>
          <p:cNvGrpSpPr/>
          <p:nvPr/>
        </p:nvGrpSpPr>
        <p:grpSpPr>
          <a:xfrm>
            <a:off x="6893568" y="2487041"/>
            <a:ext cx="2001077" cy="1101385"/>
            <a:chOff x="6067876" y="1882663"/>
            <a:chExt cx="2001077" cy="110138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0F171951-AA33-491D-807A-7869CEC8DB44}"/>
                </a:ext>
              </a:extLst>
            </p:cNvPr>
            <p:cNvGrpSpPr/>
            <p:nvPr/>
          </p:nvGrpSpPr>
          <p:grpSpPr>
            <a:xfrm>
              <a:off x="6067876" y="2455033"/>
              <a:ext cx="2001077" cy="529015"/>
              <a:chOff x="6693744" y="1492290"/>
              <a:chExt cx="2001077" cy="529015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xmlns="" id="{DA7BFB77-2419-4C5F-8FF4-74C4BAA26742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1CCC36F8-6D51-4BD8-ACFC-90D1990D0A94}"/>
                  </a:ext>
                </a:extLst>
              </p:cNvPr>
              <p:cNvSpPr txBox="1"/>
              <p:nvPr/>
            </p:nvSpPr>
            <p:spPr>
              <a:xfrm>
                <a:off x="6693744" y="156976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xmlns="" id="{43FD268A-BB73-473C-A507-CDBA9DE1A834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>
              <a:off x="7659879" y="1882663"/>
              <a:ext cx="1" cy="57237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94AE1200-BB00-4005-86A0-E406EFC5D973}"/>
              </a:ext>
            </a:extLst>
          </p:cNvPr>
          <p:cNvGrpSpPr/>
          <p:nvPr/>
        </p:nvGrpSpPr>
        <p:grpSpPr>
          <a:xfrm>
            <a:off x="6893568" y="3369402"/>
            <a:ext cx="2001077" cy="1101385"/>
            <a:chOff x="6067876" y="1882663"/>
            <a:chExt cx="2001077" cy="110138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xmlns="" id="{73EF71AA-AD8E-4639-8D3E-C5B6A0D813AD}"/>
                </a:ext>
              </a:extLst>
            </p:cNvPr>
            <p:cNvGrpSpPr/>
            <p:nvPr/>
          </p:nvGrpSpPr>
          <p:grpSpPr>
            <a:xfrm>
              <a:off x="6067876" y="2455033"/>
              <a:ext cx="2001077" cy="529015"/>
              <a:chOff x="6693744" y="1492290"/>
              <a:chExt cx="2001077" cy="529015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xmlns="" id="{0F80F841-A81B-4D5F-B528-830FDEC3F0A9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95595B9F-75C8-4CED-9303-A6E811F414D1}"/>
                  </a:ext>
                </a:extLst>
              </p:cNvPr>
              <p:cNvSpPr txBox="1"/>
              <p:nvPr/>
            </p:nvSpPr>
            <p:spPr>
              <a:xfrm>
                <a:off x="6693744" y="156976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xmlns="" id="{59F18DB6-338E-4878-805A-7AA22C0DF6E1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>
              <a:off x="7659879" y="1882663"/>
              <a:ext cx="1" cy="57237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EA950317-43FC-4050-AA6E-84AE9141C032}"/>
              </a:ext>
            </a:extLst>
          </p:cNvPr>
          <p:cNvGrpSpPr/>
          <p:nvPr/>
        </p:nvGrpSpPr>
        <p:grpSpPr>
          <a:xfrm>
            <a:off x="6893568" y="4174291"/>
            <a:ext cx="2001077" cy="1101385"/>
            <a:chOff x="6067876" y="1882663"/>
            <a:chExt cx="2001077" cy="110138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7A08FAD0-8D29-4166-BB0E-7FBA46D02009}"/>
                </a:ext>
              </a:extLst>
            </p:cNvPr>
            <p:cNvGrpSpPr/>
            <p:nvPr/>
          </p:nvGrpSpPr>
          <p:grpSpPr>
            <a:xfrm>
              <a:off x="6067876" y="2455033"/>
              <a:ext cx="2001077" cy="529015"/>
              <a:chOff x="6693744" y="1492290"/>
              <a:chExt cx="2001077" cy="529015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xmlns="" id="{133C36C0-4DB5-4BF3-9656-E8E3EE25D603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5647643D-4112-4A20-97EC-87D500326AB7}"/>
                  </a:ext>
                </a:extLst>
              </p:cNvPr>
              <p:cNvSpPr txBox="1"/>
              <p:nvPr/>
            </p:nvSpPr>
            <p:spPr>
              <a:xfrm>
                <a:off x="6693744" y="156976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xmlns="" id="{6F869A55-A5B7-4DF5-BB2E-F4ACDBC8FFD3}"/>
                </a:ext>
              </a:extLst>
            </p:cNvPr>
            <p:cNvCxnSpPr>
              <a:cxnSpLocks/>
              <a:endCxn id="31" idx="0"/>
            </p:cNvCxnSpPr>
            <p:nvPr/>
          </p:nvCxnSpPr>
          <p:spPr>
            <a:xfrm>
              <a:off x="7659879" y="1882663"/>
              <a:ext cx="1" cy="57237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FE75F2C1-DE79-4419-9A2E-4CBF88868DE4}"/>
              </a:ext>
            </a:extLst>
          </p:cNvPr>
          <p:cNvGrpSpPr/>
          <p:nvPr/>
        </p:nvGrpSpPr>
        <p:grpSpPr>
          <a:xfrm>
            <a:off x="6853261" y="5022535"/>
            <a:ext cx="2001077" cy="1101385"/>
            <a:chOff x="6067876" y="1882663"/>
            <a:chExt cx="2001077" cy="1101385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F6E6664D-FEFE-47F1-98E2-3459C1688827}"/>
                </a:ext>
              </a:extLst>
            </p:cNvPr>
            <p:cNvGrpSpPr/>
            <p:nvPr/>
          </p:nvGrpSpPr>
          <p:grpSpPr>
            <a:xfrm>
              <a:off x="6067876" y="2455033"/>
              <a:ext cx="2001077" cy="529015"/>
              <a:chOff x="6693744" y="1492290"/>
              <a:chExt cx="2001077" cy="529015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xmlns="" id="{1D4D9353-E568-4B0D-A409-A3570A3DC610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="" id="{83B04C45-3075-4AD8-BE46-2D3ECAD15DAF}"/>
                  </a:ext>
                </a:extLst>
              </p:cNvPr>
              <p:cNvSpPr txBox="1"/>
              <p:nvPr/>
            </p:nvSpPr>
            <p:spPr>
              <a:xfrm>
                <a:off x="6693744" y="156976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xmlns="" id="{848179D9-7FE3-4172-AAAA-346FDC45F20C}"/>
                </a:ext>
              </a:extLst>
            </p:cNvPr>
            <p:cNvCxnSpPr>
              <a:cxnSpLocks/>
              <a:endCxn id="36" idx="0"/>
            </p:cNvCxnSpPr>
            <p:nvPr/>
          </p:nvCxnSpPr>
          <p:spPr>
            <a:xfrm>
              <a:off x="7659879" y="1882663"/>
              <a:ext cx="1" cy="57237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Arrow: Left 37">
            <a:extLst>
              <a:ext uri="{FF2B5EF4-FFF2-40B4-BE49-F238E27FC236}">
                <a16:creationId xmlns:a16="http://schemas.microsoft.com/office/drawing/2014/main" xmlns="" id="{C6076ADA-538E-4FB8-A1B7-A9111EB86214}"/>
              </a:ext>
            </a:extLst>
          </p:cNvPr>
          <p:cNvSpPr/>
          <p:nvPr/>
        </p:nvSpPr>
        <p:spPr>
          <a:xfrm>
            <a:off x="2662752" y="2321145"/>
            <a:ext cx="534746" cy="369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A71F4B26-74A5-4528-8EB2-F8D40A5C10F5}"/>
              </a:ext>
            </a:extLst>
          </p:cNvPr>
          <p:cNvGrpSpPr/>
          <p:nvPr/>
        </p:nvGrpSpPr>
        <p:grpSpPr>
          <a:xfrm>
            <a:off x="6267700" y="2221413"/>
            <a:ext cx="1808798" cy="369332"/>
            <a:chOff x="4861564" y="2433199"/>
            <a:chExt cx="1808798" cy="369332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47EF8CFF-5538-4856-ABD9-76515619A664}"/>
                </a:ext>
              </a:extLst>
            </p:cNvPr>
            <p:cNvSpPr txBox="1"/>
            <p:nvPr/>
          </p:nvSpPr>
          <p:spPr>
            <a:xfrm>
              <a:off x="4861564" y="2433199"/>
              <a:ext cx="1808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K:2</a:t>
              </a:r>
              <a:endParaRPr lang="aa-ET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xmlns="" id="{6368EB0A-3A49-4E8B-86FE-FC58153EC82F}"/>
                </a:ext>
              </a:extLst>
            </p:cNvPr>
            <p:cNvCxnSpPr/>
            <p:nvPr/>
          </p:nvCxnSpPr>
          <p:spPr>
            <a:xfrm>
              <a:off x="6091066" y="2639699"/>
              <a:ext cx="555233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xmlns="" id="{D9A7D7CA-B9D9-462A-A9CC-C7E5A1F01190}"/>
              </a:ext>
            </a:extLst>
          </p:cNvPr>
          <p:cNvGrpSpPr/>
          <p:nvPr/>
        </p:nvGrpSpPr>
        <p:grpSpPr>
          <a:xfrm>
            <a:off x="6243637" y="3109397"/>
            <a:ext cx="1808798" cy="369332"/>
            <a:chOff x="4861564" y="2433199"/>
            <a:chExt cx="1808798" cy="36933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C16CF805-195E-47F2-8AFB-4EF76DD50C16}"/>
                </a:ext>
              </a:extLst>
            </p:cNvPr>
            <p:cNvSpPr txBox="1"/>
            <p:nvPr/>
          </p:nvSpPr>
          <p:spPr>
            <a:xfrm>
              <a:off x="4861564" y="2433199"/>
              <a:ext cx="1808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E:2</a:t>
              </a:r>
              <a:endParaRPr lang="aa-ET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3DA5E076-2B57-4C9B-97FB-A374D43404E0}"/>
                </a:ext>
              </a:extLst>
            </p:cNvPr>
            <p:cNvCxnSpPr/>
            <p:nvPr/>
          </p:nvCxnSpPr>
          <p:spPr>
            <a:xfrm>
              <a:off x="6091066" y="2639699"/>
              <a:ext cx="555233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0D3828D9-9363-430F-8424-832F05623814}"/>
              </a:ext>
            </a:extLst>
          </p:cNvPr>
          <p:cNvGrpSpPr/>
          <p:nvPr/>
        </p:nvGrpSpPr>
        <p:grpSpPr>
          <a:xfrm>
            <a:off x="8690109" y="3510954"/>
            <a:ext cx="2013334" cy="1776088"/>
            <a:chOff x="6607931" y="2177817"/>
            <a:chExt cx="2013334" cy="1776088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xmlns="" id="{274C349C-5AE3-46E1-96E6-CB1A8E3F9EAF}"/>
                </a:ext>
              </a:extLst>
            </p:cNvPr>
            <p:cNvGrpSpPr/>
            <p:nvPr/>
          </p:nvGrpSpPr>
          <p:grpSpPr>
            <a:xfrm>
              <a:off x="6607931" y="3424890"/>
              <a:ext cx="2013334" cy="529015"/>
              <a:chOff x="7233799" y="2462147"/>
              <a:chExt cx="2013334" cy="529015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xmlns="" id="{268C8D2A-58BB-4337-AB72-F75E72BF15B0}"/>
                  </a:ext>
                </a:extLst>
              </p:cNvPr>
              <p:cNvSpPr/>
              <p:nvPr/>
            </p:nvSpPr>
            <p:spPr>
              <a:xfrm>
                <a:off x="8428986" y="2462147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xmlns="" id="{0CA723F4-4041-4D8E-9726-BDE20EC4D593}"/>
                  </a:ext>
                </a:extLst>
              </p:cNvPr>
              <p:cNvSpPr txBox="1"/>
              <p:nvPr/>
            </p:nvSpPr>
            <p:spPr>
              <a:xfrm>
                <a:off x="7233799" y="2536305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xmlns="" id="{B45F7C52-1F98-4C0D-81DC-FD747EBD9E4A}"/>
                </a:ext>
              </a:extLst>
            </p:cNvPr>
            <p:cNvCxnSpPr>
              <a:cxnSpLocks/>
              <a:stCxn id="20" idx="5"/>
              <a:endCxn id="48" idx="0"/>
            </p:cNvCxnSpPr>
            <p:nvPr/>
          </p:nvCxnSpPr>
          <p:spPr>
            <a:xfrm>
              <a:off x="6692652" y="2177817"/>
              <a:ext cx="1519540" cy="124707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xmlns="" id="{933C81DC-295F-407B-87AA-791E2A9981F7}"/>
              </a:ext>
            </a:extLst>
          </p:cNvPr>
          <p:cNvGrpSpPr/>
          <p:nvPr/>
        </p:nvGrpSpPr>
        <p:grpSpPr>
          <a:xfrm>
            <a:off x="8661583" y="5160540"/>
            <a:ext cx="2001077" cy="1101385"/>
            <a:chOff x="6067876" y="1882663"/>
            <a:chExt cx="2001077" cy="1101385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xmlns="" id="{92A55218-1937-4CE6-AC86-651C8A177B60}"/>
                </a:ext>
              </a:extLst>
            </p:cNvPr>
            <p:cNvGrpSpPr/>
            <p:nvPr/>
          </p:nvGrpSpPr>
          <p:grpSpPr>
            <a:xfrm>
              <a:off x="6067876" y="2455033"/>
              <a:ext cx="2001077" cy="529015"/>
              <a:chOff x="6693744" y="1492290"/>
              <a:chExt cx="2001077" cy="529015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xmlns="" id="{156423CE-03F3-40A8-BF3C-852824680D72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xmlns="" id="{ED9210AF-A083-4FCC-9098-B5FC4E5E538D}"/>
                  </a:ext>
                </a:extLst>
              </p:cNvPr>
              <p:cNvSpPr txBox="1"/>
              <p:nvPr/>
            </p:nvSpPr>
            <p:spPr>
              <a:xfrm>
                <a:off x="6693744" y="156976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xmlns="" id="{8A41AC03-F95B-4A99-9AE9-2EBF5E1F2D08}"/>
                </a:ext>
              </a:extLst>
            </p:cNvPr>
            <p:cNvCxnSpPr>
              <a:cxnSpLocks/>
              <a:endCxn id="55" idx="0"/>
            </p:cNvCxnSpPr>
            <p:nvPr/>
          </p:nvCxnSpPr>
          <p:spPr>
            <a:xfrm>
              <a:off x="7659879" y="1882663"/>
              <a:ext cx="1" cy="57237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Arrow: Left 56">
            <a:extLst>
              <a:ext uri="{FF2B5EF4-FFF2-40B4-BE49-F238E27FC236}">
                <a16:creationId xmlns:a16="http://schemas.microsoft.com/office/drawing/2014/main" xmlns="" id="{F5EAA20B-5A8B-4FFF-A2F8-57ABEEFDBA01}"/>
              </a:ext>
            </a:extLst>
          </p:cNvPr>
          <p:cNvSpPr/>
          <p:nvPr/>
        </p:nvSpPr>
        <p:spPr>
          <a:xfrm>
            <a:off x="2686815" y="2685482"/>
            <a:ext cx="534746" cy="369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xmlns="" id="{5F622D17-ADF6-409C-BBB0-08D45C1B1F9E}"/>
              </a:ext>
            </a:extLst>
          </p:cNvPr>
          <p:cNvGrpSpPr/>
          <p:nvPr/>
        </p:nvGrpSpPr>
        <p:grpSpPr>
          <a:xfrm>
            <a:off x="5713971" y="2193927"/>
            <a:ext cx="1808798" cy="369332"/>
            <a:chOff x="4861564" y="2433199"/>
            <a:chExt cx="1808798" cy="369332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525D5BB6-F887-4968-9067-C0FAB80EB0D7}"/>
                </a:ext>
              </a:extLst>
            </p:cNvPr>
            <p:cNvSpPr txBox="1"/>
            <p:nvPr/>
          </p:nvSpPr>
          <p:spPr>
            <a:xfrm>
              <a:off x="4861564" y="2433199"/>
              <a:ext cx="1808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K:3</a:t>
              </a:r>
              <a:endParaRPr lang="aa-ET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xmlns="" id="{B28FD81B-BF30-4570-B32A-D55ACF8F4500}"/>
                </a:ext>
              </a:extLst>
            </p:cNvPr>
            <p:cNvCxnSpPr/>
            <p:nvPr/>
          </p:nvCxnSpPr>
          <p:spPr>
            <a:xfrm>
              <a:off x="6091066" y="2639699"/>
              <a:ext cx="555233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xmlns="" id="{075D4FD8-0690-48FD-A455-0EC00D612C09}"/>
              </a:ext>
            </a:extLst>
          </p:cNvPr>
          <p:cNvGrpSpPr/>
          <p:nvPr/>
        </p:nvGrpSpPr>
        <p:grpSpPr>
          <a:xfrm>
            <a:off x="5591877" y="3101345"/>
            <a:ext cx="1808798" cy="369332"/>
            <a:chOff x="4861564" y="2433199"/>
            <a:chExt cx="1808798" cy="369332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A9BE073F-9BD1-4167-B705-B3F87A1D211E}"/>
                </a:ext>
              </a:extLst>
            </p:cNvPr>
            <p:cNvSpPr txBox="1"/>
            <p:nvPr/>
          </p:nvSpPr>
          <p:spPr>
            <a:xfrm>
              <a:off x="4861564" y="2433199"/>
              <a:ext cx="1808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E:3</a:t>
              </a:r>
              <a:endParaRPr lang="aa-ET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xmlns="" id="{C4ED388E-2E59-415B-8B3F-BD102BA55FBF}"/>
                </a:ext>
              </a:extLst>
            </p:cNvPr>
            <p:cNvCxnSpPr/>
            <p:nvPr/>
          </p:nvCxnSpPr>
          <p:spPr>
            <a:xfrm>
              <a:off x="6091066" y="2639699"/>
              <a:ext cx="555233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xmlns="" id="{C58A4009-0DE0-4B44-B658-341A1B5960D7}"/>
              </a:ext>
            </a:extLst>
          </p:cNvPr>
          <p:cNvGrpSpPr/>
          <p:nvPr/>
        </p:nvGrpSpPr>
        <p:grpSpPr>
          <a:xfrm>
            <a:off x="6241381" y="3975654"/>
            <a:ext cx="1808798" cy="369332"/>
            <a:chOff x="4861564" y="2433199"/>
            <a:chExt cx="1808798" cy="369332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FAB0F852-37A3-45FB-A11D-80520C24D3DB}"/>
                </a:ext>
              </a:extLst>
            </p:cNvPr>
            <p:cNvSpPr txBox="1"/>
            <p:nvPr/>
          </p:nvSpPr>
          <p:spPr>
            <a:xfrm>
              <a:off x="4861564" y="2433199"/>
              <a:ext cx="1808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M:2</a:t>
              </a:r>
              <a:endParaRPr lang="aa-ET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xmlns="" id="{0BC19A28-7EA6-446E-95E3-79D5D9A44674}"/>
                </a:ext>
              </a:extLst>
            </p:cNvPr>
            <p:cNvCxnSpPr/>
            <p:nvPr/>
          </p:nvCxnSpPr>
          <p:spPr>
            <a:xfrm>
              <a:off x="6091066" y="2639699"/>
              <a:ext cx="555233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xmlns="" id="{8C467F37-1E8E-427F-BC37-0D2D2D8ECE47}"/>
              </a:ext>
            </a:extLst>
          </p:cNvPr>
          <p:cNvGrpSpPr/>
          <p:nvPr/>
        </p:nvGrpSpPr>
        <p:grpSpPr>
          <a:xfrm>
            <a:off x="8774830" y="2601107"/>
            <a:ext cx="3202633" cy="1861341"/>
            <a:chOff x="6544915" y="2238225"/>
            <a:chExt cx="3202633" cy="1861341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xmlns="" id="{742139F0-2AEB-42F6-A9FC-E63D26A933BA}"/>
                </a:ext>
              </a:extLst>
            </p:cNvPr>
            <p:cNvGrpSpPr/>
            <p:nvPr/>
          </p:nvGrpSpPr>
          <p:grpSpPr>
            <a:xfrm>
              <a:off x="7847660" y="3570551"/>
              <a:ext cx="1899888" cy="529015"/>
              <a:chOff x="8473528" y="2607808"/>
              <a:chExt cx="1899888" cy="529015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xmlns="" id="{5F7B834E-C0C6-444A-B3E2-C1ACB134CDC9}"/>
                  </a:ext>
                </a:extLst>
              </p:cNvPr>
              <p:cNvSpPr/>
              <p:nvPr/>
            </p:nvSpPr>
            <p:spPr>
              <a:xfrm>
                <a:off x="9555269" y="2607808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xmlns="" id="{1584F17F-A451-4CA0-B830-CC4C895ED676}"/>
                  </a:ext>
                </a:extLst>
              </p:cNvPr>
              <p:cNvSpPr txBox="1"/>
              <p:nvPr/>
            </p:nvSpPr>
            <p:spPr>
              <a:xfrm>
                <a:off x="8473528" y="2763111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xmlns="" id="{A980B02E-AA15-405E-BF5F-197F6952285A}"/>
                </a:ext>
              </a:extLst>
            </p:cNvPr>
            <p:cNvCxnSpPr>
              <a:cxnSpLocks/>
              <a:stCxn id="14" idx="5"/>
              <a:endCxn id="70" idx="0"/>
            </p:cNvCxnSpPr>
            <p:nvPr/>
          </p:nvCxnSpPr>
          <p:spPr>
            <a:xfrm>
              <a:off x="6544915" y="2238225"/>
              <a:ext cx="2793560" cy="133232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Arrow: Left 72">
            <a:extLst>
              <a:ext uri="{FF2B5EF4-FFF2-40B4-BE49-F238E27FC236}">
                <a16:creationId xmlns:a16="http://schemas.microsoft.com/office/drawing/2014/main" xmlns="" id="{8B52185E-AAA4-44B0-AB14-806B87A94753}"/>
              </a:ext>
            </a:extLst>
          </p:cNvPr>
          <p:cNvSpPr/>
          <p:nvPr/>
        </p:nvSpPr>
        <p:spPr>
          <a:xfrm>
            <a:off x="2662752" y="3092117"/>
            <a:ext cx="534746" cy="369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xmlns="" id="{AF5AC8C1-A911-4230-A567-B3981C58CF62}"/>
              </a:ext>
            </a:extLst>
          </p:cNvPr>
          <p:cNvGrpSpPr/>
          <p:nvPr/>
        </p:nvGrpSpPr>
        <p:grpSpPr>
          <a:xfrm>
            <a:off x="5041754" y="2217572"/>
            <a:ext cx="1808798" cy="369332"/>
            <a:chOff x="4861564" y="2433199"/>
            <a:chExt cx="1808798" cy="369332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DE577F95-3F01-4721-AF6E-60A9B3ABF7D1}"/>
                </a:ext>
              </a:extLst>
            </p:cNvPr>
            <p:cNvSpPr txBox="1"/>
            <p:nvPr/>
          </p:nvSpPr>
          <p:spPr>
            <a:xfrm>
              <a:off x="4861564" y="2433199"/>
              <a:ext cx="1808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K:4</a:t>
              </a:r>
              <a:endParaRPr lang="aa-ET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xmlns="" id="{1D7C46DB-69B1-44C0-AB1D-7950D52414A0}"/>
                </a:ext>
              </a:extLst>
            </p:cNvPr>
            <p:cNvCxnSpPr/>
            <p:nvPr/>
          </p:nvCxnSpPr>
          <p:spPr>
            <a:xfrm>
              <a:off x="6091066" y="2639699"/>
              <a:ext cx="555233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xmlns="" id="{1D181E89-45F3-4561-BB83-17757075311B}"/>
              </a:ext>
            </a:extLst>
          </p:cNvPr>
          <p:cNvGrpSpPr/>
          <p:nvPr/>
        </p:nvGrpSpPr>
        <p:grpSpPr>
          <a:xfrm>
            <a:off x="10147962" y="4388576"/>
            <a:ext cx="1863495" cy="1812816"/>
            <a:chOff x="6204735" y="1806445"/>
            <a:chExt cx="1863495" cy="1812816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xmlns="" id="{503B4EC2-EEA1-4F80-83A8-2FF2F7BB4BCD}"/>
                </a:ext>
              </a:extLst>
            </p:cNvPr>
            <p:cNvGrpSpPr/>
            <p:nvPr/>
          </p:nvGrpSpPr>
          <p:grpSpPr>
            <a:xfrm>
              <a:off x="6204735" y="3090246"/>
              <a:ext cx="1863495" cy="529015"/>
              <a:chOff x="6830603" y="2127503"/>
              <a:chExt cx="1863495" cy="529015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xmlns="" id="{7203C031-CD85-43B0-A4A1-0E7C88BA99A6}"/>
                  </a:ext>
                </a:extLst>
              </p:cNvPr>
              <p:cNvSpPr/>
              <p:nvPr/>
            </p:nvSpPr>
            <p:spPr>
              <a:xfrm>
                <a:off x="7875951" y="2127503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xmlns="" id="{7DA18E51-DE56-4F5D-9C13-554DC086F55A}"/>
                  </a:ext>
                </a:extLst>
              </p:cNvPr>
              <p:cNvSpPr txBox="1"/>
              <p:nvPr/>
            </p:nvSpPr>
            <p:spPr>
              <a:xfrm>
                <a:off x="6830603" y="2176224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xmlns="" id="{AAF118A6-7E4B-49C2-A9CE-51851A919192}"/>
                </a:ext>
              </a:extLst>
            </p:cNvPr>
            <p:cNvCxnSpPr>
              <a:cxnSpLocks/>
              <a:endCxn id="80" idx="0"/>
            </p:cNvCxnSpPr>
            <p:nvPr/>
          </p:nvCxnSpPr>
          <p:spPr>
            <a:xfrm>
              <a:off x="7659157" y="1806445"/>
              <a:ext cx="0" cy="128380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Arrow: Left 82">
            <a:extLst>
              <a:ext uri="{FF2B5EF4-FFF2-40B4-BE49-F238E27FC236}">
                <a16:creationId xmlns:a16="http://schemas.microsoft.com/office/drawing/2014/main" xmlns="" id="{7CA4B667-6ECB-4647-80DB-000302D17D5A}"/>
              </a:ext>
            </a:extLst>
          </p:cNvPr>
          <p:cNvSpPr/>
          <p:nvPr/>
        </p:nvSpPr>
        <p:spPr>
          <a:xfrm>
            <a:off x="2686815" y="3489746"/>
            <a:ext cx="534746" cy="369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xmlns="" id="{9AE8158F-85C6-4248-8B88-59CB6F245250}"/>
              </a:ext>
            </a:extLst>
          </p:cNvPr>
          <p:cNvGrpSpPr/>
          <p:nvPr/>
        </p:nvGrpSpPr>
        <p:grpSpPr>
          <a:xfrm>
            <a:off x="4457124" y="2209520"/>
            <a:ext cx="1808798" cy="369332"/>
            <a:chOff x="4861564" y="2433199"/>
            <a:chExt cx="1808798" cy="369332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xmlns="" id="{DC3BA6D5-1686-4FEC-9BAB-C26870EC922D}"/>
                </a:ext>
              </a:extLst>
            </p:cNvPr>
            <p:cNvSpPr txBox="1"/>
            <p:nvPr/>
          </p:nvSpPr>
          <p:spPr>
            <a:xfrm>
              <a:off x="4861564" y="2433199"/>
              <a:ext cx="1808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K:5</a:t>
              </a:r>
              <a:endParaRPr lang="aa-ET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xmlns="" id="{DEB08FDC-ED9A-4F28-B2B2-8A142FA43DBE}"/>
                </a:ext>
              </a:extLst>
            </p:cNvPr>
            <p:cNvCxnSpPr/>
            <p:nvPr/>
          </p:nvCxnSpPr>
          <p:spPr>
            <a:xfrm>
              <a:off x="6091066" y="2639699"/>
              <a:ext cx="555233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xmlns="" id="{6038EC07-4BFB-4213-BE7D-CFF0012AACE1}"/>
              </a:ext>
            </a:extLst>
          </p:cNvPr>
          <p:cNvGrpSpPr/>
          <p:nvPr/>
        </p:nvGrpSpPr>
        <p:grpSpPr>
          <a:xfrm>
            <a:off x="5002855" y="3092117"/>
            <a:ext cx="1808798" cy="369332"/>
            <a:chOff x="4861564" y="2433199"/>
            <a:chExt cx="1808798" cy="369332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xmlns="" id="{937FBC3C-5939-46F7-AE71-73B71A3A5DB2}"/>
                </a:ext>
              </a:extLst>
            </p:cNvPr>
            <p:cNvSpPr txBox="1"/>
            <p:nvPr/>
          </p:nvSpPr>
          <p:spPr>
            <a:xfrm>
              <a:off x="4861564" y="2433199"/>
              <a:ext cx="1808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E:4</a:t>
              </a:r>
              <a:endParaRPr lang="aa-ET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xmlns="" id="{1423A5B5-A602-4F0F-82FB-48A529B3A048}"/>
                </a:ext>
              </a:extLst>
            </p:cNvPr>
            <p:cNvCxnSpPr/>
            <p:nvPr/>
          </p:nvCxnSpPr>
          <p:spPr>
            <a:xfrm>
              <a:off x="6091066" y="2639699"/>
              <a:ext cx="555233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xmlns="" id="{9A24322E-A199-4672-8788-1D333E68E8D1}"/>
              </a:ext>
            </a:extLst>
          </p:cNvPr>
          <p:cNvGrpSpPr/>
          <p:nvPr/>
        </p:nvGrpSpPr>
        <p:grpSpPr>
          <a:xfrm>
            <a:off x="8260643" y="4807134"/>
            <a:ext cx="1808798" cy="369332"/>
            <a:chOff x="4989967" y="2433199"/>
            <a:chExt cx="1808798" cy="369332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xmlns="" id="{D93348AA-313E-4FE3-92D2-0677D0EA68E4}"/>
                </a:ext>
              </a:extLst>
            </p:cNvPr>
            <p:cNvSpPr txBox="1"/>
            <p:nvPr/>
          </p:nvSpPr>
          <p:spPr>
            <a:xfrm>
              <a:off x="4989967" y="2433199"/>
              <a:ext cx="1808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O:2</a:t>
              </a:r>
              <a:endParaRPr lang="aa-ET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xmlns="" id="{09C5150D-4DEF-416A-A925-62C0CE3C0CB8}"/>
                </a:ext>
              </a:extLst>
            </p:cNvPr>
            <p:cNvCxnSpPr/>
            <p:nvPr/>
          </p:nvCxnSpPr>
          <p:spPr>
            <a:xfrm>
              <a:off x="6091066" y="2639699"/>
              <a:ext cx="555233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773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8" grpId="0" animBg="1"/>
      <p:bldP spid="57" grpId="0" animBg="1"/>
      <p:bldP spid="73" grpId="0" animBg="1"/>
      <p:bldP spid="8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0136A0-02C3-413E-B69C-583FF27D3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39" y="54429"/>
            <a:ext cx="10736981" cy="986020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Frequent Pattern Growth (FP-Growth) Example 2</a:t>
            </a:r>
            <a:endParaRPr lang="aa-E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745A130-56CF-4E2C-A23C-B874ADB6B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xmlns="" id="{37621219-C891-4097-92AC-EB86C757DDC3}"/>
              </a:ext>
            </a:extLst>
          </p:cNvPr>
          <p:cNvGraphicFramePr>
            <a:graphicFrameLocks/>
          </p:cNvGraphicFramePr>
          <p:nvPr/>
        </p:nvGraphicFramePr>
        <p:xfrm>
          <a:off x="64168" y="1558757"/>
          <a:ext cx="25904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430">
                  <a:extLst>
                    <a:ext uri="{9D8B030D-6E8A-4147-A177-3AD203B41FA5}">
                      <a16:colId xmlns:a16="http://schemas.microsoft.com/office/drawing/2014/main" xmlns="" val="3627657130"/>
                    </a:ext>
                  </a:extLst>
                </a:gridCol>
                <a:gridCol w="1944053">
                  <a:extLst>
                    <a:ext uri="{9D8B030D-6E8A-4147-A177-3AD203B41FA5}">
                      <a16:colId xmlns:a16="http://schemas.microsoft.com/office/drawing/2014/main" xmlns="" val="1833956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TID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Ordered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Itemsets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547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K,E,M,O,Y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856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K,E,O,Y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9519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K,E,M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10499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K,M,Y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19364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K,E,O</a:t>
                      </a:r>
                      <a:endParaRPr lang="aa-ET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606429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E11ACBC-F8FC-4EAC-B0BB-9AF4F5682785}"/>
              </a:ext>
            </a:extLst>
          </p:cNvPr>
          <p:cNvSpPr txBox="1"/>
          <p:nvPr/>
        </p:nvSpPr>
        <p:spPr>
          <a:xfrm>
            <a:off x="223361" y="1122958"/>
            <a:ext cx="180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Min_Supp</a:t>
            </a:r>
            <a:r>
              <a:rPr lang="en-US" b="1" dirty="0"/>
              <a:t> = 3</a:t>
            </a:r>
            <a:endParaRPr lang="aa-ET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4FEB9843-5A43-42C1-B4D5-818F8BA7BF47}"/>
              </a:ext>
            </a:extLst>
          </p:cNvPr>
          <p:cNvGrpSpPr/>
          <p:nvPr/>
        </p:nvGrpSpPr>
        <p:grpSpPr>
          <a:xfrm>
            <a:off x="8593531" y="1395154"/>
            <a:ext cx="2365860" cy="529015"/>
            <a:chOff x="7876674" y="1492290"/>
            <a:chExt cx="2365860" cy="52901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9BA301C4-F14B-47FD-96FB-790146A90618}"/>
                </a:ext>
              </a:extLst>
            </p:cNvPr>
            <p:cNvSpPr/>
            <p:nvPr/>
          </p:nvSpPr>
          <p:spPr>
            <a:xfrm>
              <a:off x="7876674" y="1492290"/>
              <a:ext cx="818147" cy="529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a-ET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A7C01D4D-30D6-4AC1-AA58-F0E2503EAD34}"/>
                </a:ext>
              </a:extLst>
            </p:cNvPr>
            <p:cNvSpPr txBox="1"/>
            <p:nvPr/>
          </p:nvSpPr>
          <p:spPr>
            <a:xfrm>
              <a:off x="8433736" y="1563075"/>
              <a:ext cx="1808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Null/root</a:t>
              </a:r>
              <a:endParaRPr lang="aa-ET" b="1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2EDF1406-9C00-4B3D-81F5-D992A0B95529}"/>
              </a:ext>
            </a:extLst>
          </p:cNvPr>
          <p:cNvGrpSpPr/>
          <p:nvPr/>
        </p:nvGrpSpPr>
        <p:grpSpPr>
          <a:xfrm>
            <a:off x="6893568" y="1715836"/>
            <a:ext cx="2217872" cy="962743"/>
            <a:chOff x="6067876" y="2021305"/>
            <a:chExt cx="2217872" cy="96274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B5F22C8F-BCC2-4C75-B1F3-D41D154CE160}"/>
                </a:ext>
              </a:extLst>
            </p:cNvPr>
            <p:cNvGrpSpPr/>
            <p:nvPr/>
          </p:nvGrpSpPr>
          <p:grpSpPr>
            <a:xfrm>
              <a:off x="6067876" y="2455033"/>
              <a:ext cx="2001077" cy="529015"/>
              <a:chOff x="6693744" y="1492290"/>
              <a:chExt cx="2001077" cy="529015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xmlns="" id="{FB8FF2CB-1ADC-47EB-AE57-EBD608D5CE1A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2A81FA49-A512-4084-B9BD-A1C06FF841D4}"/>
                  </a:ext>
                </a:extLst>
              </p:cNvPr>
              <p:cNvSpPr txBox="1"/>
              <p:nvPr/>
            </p:nvSpPr>
            <p:spPr>
              <a:xfrm>
                <a:off x="6693744" y="156976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K:5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xmlns="" id="{09B7292A-04F4-4B27-A189-B7F05D5D2007}"/>
                </a:ext>
              </a:extLst>
            </p:cNvPr>
            <p:cNvCxnSpPr>
              <a:cxnSpLocks/>
              <a:endCxn id="14" idx="7"/>
            </p:cNvCxnSpPr>
            <p:nvPr/>
          </p:nvCxnSpPr>
          <p:spPr>
            <a:xfrm flipH="1">
              <a:off x="7949138" y="2021305"/>
              <a:ext cx="336610" cy="5112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A66AA160-4A72-4DA9-BA4F-600B08E1E087}"/>
              </a:ext>
            </a:extLst>
          </p:cNvPr>
          <p:cNvGrpSpPr/>
          <p:nvPr/>
        </p:nvGrpSpPr>
        <p:grpSpPr>
          <a:xfrm>
            <a:off x="6893568" y="2487041"/>
            <a:ext cx="2001077" cy="1101385"/>
            <a:chOff x="6067876" y="1882663"/>
            <a:chExt cx="2001077" cy="110138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0F171951-AA33-491D-807A-7869CEC8DB44}"/>
                </a:ext>
              </a:extLst>
            </p:cNvPr>
            <p:cNvGrpSpPr/>
            <p:nvPr/>
          </p:nvGrpSpPr>
          <p:grpSpPr>
            <a:xfrm>
              <a:off x="6067876" y="2455033"/>
              <a:ext cx="2001077" cy="529015"/>
              <a:chOff x="6693744" y="1492290"/>
              <a:chExt cx="2001077" cy="529015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xmlns="" id="{DA7BFB77-2419-4C5F-8FF4-74C4BAA26742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1CCC36F8-6D51-4BD8-ACFC-90D1990D0A94}"/>
                  </a:ext>
                </a:extLst>
              </p:cNvPr>
              <p:cNvSpPr txBox="1"/>
              <p:nvPr/>
            </p:nvSpPr>
            <p:spPr>
              <a:xfrm>
                <a:off x="6693744" y="156976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E:4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xmlns="" id="{43FD268A-BB73-473C-A507-CDBA9DE1A834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>
              <a:off x="7659879" y="1882663"/>
              <a:ext cx="1" cy="57237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94AE1200-BB00-4005-86A0-E406EFC5D973}"/>
              </a:ext>
            </a:extLst>
          </p:cNvPr>
          <p:cNvGrpSpPr/>
          <p:nvPr/>
        </p:nvGrpSpPr>
        <p:grpSpPr>
          <a:xfrm>
            <a:off x="6893568" y="3369402"/>
            <a:ext cx="2001077" cy="1101385"/>
            <a:chOff x="6067876" y="1882663"/>
            <a:chExt cx="2001077" cy="110138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xmlns="" id="{73EF71AA-AD8E-4639-8D3E-C5B6A0D813AD}"/>
                </a:ext>
              </a:extLst>
            </p:cNvPr>
            <p:cNvGrpSpPr/>
            <p:nvPr/>
          </p:nvGrpSpPr>
          <p:grpSpPr>
            <a:xfrm>
              <a:off x="6067876" y="2455033"/>
              <a:ext cx="2001077" cy="529015"/>
              <a:chOff x="6693744" y="1492290"/>
              <a:chExt cx="2001077" cy="529015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xmlns="" id="{0F80F841-A81B-4D5F-B528-830FDEC3F0A9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95595B9F-75C8-4CED-9303-A6E811F414D1}"/>
                  </a:ext>
                </a:extLst>
              </p:cNvPr>
              <p:cNvSpPr txBox="1"/>
              <p:nvPr/>
            </p:nvSpPr>
            <p:spPr>
              <a:xfrm>
                <a:off x="6693744" y="156976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M:2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xmlns="" id="{59F18DB6-338E-4878-805A-7AA22C0DF6E1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>
              <a:off x="7659879" y="1882663"/>
              <a:ext cx="1" cy="57237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EA950317-43FC-4050-AA6E-84AE9141C032}"/>
              </a:ext>
            </a:extLst>
          </p:cNvPr>
          <p:cNvGrpSpPr/>
          <p:nvPr/>
        </p:nvGrpSpPr>
        <p:grpSpPr>
          <a:xfrm>
            <a:off x="6893568" y="4174291"/>
            <a:ext cx="2001077" cy="1101385"/>
            <a:chOff x="6067876" y="1882663"/>
            <a:chExt cx="2001077" cy="110138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7A08FAD0-8D29-4166-BB0E-7FBA46D02009}"/>
                </a:ext>
              </a:extLst>
            </p:cNvPr>
            <p:cNvGrpSpPr/>
            <p:nvPr/>
          </p:nvGrpSpPr>
          <p:grpSpPr>
            <a:xfrm>
              <a:off x="6067876" y="2455033"/>
              <a:ext cx="2001077" cy="529015"/>
              <a:chOff x="6693744" y="1492290"/>
              <a:chExt cx="2001077" cy="529015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xmlns="" id="{133C36C0-4DB5-4BF3-9656-E8E3EE25D603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5647643D-4112-4A20-97EC-87D500326AB7}"/>
                  </a:ext>
                </a:extLst>
              </p:cNvPr>
              <p:cNvSpPr txBox="1"/>
              <p:nvPr/>
            </p:nvSpPr>
            <p:spPr>
              <a:xfrm>
                <a:off x="6693744" y="156976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xmlns="" id="{6F869A55-A5B7-4DF5-BB2E-F4ACDBC8FFD3}"/>
                </a:ext>
              </a:extLst>
            </p:cNvPr>
            <p:cNvCxnSpPr>
              <a:cxnSpLocks/>
              <a:endCxn id="31" idx="0"/>
            </p:cNvCxnSpPr>
            <p:nvPr/>
          </p:nvCxnSpPr>
          <p:spPr>
            <a:xfrm>
              <a:off x="7659879" y="1882663"/>
              <a:ext cx="1" cy="57237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FE75F2C1-DE79-4419-9A2E-4CBF88868DE4}"/>
              </a:ext>
            </a:extLst>
          </p:cNvPr>
          <p:cNvGrpSpPr/>
          <p:nvPr/>
        </p:nvGrpSpPr>
        <p:grpSpPr>
          <a:xfrm>
            <a:off x="6853261" y="5022535"/>
            <a:ext cx="2001077" cy="1101385"/>
            <a:chOff x="6067876" y="1882663"/>
            <a:chExt cx="2001077" cy="1101385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F6E6664D-FEFE-47F1-98E2-3459C1688827}"/>
                </a:ext>
              </a:extLst>
            </p:cNvPr>
            <p:cNvGrpSpPr/>
            <p:nvPr/>
          </p:nvGrpSpPr>
          <p:grpSpPr>
            <a:xfrm>
              <a:off x="6067876" y="2455033"/>
              <a:ext cx="2001077" cy="529015"/>
              <a:chOff x="6693744" y="1492290"/>
              <a:chExt cx="2001077" cy="529015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xmlns="" id="{1D4D9353-E568-4B0D-A409-A3570A3DC610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="" id="{83B04C45-3075-4AD8-BE46-2D3ECAD15DAF}"/>
                  </a:ext>
                </a:extLst>
              </p:cNvPr>
              <p:cNvSpPr txBox="1"/>
              <p:nvPr/>
            </p:nvSpPr>
            <p:spPr>
              <a:xfrm>
                <a:off x="6693744" y="156976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xmlns="" id="{848179D9-7FE3-4172-AAAA-346FDC45F20C}"/>
                </a:ext>
              </a:extLst>
            </p:cNvPr>
            <p:cNvCxnSpPr>
              <a:cxnSpLocks/>
              <a:endCxn id="36" idx="0"/>
            </p:cNvCxnSpPr>
            <p:nvPr/>
          </p:nvCxnSpPr>
          <p:spPr>
            <a:xfrm>
              <a:off x="7659879" y="1882663"/>
              <a:ext cx="1" cy="57237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0D3828D9-9363-430F-8424-832F05623814}"/>
              </a:ext>
            </a:extLst>
          </p:cNvPr>
          <p:cNvGrpSpPr/>
          <p:nvPr/>
        </p:nvGrpSpPr>
        <p:grpSpPr>
          <a:xfrm>
            <a:off x="8690109" y="3510954"/>
            <a:ext cx="2013334" cy="1776088"/>
            <a:chOff x="6607931" y="2177817"/>
            <a:chExt cx="2013334" cy="1776088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xmlns="" id="{274C349C-5AE3-46E1-96E6-CB1A8E3F9EAF}"/>
                </a:ext>
              </a:extLst>
            </p:cNvPr>
            <p:cNvGrpSpPr/>
            <p:nvPr/>
          </p:nvGrpSpPr>
          <p:grpSpPr>
            <a:xfrm>
              <a:off x="6607931" y="3424890"/>
              <a:ext cx="2013334" cy="529015"/>
              <a:chOff x="7233799" y="2462147"/>
              <a:chExt cx="2013334" cy="529015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xmlns="" id="{268C8D2A-58BB-4337-AB72-F75E72BF15B0}"/>
                  </a:ext>
                </a:extLst>
              </p:cNvPr>
              <p:cNvSpPr/>
              <p:nvPr/>
            </p:nvSpPr>
            <p:spPr>
              <a:xfrm>
                <a:off x="8428986" y="2462147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xmlns="" id="{0CA723F4-4041-4D8E-9726-BDE20EC4D593}"/>
                  </a:ext>
                </a:extLst>
              </p:cNvPr>
              <p:cNvSpPr txBox="1"/>
              <p:nvPr/>
            </p:nvSpPr>
            <p:spPr>
              <a:xfrm>
                <a:off x="7233799" y="2536305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O:2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xmlns="" id="{B45F7C52-1F98-4C0D-81DC-FD747EBD9E4A}"/>
                </a:ext>
              </a:extLst>
            </p:cNvPr>
            <p:cNvCxnSpPr>
              <a:cxnSpLocks/>
              <a:stCxn id="20" idx="5"/>
              <a:endCxn id="48" idx="0"/>
            </p:cNvCxnSpPr>
            <p:nvPr/>
          </p:nvCxnSpPr>
          <p:spPr>
            <a:xfrm>
              <a:off x="6692652" y="2177817"/>
              <a:ext cx="1519540" cy="124707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xmlns="" id="{933C81DC-295F-407B-87AA-791E2A9981F7}"/>
              </a:ext>
            </a:extLst>
          </p:cNvPr>
          <p:cNvGrpSpPr/>
          <p:nvPr/>
        </p:nvGrpSpPr>
        <p:grpSpPr>
          <a:xfrm>
            <a:off x="8661583" y="5160540"/>
            <a:ext cx="2001077" cy="1101385"/>
            <a:chOff x="6067876" y="1882663"/>
            <a:chExt cx="2001077" cy="1101385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xmlns="" id="{92A55218-1937-4CE6-AC86-651C8A177B60}"/>
                </a:ext>
              </a:extLst>
            </p:cNvPr>
            <p:cNvGrpSpPr/>
            <p:nvPr/>
          </p:nvGrpSpPr>
          <p:grpSpPr>
            <a:xfrm>
              <a:off x="6067876" y="2455033"/>
              <a:ext cx="2001077" cy="529015"/>
              <a:chOff x="6693744" y="1492290"/>
              <a:chExt cx="2001077" cy="529015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xmlns="" id="{156423CE-03F3-40A8-BF3C-852824680D72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xmlns="" id="{ED9210AF-A083-4FCC-9098-B5FC4E5E538D}"/>
                  </a:ext>
                </a:extLst>
              </p:cNvPr>
              <p:cNvSpPr txBox="1"/>
              <p:nvPr/>
            </p:nvSpPr>
            <p:spPr>
              <a:xfrm>
                <a:off x="6693744" y="156976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xmlns="" id="{8A41AC03-F95B-4A99-9AE9-2EBF5E1F2D08}"/>
                </a:ext>
              </a:extLst>
            </p:cNvPr>
            <p:cNvCxnSpPr>
              <a:cxnSpLocks/>
              <a:endCxn id="55" idx="0"/>
            </p:cNvCxnSpPr>
            <p:nvPr/>
          </p:nvCxnSpPr>
          <p:spPr>
            <a:xfrm>
              <a:off x="7659879" y="1882663"/>
              <a:ext cx="1" cy="57237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xmlns="" id="{8C467F37-1E8E-427F-BC37-0D2D2D8ECE47}"/>
              </a:ext>
            </a:extLst>
          </p:cNvPr>
          <p:cNvGrpSpPr/>
          <p:nvPr/>
        </p:nvGrpSpPr>
        <p:grpSpPr>
          <a:xfrm>
            <a:off x="8774830" y="2601107"/>
            <a:ext cx="3202633" cy="1861341"/>
            <a:chOff x="6544915" y="2238225"/>
            <a:chExt cx="3202633" cy="1861341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xmlns="" id="{742139F0-2AEB-42F6-A9FC-E63D26A933BA}"/>
                </a:ext>
              </a:extLst>
            </p:cNvPr>
            <p:cNvGrpSpPr/>
            <p:nvPr/>
          </p:nvGrpSpPr>
          <p:grpSpPr>
            <a:xfrm>
              <a:off x="7847660" y="3570551"/>
              <a:ext cx="1899888" cy="529015"/>
              <a:chOff x="8473528" y="2607808"/>
              <a:chExt cx="1899888" cy="529015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xmlns="" id="{5F7B834E-C0C6-444A-B3E2-C1ACB134CDC9}"/>
                  </a:ext>
                </a:extLst>
              </p:cNvPr>
              <p:cNvSpPr/>
              <p:nvPr/>
            </p:nvSpPr>
            <p:spPr>
              <a:xfrm>
                <a:off x="9555269" y="2607808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xmlns="" id="{1584F17F-A451-4CA0-B830-CC4C895ED676}"/>
                  </a:ext>
                </a:extLst>
              </p:cNvPr>
              <p:cNvSpPr txBox="1"/>
              <p:nvPr/>
            </p:nvSpPr>
            <p:spPr>
              <a:xfrm>
                <a:off x="8473528" y="2763111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xmlns="" id="{A980B02E-AA15-405E-BF5F-197F6952285A}"/>
                </a:ext>
              </a:extLst>
            </p:cNvPr>
            <p:cNvCxnSpPr>
              <a:cxnSpLocks/>
              <a:stCxn id="14" idx="5"/>
              <a:endCxn id="70" idx="0"/>
            </p:cNvCxnSpPr>
            <p:nvPr/>
          </p:nvCxnSpPr>
          <p:spPr>
            <a:xfrm>
              <a:off x="6544915" y="2238225"/>
              <a:ext cx="2793560" cy="133232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xmlns="" id="{1D181E89-45F3-4561-BB83-17757075311B}"/>
              </a:ext>
            </a:extLst>
          </p:cNvPr>
          <p:cNvGrpSpPr/>
          <p:nvPr/>
        </p:nvGrpSpPr>
        <p:grpSpPr>
          <a:xfrm>
            <a:off x="10147962" y="4388576"/>
            <a:ext cx="1863495" cy="1812816"/>
            <a:chOff x="6204735" y="1806445"/>
            <a:chExt cx="1863495" cy="1812816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xmlns="" id="{503B4EC2-EEA1-4F80-83A8-2FF2F7BB4BCD}"/>
                </a:ext>
              </a:extLst>
            </p:cNvPr>
            <p:cNvGrpSpPr/>
            <p:nvPr/>
          </p:nvGrpSpPr>
          <p:grpSpPr>
            <a:xfrm>
              <a:off x="6204735" y="3090246"/>
              <a:ext cx="1863495" cy="529015"/>
              <a:chOff x="6830603" y="2127503"/>
              <a:chExt cx="1863495" cy="529015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xmlns="" id="{7203C031-CD85-43B0-A4A1-0E7C88BA99A6}"/>
                  </a:ext>
                </a:extLst>
              </p:cNvPr>
              <p:cNvSpPr/>
              <p:nvPr/>
            </p:nvSpPr>
            <p:spPr>
              <a:xfrm>
                <a:off x="7875951" y="2127503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xmlns="" id="{7DA18E51-DE56-4F5D-9C13-554DC086F55A}"/>
                  </a:ext>
                </a:extLst>
              </p:cNvPr>
              <p:cNvSpPr txBox="1"/>
              <p:nvPr/>
            </p:nvSpPr>
            <p:spPr>
              <a:xfrm>
                <a:off x="6830603" y="2176224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xmlns="" id="{AAF118A6-7E4B-49C2-A9CE-51851A919192}"/>
                </a:ext>
              </a:extLst>
            </p:cNvPr>
            <p:cNvCxnSpPr>
              <a:cxnSpLocks/>
              <a:endCxn id="80" idx="0"/>
            </p:cNvCxnSpPr>
            <p:nvPr/>
          </p:nvCxnSpPr>
          <p:spPr>
            <a:xfrm>
              <a:off x="7659157" y="1806445"/>
              <a:ext cx="0" cy="128380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09A2BC17-067F-43CB-88B6-57552BF74D9C}"/>
              </a:ext>
            </a:extLst>
          </p:cNvPr>
          <p:cNvSpPr txBox="1"/>
          <p:nvPr/>
        </p:nvSpPr>
        <p:spPr>
          <a:xfrm>
            <a:off x="5142732" y="5703953"/>
            <a:ext cx="1332369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Verify</a:t>
            </a:r>
            <a:endParaRPr lang="aa-ET" sz="2800" b="1" dirty="0">
              <a:solidFill>
                <a:srgbClr val="00B050"/>
              </a:solidFill>
            </a:endParaRPr>
          </a:p>
        </p:txBody>
      </p:sp>
      <p:graphicFrame>
        <p:nvGraphicFramePr>
          <p:cNvPr id="95" name="Table 5">
            <a:extLst>
              <a:ext uri="{FF2B5EF4-FFF2-40B4-BE49-F238E27FC236}">
                <a16:creationId xmlns:a16="http://schemas.microsoft.com/office/drawing/2014/main" xmlns="" id="{58F3B609-8C52-47AE-BD01-BC26180AA9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0411275"/>
              </p:ext>
            </p:extLst>
          </p:nvPr>
        </p:nvGraphicFramePr>
        <p:xfrm>
          <a:off x="743209" y="3941772"/>
          <a:ext cx="192294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442">
                  <a:extLst>
                    <a:ext uri="{9D8B030D-6E8A-4147-A177-3AD203B41FA5}">
                      <a16:colId xmlns:a16="http://schemas.microsoft.com/office/drawing/2014/main" xmlns="" val="3627657130"/>
                    </a:ext>
                  </a:extLst>
                </a:gridCol>
                <a:gridCol w="992505">
                  <a:extLst>
                    <a:ext uri="{9D8B030D-6E8A-4147-A177-3AD203B41FA5}">
                      <a16:colId xmlns:a16="http://schemas.microsoft.com/office/drawing/2014/main" xmlns="" val="1833956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Itemset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547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{K}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856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{E}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9519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{M}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10499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{O}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19364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{Y}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6064297"/>
                  </a:ext>
                </a:extLst>
              </a:tr>
            </a:tbl>
          </a:graphicData>
        </a:graphic>
      </p:graphicFrame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485213C0-CBA5-4CE2-9F2D-420C2DED782E}"/>
              </a:ext>
            </a:extLst>
          </p:cNvPr>
          <p:cNvSpPr txBox="1"/>
          <p:nvPr/>
        </p:nvSpPr>
        <p:spPr>
          <a:xfrm>
            <a:off x="2908255" y="3568588"/>
            <a:ext cx="4468954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Now Generate Conditional Pattern Base</a:t>
            </a:r>
            <a:endParaRPr lang="aa-ET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12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0136A0-02C3-413E-B69C-583FF27D3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39" y="54429"/>
            <a:ext cx="10736981" cy="986020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Frequent Pattern Growth (FP-Growth) Example 2</a:t>
            </a:r>
            <a:endParaRPr lang="aa-E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745A130-56CF-4E2C-A23C-B874ADB6B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E11ACBC-F8FC-4EAC-B0BB-9AF4F5682785}"/>
              </a:ext>
            </a:extLst>
          </p:cNvPr>
          <p:cNvSpPr txBox="1"/>
          <p:nvPr/>
        </p:nvSpPr>
        <p:spPr>
          <a:xfrm>
            <a:off x="223361" y="1122958"/>
            <a:ext cx="180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Min_Supp</a:t>
            </a:r>
            <a:r>
              <a:rPr lang="en-US" b="1" dirty="0"/>
              <a:t> = 3</a:t>
            </a:r>
            <a:endParaRPr lang="aa-ET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4FEB9843-5A43-42C1-B4D5-818F8BA7BF47}"/>
              </a:ext>
            </a:extLst>
          </p:cNvPr>
          <p:cNvGrpSpPr/>
          <p:nvPr/>
        </p:nvGrpSpPr>
        <p:grpSpPr>
          <a:xfrm>
            <a:off x="8593531" y="1395154"/>
            <a:ext cx="2365860" cy="529015"/>
            <a:chOff x="7876674" y="1492290"/>
            <a:chExt cx="2365860" cy="52901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9BA301C4-F14B-47FD-96FB-790146A90618}"/>
                </a:ext>
              </a:extLst>
            </p:cNvPr>
            <p:cNvSpPr/>
            <p:nvPr/>
          </p:nvSpPr>
          <p:spPr>
            <a:xfrm>
              <a:off x="7876674" y="1492290"/>
              <a:ext cx="818147" cy="529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a-ET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A7C01D4D-30D6-4AC1-AA58-F0E2503EAD34}"/>
                </a:ext>
              </a:extLst>
            </p:cNvPr>
            <p:cNvSpPr txBox="1"/>
            <p:nvPr/>
          </p:nvSpPr>
          <p:spPr>
            <a:xfrm>
              <a:off x="8433736" y="1563075"/>
              <a:ext cx="1808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Null/root</a:t>
              </a:r>
              <a:endParaRPr lang="aa-ET" b="1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2EDF1406-9C00-4B3D-81F5-D992A0B95529}"/>
              </a:ext>
            </a:extLst>
          </p:cNvPr>
          <p:cNvGrpSpPr/>
          <p:nvPr/>
        </p:nvGrpSpPr>
        <p:grpSpPr>
          <a:xfrm>
            <a:off x="6893568" y="1715836"/>
            <a:ext cx="2217872" cy="962743"/>
            <a:chOff x="6067876" y="2021305"/>
            <a:chExt cx="2217872" cy="96274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B5F22C8F-BCC2-4C75-B1F3-D41D154CE160}"/>
                </a:ext>
              </a:extLst>
            </p:cNvPr>
            <p:cNvGrpSpPr/>
            <p:nvPr/>
          </p:nvGrpSpPr>
          <p:grpSpPr>
            <a:xfrm>
              <a:off x="6067876" y="2455033"/>
              <a:ext cx="2001077" cy="529015"/>
              <a:chOff x="6693744" y="1492290"/>
              <a:chExt cx="2001077" cy="529015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xmlns="" id="{FB8FF2CB-1ADC-47EB-AE57-EBD608D5CE1A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2A81FA49-A512-4084-B9BD-A1C06FF841D4}"/>
                  </a:ext>
                </a:extLst>
              </p:cNvPr>
              <p:cNvSpPr txBox="1"/>
              <p:nvPr/>
            </p:nvSpPr>
            <p:spPr>
              <a:xfrm>
                <a:off x="6693744" y="156976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K:5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xmlns="" id="{09B7292A-04F4-4B27-A189-B7F05D5D2007}"/>
                </a:ext>
              </a:extLst>
            </p:cNvPr>
            <p:cNvCxnSpPr>
              <a:cxnSpLocks/>
              <a:endCxn id="14" idx="7"/>
            </p:cNvCxnSpPr>
            <p:nvPr/>
          </p:nvCxnSpPr>
          <p:spPr>
            <a:xfrm flipH="1">
              <a:off x="7949138" y="2021305"/>
              <a:ext cx="336610" cy="5112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A66AA160-4A72-4DA9-BA4F-600B08E1E087}"/>
              </a:ext>
            </a:extLst>
          </p:cNvPr>
          <p:cNvGrpSpPr/>
          <p:nvPr/>
        </p:nvGrpSpPr>
        <p:grpSpPr>
          <a:xfrm>
            <a:off x="6893568" y="2487041"/>
            <a:ext cx="2001077" cy="1101385"/>
            <a:chOff x="6067876" y="1882663"/>
            <a:chExt cx="2001077" cy="110138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0F171951-AA33-491D-807A-7869CEC8DB44}"/>
                </a:ext>
              </a:extLst>
            </p:cNvPr>
            <p:cNvGrpSpPr/>
            <p:nvPr/>
          </p:nvGrpSpPr>
          <p:grpSpPr>
            <a:xfrm>
              <a:off x="6067876" y="2455033"/>
              <a:ext cx="2001077" cy="529015"/>
              <a:chOff x="6693744" y="1492290"/>
              <a:chExt cx="2001077" cy="529015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xmlns="" id="{DA7BFB77-2419-4C5F-8FF4-74C4BAA26742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1CCC36F8-6D51-4BD8-ACFC-90D1990D0A94}"/>
                  </a:ext>
                </a:extLst>
              </p:cNvPr>
              <p:cNvSpPr txBox="1"/>
              <p:nvPr/>
            </p:nvSpPr>
            <p:spPr>
              <a:xfrm>
                <a:off x="6693744" y="156976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E:4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xmlns="" id="{43FD268A-BB73-473C-A507-CDBA9DE1A834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>
              <a:off x="7659879" y="1882663"/>
              <a:ext cx="1" cy="57237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94AE1200-BB00-4005-86A0-E406EFC5D973}"/>
              </a:ext>
            </a:extLst>
          </p:cNvPr>
          <p:cNvGrpSpPr/>
          <p:nvPr/>
        </p:nvGrpSpPr>
        <p:grpSpPr>
          <a:xfrm>
            <a:off x="6893568" y="3369402"/>
            <a:ext cx="2001077" cy="1101385"/>
            <a:chOff x="6067876" y="1882663"/>
            <a:chExt cx="2001077" cy="110138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xmlns="" id="{73EF71AA-AD8E-4639-8D3E-C5B6A0D813AD}"/>
                </a:ext>
              </a:extLst>
            </p:cNvPr>
            <p:cNvGrpSpPr/>
            <p:nvPr/>
          </p:nvGrpSpPr>
          <p:grpSpPr>
            <a:xfrm>
              <a:off x="6067876" y="2455033"/>
              <a:ext cx="2001077" cy="529015"/>
              <a:chOff x="6693744" y="1492290"/>
              <a:chExt cx="2001077" cy="529015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xmlns="" id="{0F80F841-A81B-4D5F-B528-830FDEC3F0A9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95595B9F-75C8-4CED-9303-A6E811F414D1}"/>
                  </a:ext>
                </a:extLst>
              </p:cNvPr>
              <p:cNvSpPr txBox="1"/>
              <p:nvPr/>
            </p:nvSpPr>
            <p:spPr>
              <a:xfrm>
                <a:off x="6693744" y="156976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M:2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xmlns="" id="{59F18DB6-338E-4878-805A-7AA22C0DF6E1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>
              <a:off x="7659879" y="1882663"/>
              <a:ext cx="1" cy="57237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EA950317-43FC-4050-AA6E-84AE9141C032}"/>
              </a:ext>
            </a:extLst>
          </p:cNvPr>
          <p:cNvGrpSpPr/>
          <p:nvPr/>
        </p:nvGrpSpPr>
        <p:grpSpPr>
          <a:xfrm>
            <a:off x="6893568" y="4174291"/>
            <a:ext cx="2001077" cy="1101385"/>
            <a:chOff x="6067876" y="1882663"/>
            <a:chExt cx="2001077" cy="110138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7A08FAD0-8D29-4166-BB0E-7FBA46D02009}"/>
                </a:ext>
              </a:extLst>
            </p:cNvPr>
            <p:cNvGrpSpPr/>
            <p:nvPr/>
          </p:nvGrpSpPr>
          <p:grpSpPr>
            <a:xfrm>
              <a:off x="6067876" y="2455033"/>
              <a:ext cx="2001077" cy="529015"/>
              <a:chOff x="6693744" y="1492290"/>
              <a:chExt cx="2001077" cy="529015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xmlns="" id="{133C36C0-4DB5-4BF3-9656-E8E3EE25D603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5647643D-4112-4A20-97EC-87D500326AB7}"/>
                  </a:ext>
                </a:extLst>
              </p:cNvPr>
              <p:cNvSpPr txBox="1"/>
              <p:nvPr/>
            </p:nvSpPr>
            <p:spPr>
              <a:xfrm>
                <a:off x="6693744" y="156976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xmlns="" id="{6F869A55-A5B7-4DF5-BB2E-F4ACDBC8FFD3}"/>
                </a:ext>
              </a:extLst>
            </p:cNvPr>
            <p:cNvCxnSpPr>
              <a:cxnSpLocks/>
              <a:endCxn id="31" idx="0"/>
            </p:cNvCxnSpPr>
            <p:nvPr/>
          </p:nvCxnSpPr>
          <p:spPr>
            <a:xfrm>
              <a:off x="7659879" y="1882663"/>
              <a:ext cx="1" cy="57237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FE75F2C1-DE79-4419-9A2E-4CBF88868DE4}"/>
              </a:ext>
            </a:extLst>
          </p:cNvPr>
          <p:cNvGrpSpPr/>
          <p:nvPr/>
        </p:nvGrpSpPr>
        <p:grpSpPr>
          <a:xfrm>
            <a:off x="6853261" y="5022535"/>
            <a:ext cx="2001077" cy="1101385"/>
            <a:chOff x="6067876" y="1882663"/>
            <a:chExt cx="2001077" cy="1101385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F6E6664D-FEFE-47F1-98E2-3459C1688827}"/>
                </a:ext>
              </a:extLst>
            </p:cNvPr>
            <p:cNvGrpSpPr/>
            <p:nvPr/>
          </p:nvGrpSpPr>
          <p:grpSpPr>
            <a:xfrm>
              <a:off x="6067876" y="2455033"/>
              <a:ext cx="2001077" cy="529015"/>
              <a:chOff x="6693744" y="1492290"/>
              <a:chExt cx="2001077" cy="529015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xmlns="" id="{1D4D9353-E568-4B0D-A409-A3570A3DC610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="" id="{83B04C45-3075-4AD8-BE46-2D3ECAD15DAF}"/>
                  </a:ext>
                </a:extLst>
              </p:cNvPr>
              <p:cNvSpPr txBox="1"/>
              <p:nvPr/>
            </p:nvSpPr>
            <p:spPr>
              <a:xfrm>
                <a:off x="6693744" y="156976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xmlns="" id="{848179D9-7FE3-4172-AAAA-346FDC45F20C}"/>
                </a:ext>
              </a:extLst>
            </p:cNvPr>
            <p:cNvCxnSpPr>
              <a:cxnSpLocks/>
              <a:endCxn id="36" idx="0"/>
            </p:cNvCxnSpPr>
            <p:nvPr/>
          </p:nvCxnSpPr>
          <p:spPr>
            <a:xfrm>
              <a:off x="7659879" y="1882663"/>
              <a:ext cx="1" cy="57237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0D3828D9-9363-430F-8424-832F05623814}"/>
              </a:ext>
            </a:extLst>
          </p:cNvPr>
          <p:cNvGrpSpPr/>
          <p:nvPr/>
        </p:nvGrpSpPr>
        <p:grpSpPr>
          <a:xfrm>
            <a:off x="8690109" y="3510954"/>
            <a:ext cx="2013334" cy="1776088"/>
            <a:chOff x="6607931" y="2177817"/>
            <a:chExt cx="2013334" cy="1776088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xmlns="" id="{274C349C-5AE3-46E1-96E6-CB1A8E3F9EAF}"/>
                </a:ext>
              </a:extLst>
            </p:cNvPr>
            <p:cNvGrpSpPr/>
            <p:nvPr/>
          </p:nvGrpSpPr>
          <p:grpSpPr>
            <a:xfrm>
              <a:off x="6607931" y="3424890"/>
              <a:ext cx="2013334" cy="529015"/>
              <a:chOff x="7233799" y="2462147"/>
              <a:chExt cx="2013334" cy="529015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xmlns="" id="{268C8D2A-58BB-4337-AB72-F75E72BF15B0}"/>
                  </a:ext>
                </a:extLst>
              </p:cNvPr>
              <p:cNvSpPr/>
              <p:nvPr/>
            </p:nvSpPr>
            <p:spPr>
              <a:xfrm>
                <a:off x="8428986" y="2462147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xmlns="" id="{0CA723F4-4041-4D8E-9726-BDE20EC4D593}"/>
                  </a:ext>
                </a:extLst>
              </p:cNvPr>
              <p:cNvSpPr txBox="1"/>
              <p:nvPr/>
            </p:nvSpPr>
            <p:spPr>
              <a:xfrm>
                <a:off x="7233799" y="2536305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O:2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xmlns="" id="{B45F7C52-1F98-4C0D-81DC-FD747EBD9E4A}"/>
                </a:ext>
              </a:extLst>
            </p:cNvPr>
            <p:cNvCxnSpPr>
              <a:cxnSpLocks/>
              <a:stCxn id="20" idx="5"/>
              <a:endCxn id="48" idx="0"/>
            </p:cNvCxnSpPr>
            <p:nvPr/>
          </p:nvCxnSpPr>
          <p:spPr>
            <a:xfrm>
              <a:off x="6692652" y="2177817"/>
              <a:ext cx="1519540" cy="124707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xmlns="" id="{933C81DC-295F-407B-87AA-791E2A9981F7}"/>
              </a:ext>
            </a:extLst>
          </p:cNvPr>
          <p:cNvGrpSpPr/>
          <p:nvPr/>
        </p:nvGrpSpPr>
        <p:grpSpPr>
          <a:xfrm>
            <a:off x="8661583" y="5160540"/>
            <a:ext cx="2001077" cy="1101385"/>
            <a:chOff x="6067876" y="1882663"/>
            <a:chExt cx="2001077" cy="1101385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xmlns="" id="{92A55218-1937-4CE6-AC86-651C8A177B60}"/>
                </a:ext>
              </a:extLst>
            </p:cNvPr>
            <p:cNvGrpSpPr/>
            <p:nvPr/>
          </p:nvGrpSpPr>
          <p:grpSpPr>
            <a:xfrm>
              <a:off x="6067876" y="2455033"/>
              <a:ext cx="2001077" cy="529015"/>
              <a:chOff x="6693744" y="1492290"/>
              <a:chExt cx="2001077" cy="529015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xmlns="" id="{156423CE-03F3-40A8-BF3C-852824680D72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xmlns="" id="{ED9210AF-A083-4FCC-9098-B5FC4E5E538D}"/>
                  </a:ext>
                </a:extLst>
              </p:cNvPr>
              <p:cNvSpPr txBox="1"/>
              <p:nvPr/>
            </p:nvSpPr>
            <p:spPr>
              <a:xfrm>
                <a:off x="6693744" y="156976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xmlns="" id="{8A41AC03-F95B-4A99-9AE9-2EBF5E1F2D08}"/>
                </a:ext>
              </a:extLst>
            </p:cNvPr>
            <p:cNvCxnSpPr>
              <a:cxnSpLocks/>
              <a:endCxn id="55" idx="0"/>
            </p:cNvCxnSpPr>
            <p:nvPr/>
          </p:nvCxnSpPr>
          <p:spPr>
            <a:xfrm>
              <a:off x="7659879" y="1882663"/>
              <a:ext cx="1" cy="57237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xmlns="" id="{8C467F37-1E8E-427F-BC37-0D2D2D8ECE47}"/>
              </a:ext>
            </a:extLst>
          </p:cNvPr>
          <p:cNvGrpSpPr/>
          <p:nvPr/>
        </p:nvGrpSpPr>
        <p:grpSpPr>
          <a:xfrm>
            <a:off x="8774830" y="2601107"/>
            <a:ext cx="3202633" cy="1861341"/>
            <a:chOff x="6544915" y="2238225"/>
            <a:chExt cx="3202633" cy="1861341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xmlns="" id="{742139F0-2AEB-42F6-A9FC-E63D26A933BA}"/>
                </a:ext>
              </a:extLst>
            </p:cNvPr>
            <p:cNvGrpSpPr/>
            <p:nvPr/>
          </p:nvGrpSpPr>
          <p:grpSpPr>
            <a:xfrm>
              <a:off x="7847660" y="3570551"/>
              <a:ext cx="1899888" cy="529015"/>
              <a:chOff x="8473528" y="2607808"/>
              <a:chExt cx="1899888" cy="529015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xmlns="" id="{5F7B834E-C0C6-444A-B3E2-C1ACB134CDC9}"/>
                  </a:ext>
                </a:extLst>
              </p:cNvPr>
              <p:cNvSpPr/>
              <p:nvPr/>
            </p:nvSpPr>
            <p:spPr>
              <a:xfrm>
                <a:off x="9555269" y="2607808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xmlns="" id="{1584F17F-A451-4CA0-B830-CC4C895ED676}"/>
                  </a:ext>
                </a:extLst>
              </p:cNvPr>
              <p:cNvSpPr txBox="1"/>
              <p:nvPr/>
            </p:nvSpPr>
            <p:spPr>
              <a:xfrm>
                <a:off x="8473528" y="2763111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xmlns="" id="{A980B02E-AA15-405E-BF5F-197F6952285A}"/>
                </a:ext>
              </a:extLst>
            </p:cNvPr>
            <p:cNvCxnSpPr>
              <a:cxnSpLocks/>
              <a:stCxn id="14" idx="5"/>
              <a:endCxn id="70" idx="0"/>
            </p:cNvCxnSpPr>
            <p:nvPr/>
          </p:nvCxnSpPr>
          <p:spPr>
            <a:xfrm>
              <a:off x="6544915" y="2238225"/>
              <a:ext cx="2793560" cy="133232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xmlns="" id="{1D181E89-45F3-4561-BB83-17757075311B}"/>
              </a:ext>
            </a:extLst>
          </p:cNvPr>
          <p:cNvGrpSpPr/>
          <p:nvPr/>
        </p:nvGrpSpPr>
        <p:grpSpPr>
          <a:xfrm>
            <a:off x="10147962" y="4388576"/>
            <a:ext cx="1863495" cy="1812816"/>
            <a:chOff x="6204735" y="1806445"/>
            <a:chExt cx="1863495" cy="1812816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xmlns="" id="{503B4EC2-EEA1-4F80-83A8-2FF2F7BB4BCD}"/>
                </a:ext>
              </a:extLst>
            </p:cNvPr>
            <p:cNvGrpSpPr/>
            <p:nvPr/>
          </p:nvGrpSpPr>
          <p:grpSpPr>
            <a:xfrm>
              <a:off x="6204735" y="3090246"/>
              <a:ext cx="1863495" cy="529015"/>
              <a:chOff x="6830603" y="2127503"/>
              <a:chExt cx="1863495" cy="529015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xmlns="" id="{7203C031-CD85-43B0-A4A1-0E7C88BA99A6}"/>
                  </a:ext>
                </a:extLst>
              </p:cNvPr>
              <p:cNvSpPr/>
              <p:nvPr/>
            </p:nvSpPr>
            <p:spPr>
              <a:xfrm>
                <a:off x="7875951" y="2127503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xmlns="" id="{7DA18E51-DE56-4F5D-9C13-554DC086F55A}"/>
                  </a:ext>
                </a:extLst>
              </p:cNvPr>
              <p:cNvSpPr txBox="1"/>
              <p:nvPr/>
            </p:nvSpPr>
            <p:spPr>
              <a:xfrm>
                <a:off x="6830603" y="2176224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xmlns="" id="{AAF118A6-7E4B-49C2-A9CE-51851A919192}"/>
                </a:ext>
              </a:extLst>
            </p:cNvPr>
            <p:cNvCxnSpPr>
              <a:cxnSpLocks/>
              <a:endCxn id="80" idx="0"/>
            </p:cNvCxnSpPr>
            <p:nvPr/>
          </p:nvCxnSpPr>
          <p:spPr>
            <a:xfrm>
              <a:off x="7659157" y="1806445"/>
              <a:ext cx="0" cy="128380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xmlns="" id="{1AC78D11-3EC8-4C7D-A759-4B9D1B59EA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0747846"/>
              </p:ext>
            </p:extLst>
          </p:nvPr>
        </p:nvGraphicFramePr>
        <p:xfrm>
          <a:off x="80494" y="1642085"/>
          <a:ext cx="587654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930">
                  <a:extLst>
                    <a:ext uri="{9D8B030D-6E8A-4147-A177-3AD203B41FA5}">
                      <a16:colId xmlns:a16="http://schemas.microsoft.com/office/drawing/2014/main" xmlns="" val="3627657130"/>
                    </a:ext>
                  </a:extLst>
                </a:gridCol>
                <a:gridCol w="2703830">
                  <a:extLst>
                    <a:ext uri="{9D8B030D-6E8A-4147-A177-3AD203B41FA5}">
                      <a16:colId xmlns:a16="http://schemas.microsoft.com/office/drawing/2014/main" xmlns="" val="1833956226"/>
                    </a:ext>
                  </a:extLst>
                </a:gridCol>
                <a:gridCol w="2208784">
                  <a:extLst>
                    <a:ext uri="{9D8B030D-6E8A-4147-A177-3AD203B41FA5}">
                      <a16:colId xmlns:a16="http://schemas.microsoft.com/office/drawing/2014/main" xmlns="" val="28106824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Itemset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Conditional Pattern Base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Conditional FP Tree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547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{Y:3}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856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{O:3}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9519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{M:3}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10499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{E:4}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19364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{K:5}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6064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114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0136A0-02C3-413E-B69C-583FF27D3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39" y="54429"/>
            <a:ext cx="10736981" cy="986020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Frequent Pattern Growth (FP-Growth) Example 2</a:t>
            </a:r>
            <a:endParaRPr lang="aa-E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745A130-56CF-4E2C-A23C-B874ADB6B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E11ACBC-F8FC-4EAC-B0BB-9AF4F5682785}"/>
              </a:ext>
            </a:extLst>
          </p:cNvPr>
          <p:cNvSpPr txBox="1"/>
          <p:nvPr/>
        </p:nvSpPr>
        <p:spPr>
          <a:xfrm>
            <a:off x="223361" y="1122958"/>
            <a:ext cx="180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Min_Supp</a:t>
            </a:r>
            <a:r>
              <a:rPr lang="en-US" b="1" dirty="0"/>
              <a:t> = 3</a:t>
            </a:r>
            <a:endParaRPr lang="aa-ET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4FEB9843-5A43-42C1-B4D5-818F8BA7BF47}"/>
              </a:ext>
            </a:extLst>
          </p:cNvPr>
          <p:cNvGrpSpPr/>
          <p:nvPr/>
        </p:nvGrpSpPr>
        <p:grpSpPr>
          <a:xfrm>
            <a:off x="8593531" y="1395154"/>
            <a:ext cx="2365860" cy="529015"/>
            <a:chOff x="7876674" y="1492290"/>
            <a:chExt cx="2365860" cy="52901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9BA301C4-F14B-47FD-96FB-790146A90618}"/>
                </a:ext>
              </a:extLst>
            </p:cNvPr>
            <p:cNvSpPr/>
            <p:nvPr/>
          </p:nvSpPr>
          <p:spPr>
            <a:xfrm>
              <a:off x="7876674" y="1492290"/>
              <a:ext cx="818147" cy="529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a-ET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A7C01D4D-30D6-4AC1-AA58-F0E2503EAD34}"/>
                </a:ext>
              </a:extLst>
            </p:cNvPr>
            <p:cNvSpPr txBox="1"/>
            <p:nvPr/>
          </p:nvSpPr>
          <p:spPr>
            <a:xfrm>
              <a:off x="8433736" y="1563075"/>
              <a:ext cx="1808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Null/root</a:t>
              </a:r>
              <a:endParaRPr lang="aa-ET" b="1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2EDF1406-9C00-4B3D-81F5-D992A0B95529}"/>
              </a:ext>
            </a:extLst>
          </p:cNvPr>
          <p:cNvGrpSpPr/>
          <p:nvPr/>
        </p:nvGrpSpPr>
        <p:grpSpPr>
          <a:xfrm>
            <a:off x="6893568" y="1715836"/>
            <a:ext cx="2217872" cy="962743"/>
            <a:chOff x="6067876" y="2021305"/>
            <a:chExt cx="2217872" cy="96274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B5F22C8F-BCC2-4C75-B1F3-D41D154CE160}"/>
                </a:ext>
              </a:extLst>
            </p:cNvPr>
            <p:cNvGrpSpPr/>
            <p:nvPr/>
          </p:nvGrpSpPr>
          <p:grpSpPr>
            <a:xfrm>
              <a:off x="6067876" y="2455033"/>
              <a:ext cx="2001077" cy="529015"/>
              <a:chOff x="6693744" y="1492290"/>
              <a:chExt cx="2001077" cy="529015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xmlns="" id="{FB8FF2CB-1ADC-47EB-AE57-EBD608D5CE1A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2A81FA49-A512-4084-B9BD-A1C06FF841D4}"/>
                  </a:ext>
                </a:extLst>
              </p:cNvPr>
              <p:cNvSpPr txBox="1"/>
              <p:nvPr/>
            </p:nvSpPr>
            <p:spPr>
              <a:xfrm>
                <a:off x="6693744" y="156976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K:5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xmlns="" id="{09B7292A-04F4-4B27-A189-B7F05D5D2007}"/>
                </a:ext>
              </a:extLst>
            </p:cNvPr>
            <p:cNvCxnSpPr>
              <a:cxnSpLocks/>
              <a:endCxn id="14" idx="7"/>
            </p:cNvCxnSpPr>
            <p:nvPr/>
          </p:nvCxnSpPr>
          <p:spPr>
            <a:xfrm flipH="1">
              <a:off x="7949138" y="2021305"/>
              <a:ext cx="336610" cy="5112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A66AA160-4A72-4DA9-BA4F-600B08E1E087}"/>
              </a:ext>
            </a:extLst>
          </p:cNvPr>
          <p:cNvGrpSpPr/>
          <p:nvPr/>
        </p:nvGrpSpPr>
        <p:grpSpPr>
          <a:xfrm>
            <a:off x="6893568" y="2487041"/>
            <a:ext cx="2001077" cy="1101385"/>
            <a:chOff x="6067876" y="1882663"/>
            <a:chExt cx="2001077" cy="110138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0F171951-AA33-491D-807A-7869CEC8DB44}"/>
                </a:ext>
              </a:extLst>
            </p:cNvPr>
            <p:cNvGrpSpPr/>
            <p:nvPr/>
          </p:nvGrpSpPr>
          <p:grpSpPr>
            <a:xfrm>
              <a:off x="6067876" y="2455033"/>
              <a:ext cx="2001077" cy="529015"/>
              <a:chOff x="6693744" y="1492290"/>
              <a:chExt cx="2001077" cy="529015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xmlns="" id="{DA7BFB77-2419-4C5F-8FF4-74C4BAA26742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1CCC36F8-6D51-4BD8-ACFC-90D1990D0A94}"/>
                  </a:ext>
                </a:extLst>
              </p:cNvPr>
              <p:cNvSpPr txBox="1"/>
              <p:nvPr/>
            </p:nvSpPr>
            <p:spPr>
              <a:xfrm>
                <a:off x="6693744" y="156976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E:4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xmlns="" id="{43FD268A-BB73-473C-A507-CDBA9DE1A834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>
              <a:off x="7659879" y="1882663"/>
              <a:ext cx="1" cy="57237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94AE1200-BB00-4005-86A0-E406EFC5D973}"/>
              </a:ext>
            </a:extLst>
          </p:cNvPr>
          <p:cNvGrpSpPr/>
          <p:nvPr/>
        </p:nvGrpSpPr>
        <p:grpSpPr>
          <a:xfrm>
            <a:off x="6893568" y="3369402"/>
            <a:ext cx="2001077" cy="1101385"/>
            <a:chOff x="6067876" y="1882663"/>
            <a:chExt cx="2001077" cy="110138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xmlns="" id="{73EF71AA-AD8E-4639-8D3E-C5B6A0D813AD}"/>
                </a:ext>
              </a:extLst>
            </p:cNvPr>
            <p:cNvGrpSpPr/>
            <p:nvPr/>
          </p:nvGrpSpPr>
          <p:grpSpPr>
            <a:xfrm>
              <a:off x="6067876" y="2455033"/>
              <a:ext cx="2001077" cy="529015"/>
              <a:chOff x="6693744" y="1492290"/>
              <a:chExt cx="2001077" cy="529015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xmlns="" id="{0F80F841-A81B-4D5F-B528-830FDEC3F0A9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95595B9F-75C8-4CED-9303-A6E811F414D1}"/>
                  </a:ext>
                </a:extLst>
              </p:cNvPr>
              <p:cNvSpPr txBox="1"/>
              <p:nvPr/>
            </p:nvSpPr>
            <p:spPr>
              <a:xfrm>
                <a:off x="6693744" y="156976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M:2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xmlns="" id="{59F18DB6-338E-4878-805A-7AA22C0DF6E1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>
              <a:off x="7659879" y="1882663"/>
              <a:ext cx="1" cy="57237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EA950317-43FC-4050-AA6E-84AE9141C032}"/>
              </a:ext>
            </a:extLst>
          </p:cNvPr>
          <p:cNvGrpSpPr/>
          <p:nvPr/>
        </p:nvGrpSpPr>
        <p:grpSpPr>
          <a:xfrm>
            <a:off x="6893568" y="4174291"/>
            <a:ext cx="2001077" cy="1101385"/>
            <a:chOff x="6067876" y="1882663"/>
            <a:chExt cx="2001077" cy="110138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7A08FAD0-8D29-4166-BB0E-7FBA46D02009}"/>
                </a:ext>
              </a:extLst>
            </p:cNvPr>
            <p:cNvGrpSpPr/>
            <p:nvPr/>
          </p:nvGrpSpPr>
          <p:grpSpPr>
            <a:xfrm>
              <a:off x="6067876" y="2455033"/>
              <a:ext cx="2001077" cy="529015"/>
              <a:chOff x="6693744" y="1492290"/>
              <a:chExt cx="2001077" cy="529015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xmlns="" id="{133C36C0-4DB5-4BF3-9656-E8E3EE25D603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5647643D-4112-4A20-97EC-87D500326AB7}"/>
                  </a:ext>
                </a:extLst>
              </p:cNvPr>
              <p:cNvSpPr txBox="1"/>
              <p:nvPr/>
            </p:nvSpPr>
            <p:spPr>
              <a:xfrm>
                <a:off x="6693744" y="156976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xmlns="" id="{6F869A55-A5B7-4DF5-BB2E-F4ACDBC8FFD3}"/>
                </a:ext>
              </a:extLst>
            </p:cNvPr>
            <p:cNvCxnSpPr>
              <a:cxnSpLocks/>
              <a:endCxn id="31" idx="0"/>
            </p:cNvCxnSpPr>
            <p:nvPr/>
          </p:nvCxnSpPr>
          <p:spPr>
            <a:xfrm>
              <a:off x="7659879" y="1882663"/>
              <a:ext cx="1" cy="57237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FE75F2C1-DE79-4419-9A2E-4CBF88868DE4}"/>
              </a:ext>
            </a:extLst>
          </p:cNvPr>
          <p:cNvGrpSpPr/>
          <p:nvPr/>
        </p:nvGrpSpPr>
        <p:grpSpPr>
          <a:xfrm>
            <a:off x="6853261" y="5022535"/>
            <a:ext cx="2001077" cy="1101385"/>
            <a:chOff x="6067876" y="1882663"/>
            <a:chExt cx="2001077" cy="1101385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F6E6664D-FEFE-47F1-98E2-3459C1688827}"/>
                </a:ext>
              </a:extLst>
            </p:cNvPr>
            <p:cNvGrpSpPr/>
            <p:nvPr/>
          </p:nvGrpSpPr>
          <p:grpSpPr>
            <a:xfrm>
              <a:off x="6067876" y="2455033"/>
              <a:ext cx="2001077" cy="529015"/>
              <a:chOff x="6693744" y="1492290"/>
              <a:chExt cx="2001077" cy="529015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xmlns="" id="{1D4D9353-E568-4B0D-A409-A3570A3DC610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="" id="{83B04C45-3075-4AD8-BE46-2D3ECAD15DAF}"/>
                  </a:ext>
                </a:extLst>
              </p:cNvPr>
              <p:cNvSpPr txBox="1"/>
              <p:nvPr/>
            </p:nvSpPr>
            <p:spPr>
              <a:xfrm>
                <a:off x="6693744" y="156976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xmlns="" id="{848179D9-7FE3-4172-AAAA-346FDC45F20C}"/>
                </a:ext>
              </a:extLst>
            </p:cNvPr>
            <p:cNvCxnSpPr>
              <a:cxnSpLocks/>
              <a:endCxn id="36" idx="0"/>
            </p:cNvCxnSpPr>
            <p:nvPr/>
          </p:nvCxnSpPr>
          <p:spPr>
            <a:xfrm>
              <a:off x="7659879" y="1882663"/>
              <a:ext cx="1" cy="57237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0D3828D9-9363-430F-8424-832F05623814}"/>
              </a:ext>
            </a:extLst>
          </p:cNvPr>
          <p:cNvGrpSpPr/>
          <p:nvPr/>
        </p:nvGrpSpPr>
        <p:grpSpPr>
          <a:xfrm>
            <a:off x="8690109" y="3510954"/>
            <a:ext cx="2013334" cy="1776088"/>
            <a:chOff x="6607931" y="2177817"/>
            <a:chExt cx="2013334" cy="1776088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xmlns="" id="{274C349C-5AE3-46E1-96E6-CB1A8E3F9EAF}"/>
                </a:ext>
              </a:extLst>
            </p:cNvPr>
            <p:cNvGrpSpPr/>
            <p:nvPr/>
          </p:nvGrpSpPr>
          <p:grpSpPr>
            <a:xfrm>
              <a:off x="6607931" y="3424890"/>
              <a:ext cx="2013334" cy="529015"/>
              <a:chOff x="7233799" y="2462147"/>
              <a:chExt cx="2013334" cy="529015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xmlns="" id="{268C8D2A-58BB-4337-AB72-F75E72BF15B0}"/>
                  </a:ext>
                </a:extLst>
              </p:cNvPr>
              <p:cNvSpPr/>
              <p:nvPr/>
            </p:nvSpPr>
            <p:spPr>
              <a:xfrm>
                <a:off x="8428986" y="2462147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xmlns="" id="{0CA723F4-4041-4D8E-9726-BDE20EC4D593}"/>
                  </a:ext>
                </a:extLst>
              </p:cNvPr>
              <p:cNvSpPr txBox="1"/>
              <p:nvPr/>
            </p:nvSpPr>
            <p:spPr>
              <a:xfrm>
                <a:off x="7233799" y="2536305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O:2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xmlns="" id="{B45F7C52-1F98-4C0D-81DC-FD747EBD9E4A}"/>
                </a:ext>
              </a:extLst>
            </p:cNvPr>
            <p:cNvCxnSpPr>
              <a:cxnSpLocks/>
              <a:stCxn id="20" idx="5"/>
              <a:endCxn id="48" idx="0"/>
            </p:cNvCxnSpPr>
            <p:nvPr/>
          </p:nvCxnSpPr>
          <p:spPr>
            <a:xfrm>
              <a:off x="6692652" y="2177817"/>
              <a:ext cx="1519540" cy="124707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xmlns="" id="{933C81DC-295F-407B-87AA-791E2A9981F7}"/>
              </a:ext>
            </a:extLst>
          </p:cNvPr>
          <p:cNvGrpSpPr/>
          <p:nvPr/>
        </p:nvGrpSpPr>
        <p:grpSpPr>
          <a:xfrm>
            <a:off x="8661583" y="5160540"/>
            <a:ext cx="2001077" cy="1101385"/>
            <a:chOff x="6067876" y="1882663"/>
            <a:chExt cx="2001077" cy="1101385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xmlns="" id="{92A55218-1937-4CE6-AC86-651C8A177B60}"/>
                </a:ext>
              </a:extLst>
            </p:cNvPr>
            <p:cNvGrpSpPr/>
            <p:nvPr/>
          </p:nvGrpSpPr>
          <p:grpSpPr>
            <a:xfrm>
              <a:off x="6067876" y="2455033"/>
              <a:ext cx="2001077" cy="529015"/>
              <a:chOff x="6693744" y="1492290"/>
              <a:chExt cx="2001077" cy="529015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xmlns="" id="{156423CE-03F3-40A8-BF3C-852824680D72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xmlns="" id="{ED9210AF-A083-4FCC-9098-B5FC4E5E538D}"/>
                  </a:ext>
                </a:extLst>
              </p:cNvPr>
              <p:cNvSpPr txBox="1"/>
              <p:nvPr/>
            </p:nvSpPr>
            <p:spPr>
              <a:xfrm>
                <a:off x="6693744" y="156976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xmlns="" id="{8A41AC03-F95B-4A99-9AE9-2EBF5E1F2D08}"/>
                </a:ext>
              </a:extLst>
            </p:cNvPr>
            <p:cNvCxnSpPr>
              <a:cxnSpLocks/>
              <a:endCxn id="55" idx="0"/>
            </p:cNvCxnSpPr>
            <p:nvPr/>
          </p:nvCxnSpPr>
          <p:spPr>
            <a:xfrm>
              <a:off x="7659879" y="1882663"/>
              <a:ext cx="1" cy="57237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xmlns="" id="{8C467F37-1E8E-427F-BC37-0D2D2D8ECE47}"/>
              </a:ext>
            </a:extLst>
          </p:cNvPr>
          <p:cNvGrpSpPr/>
          <p:nvPr/>
        </p:nvGrpSpPr>
        <p:grpSpPr>
          <a:xfrm>
            <a:off x="8774830" y="2601107"/>
            <a:ext cx="3202633" cy="1861341"/>
            <a:chOff x="6544915" y="2238225"/>
            <a:chExt cx="3202633" cy="1861341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xmlns="" id="{742139F0-2AEB-42F6-A9FC-E63D26A933BA}"/>
                </a:ext>
              </a:extLst>
            </p:cNvPr>
            <p:cNvGrpSpPr/>
            <p:nvPr/>
          </p:nvGrpSpPr>
          <p:grpSpPr>
            <a:xfrm>
              <a:off x="7847660" y="3570551"/>
              <a:ext cx="1899888" cy="529015"/>
              <a:chOff x="8473528" y="2607808"/>
              <a:chExt cx="1899888" cy="529015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xmlns="" id="{5F7B834E-C0C6-444A-B3E2-C1ACB134CDC9}"/>
                  </a:ext>
                </a:extLst>
              </p:cNvPr>
              <p:cNvSpPr/>
              <p:nvPr/>
            </p:nvSpPr>
            <p:spPr>
              <a:xfrm>
                <a:off x="9555269" y="2607808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xmlns="" id="{1584F17F-A451-4CA0-B830-CC4C895ED676}"/>
                  </a:ext>
                </a:extLst>
              </p:cNvPr>
              <p:cNvSpPr txBox="1"/>
              <p:nvPr/>
            </p:nvSpPr>
            <p:spPr>
              <a:xfrm>
                <a:off x="8473528" y="2763111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xmlns="" id="{A980B02E-AA15-405E-BF5F-197F6952285A}"/>
                </a:ext>
              </a:extLst>
            </p:cNvPr>
            <p:cNvCxnSpPr>
              <a:cxnSpLocks/>
              <a:stCxn id="14" idx="5"/>
              <a:endCxn id="70" idx="0"/>
            </p:cNvCxnSpPr>
            <p:nvPr/>
          </p:nvCxnSpPr>
          <p:spPr>
            <a:xfrm>
              <a:off x="6544915" y="2238225"/>
              <a:ext cx="2793560" cy="133232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xmlns="" id="{1D181E89-45F3-4561-BB83-17757075311B}"/>
              </a:ext>
            </a:extLst>
          </p:cNvPr>
          <p:cNvGrpSpPr/>
          <p:nvPr/>
        </p:nvGrpSpPr>
        <p:grpSpPr>
          <a:xfrm>
            <a:off x="10147962" y="4388576"/>
            <a:ext cx="1863495" cy="1812816"/>
            <a:chOff x="6204735" y="1806445"/>
            <a:chExt cx="1863495" cy="1812816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xmlns="" id="{503B4EC2-EEA1-4F80-83A8-2FF2F7BB4BCD}"/>
                </a:ext>
              </a:extLst>
            </p:cNvPr>
            <p:cNvGrpSpPr/>
            <p:nvPr/>
          </p:nvGrpSpPr>
          <p:grpSpPr>
            <a:xfrm>
              <a:off x="6204735" y="3090246"/>
              <a:ext cx="1863495" cy="529015"/>
              <a:chOff x="6830603" y="2127503"/>
              <a:chExt cx="1863495" cy="529015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xmlns="" id="{7203C031-CD85-43B0-A4A1-0E7C88BA99A6}"/>
                  </a:ext>
                </a:extLst>
              </p:cNvPr>
              <p:cNvSpPr/>
              <p:nvPr/>
            </p:nvSpPr>
            <p:spPr>
              <a:xfrm>
                <a:off x="7875951" y="2127503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xmlns="" id="{7DA18E51-DE56-4F5D-9C13-554DC086F55A}"/>
                  </a:ext>
                </a:extLst>
              </p:cNvPr>
              <p:cNvSpPr txBox="1"/>
              <p:nvPr/>
            </p:nvSpPr>
            <p:spPr>
              <a:xfrm>
                <a:off x="6830603" y="2176224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xmlns="" id="{AAF118A6-7E4B-49C2-A9CE-51851A919192}"/>
                </a:ext>
              </a:extLst>
            </p:cNvPr>
            <p:cNvCxnSpPr>
              <a:cxnSpLocks/>
              <a:endCxn id="80" idx="0"/>
            </p:cNvCxnSpPr>
            <p:nvPr/>
          </p:nvCxnSpPr>
          <p:spPr>
            <a:xfrm>
              <a:off x="7659157" y="1806445"/>
              <a:ext cx="0" cy="128380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xmlns="" id="{1AC78D11-3EC8-4C7D-A759-4B9D1B59EAA2}"/>
              </a:ext>
            </a:extLst>
          </p:cNvPr>
          <p:cNvGraphicFramePr>
            <a:graphicFrameLocks/>
          </p:cNvGraphicFramePr>
          <p:nvPr/>
        </p:nvGraphicFramePr>
        <p:xfrm>
          <a:off x="80494" y="1642085"/>
          <a:ext cx="587654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930">
                  <a:extLst>
                    <a:ext uri="{9D8B030D-6E8A-4147-A177-3AD203B41FA5}">
                      <a16:colId xmlns:a16="http://schemas.microsoft.com/office/drawing/2014/main" xmlns="" val="3627657130"/>
                    </a:ext>
                  </a:extLst>
                </a:gridCol>
                <a:gridCol w="2703830">
                  <a:extLst>
                    <a:ext uri="{9D8B030D-6E8A-4147-A177-3AD203B41FA5}">
                      <a16:colId xmlns:a16="http://schemas.microsoft.com/office/drawing/2014/main" xmlns="" val="1833956226"/>
                    </a:ext>
                  </a:extLst>
                </a:gridCol>
                <a:gridCol w="2208784">
                  <a:extLst>
                    <a:ext uri="{9D8B030D-6E8A-4147-A177-3AD203B41FA5}">
                      <a16:colId xmlns:a16="http://schemas.microsoft.com/office/drawing/2014/main" xmlns="" val="28106824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Itemset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Conditional Pattern Base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Conditional FP Tree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547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{Y:3}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856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{O:3}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9519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{M:3}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10499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{E:4}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19364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{K:5}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6064297"/>
                  </a:ext>
                </a:extLst>
              </a:tr>
            </a:tbl>
          </a:graphicData>
        </a:graphic>
      </p:graphicFrame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xmlns="" id="{9D082520-B3D3-4719-BB65-8547F93D6A66}"/>
              </a:ext>
            </a:extLst>
          </p:cNvPr>
          <p:cNvSpPr/>
          <p:nvPr/>
        </p:nvSpPr>
        <p:spPr>
          <a:xfrm>
            <a:off x="7466162" y="5474078"/>
            <a:ext cx="1604972" cy="727314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xmlns="" id="{6D9B0151-0393-4438-9097-CB69D2F9F4AA}"/>
              </a:ext>
            </a:extLst>
          </p:cNvPr>
          <p:cNvSpPr/>
          <p:nvPr/>
        </p:nvSpPr>
        <p:spPr>
          <a:xfrm>
            <a:off x="9374582" y="5609522"/>
            <a:ext cx="1324850" cy="727314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xmlns="" id="{F33F20BD-3DD9-4A41-B4AF-6A0D8D3BAC33}"/>
              </a:ext>
            </a:extLst>
          </p:cNvPr>
          <p:cNvSpPr/>
          <p:nvPr/>
        </p:nvSpPr>
        <p:spPr>
          <a:xfrm>
            <a:off x="10837061" y="5609522"/>
            <a:ext cx="1312025" cy="727314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1607478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0136A0-02C3-413E-B69C-583FF27D3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39" y="54429"/>
            <a:ext cx="10736981" cy="986020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Frequent Pattern Growth (FP-Growth) Example 2</a:t>
            </a:r>
            <a:endParaRPr lang="aa-E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745A130-56CF-4E2C-A23C-B874ADB6B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E11ACBC-F8FC-4EAC-B0BB-9AF4F5682785}"/>
              </a:ext>
            </a:extLst>
          </p:cNvPr>
          <p:cNvSpPr txBox="1"/>
          <p:nvPr/>
        </p:nvSpPr>
        <p:spPr>
          <a:xfrm>
            <a:off x="223361" y="1122958"/>
            <a:ext cx="180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Min_Supp</a:t>
            </a:r>
            <a:r>
              <a:rPr lang="en-US" b="1" dirty="0"/>
              <a:t> = 3</a:t>
            </a:r>
            <a:endParaRPr lang="aa-ET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4FEB9843-5A43-42C1-B4D5-818F8BA7BF47}"/>
              </a:ext>
            </a:extLst>
          </p:cNvPr>
          <p:cNvGrpSpPr/>
          <p:nvPr/>
        </p:nvGrpSpPr>
        <p:grpSpPr>
          <a:xfrm>
            <a:off x="8593531" y="1395154"/>
            <a:ext cx="2365860" cy="529015"/>
            <a:chOff x="7876674" y="1492290"/>
            <a:chExt cx="2365860" cy="52901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9BA301C4-F14B-47FD-96FB-790146A90618}"/>
                </a:ext>
              </a:extLst>
            </p:cNvPr>
            <p:cNvSpPr/>
            <p:nvPr/>
          </p:nvSpPr>
          <p:spPr>
            <a:xfrm>
              <a:off x="7876674" y="1492290"/>
              <a:ext cx="818147" cy="529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a-ET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A7C01D4D-30D6-4AC1-AA58-F0E2503EAD34}"/>
                </a:ext>
              </a:extLst>
            </p:cNvPr>
            <p:cNvSpPr txBox="1"/>
            <p:nvPr/>
          </p:nvSpPr>
          <p:spPr>
            <a:xfrm>
              <a:off x="8433736" y="1563075"/>
              <a:ext cx="1808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Null/root</a:t>
              </a:r>
              <a:endParaRPr lang="aa-ET" b="1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2EDF1406-9C00-4B3D-81F5-D992A0B95529}"/>
              </a:ext>
            </a:extLst>
          </p:cNvPr>
          <p:cNvGrpSpPr/>
          <p:nvPr/>
        </p:nvGrpSpPr>
        <p:grpSpPr>
          <a:xfrm>
            <a:off x="6893568" y="1715836"/>
            <a:ext cx="2217872" cy="962743"/>
            <a:chOff x="6067876" y="2021305"/>
            <a:chExt cx="2217872" cy="96274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B5F22C8F-BCC2-4C75-B1F3-D41D154CE160}"/>
                </a:ext>
              </a:extLst>
            </p:cNvPr>
            <p:cNvGrpSpPr/>
            <p:nvPr/>
          </p:nvGrpSpPr>
          <p:grpSpPr>
            <a:xfrm>
              <a:off x="6067876" y="2455033"/>
              <a:ext cx="2001077" cy="529015"/>
              <a:chOff x="6693744" y="1492290"/>
              <a:chExt cx="2001077" cy="529015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xmlns="" id="{FB8FF2CB-1ADC-47EB-AE57-EBD608D5CE1A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2A81FA49-A512-4084-B9BD-A1C06FF841D4}"/>
                  </a:ext>
                </a:extLst>
              </p:cNvPr>
              <p:cNvSpPr txBox="1"/>
              <p:nvPr/>
            </p:nvSpPr>
            <p:spPr>
              <a:xfrm>
                <a:off x="6693744" y="156976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K:5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xmlns="" id="{09B7292A-04F4-4B27-A189-B7F05D5D2007}"/>
                </a:ext>
              </a:extLst>
            </p:cNvPr>
            <p:cNvCxnSpPr>
              <a:cxnSpLocks/>
              <a:endCxn id="14" idx="7"/>
            </p:cNvCxnSpPr>
            <p:nvPr/>
          </p:nvCxnSpPr>
          <p:spPr>
            <a:xfrm flipH="1">
              <a:off x="7949138" y="2021305"/>
              <a:ext cx="336610" cy="5112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A66AA160-4A72-4DA9-BA4F-600B08E1E087}"/>
              </a:ext>
            </a:extLst>
          </p:cNvPr>
          <p:cNvGrpSpPr/>
          <p:nvPr/>
        </p:nvGrpSpPr>
        <p:grpSpPr>
          <a:xfrm>
            <a:off x="6893568" y="2487041"/>
            <a:ext cx="2001077" cy="1101385"/>
            <a:chOff x="6067876" y="1882663"/>
            <a:chExt cx="2001077" cy="110138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0F171951-AA33-491D-807A-7869CEC8DB44}"/>
                </a:ext>
              </a:extLst>
            </p:cNvPr>
            <p:cNvGrpSpPr/>
            <p:nvPr/>
          </p:nvGrpSpPr>
          <p:grpSpPr>
            <a:xfrm>
              <a:off x="6067876" y="2455033"/>
              <a:ext cx="2001077" cy="529015"/>
              <a:chOff x="6693744" y="1492290"/>
              <a:chExt cx="2001077" cy="529015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xmlns="" id="{DA7BFB77-2419-4C5F-8FF4-74C4BAA26742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1CCC36F8-6D51-4BD8-ACFC-90D1990D0A94}"/>
                  </a:ext>
                </a:extLst>
              </p:cNvPr>
              <p:cNvSpPr txBox="1"/>
              <p:nvPr/>
            </p:nvSpPr>
            <p:spPr>
              <a:xfrm>
                <a:off x="6693744" y="156976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E:4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xmlns="" id="{43FD268A-BB73-473C-A507-CDBA9DE1A834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>
              <a:off x="7659879" y="1882663"/>
              <a:ext cx="1" cy="57237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94AE1200-BB00-4005-86A0-E406EFC5D973}"/>
              </a:ext>
            </a:extLst>
          </p:cNvPr>
          <p:cNvGrpSpPr/>
          <p:nvPr/>
        </p:nvGrpSpPr>
        <p:grpSpPr>
          <a:xfrm>
            <a:off x="6893568" y="3369402"/>
            <a:ext cx="2001077" cy="1101385"/>
            <a:chOff x="6067876" y="1882663"/>
            <a:chExt cx="2001077" cy="110138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xmlns="" id="{73EF71AA-AD8E-4639-8D3E-C5B6A0D813AD}"/>
                </a:ext>
              </a:extLst>
            </p:cNvPr>
            <p:cNvGrpSpPr/>
            <p:nvPr/>
          </p:nvGrpSpPr>
          <p:grpSpPr>
            <a:xfrm>
              <a:off x="6067876" y="2455033"/>
              <a:ext cx="2001077" cy="529015"/>
              <a:chOff x="6693744" y="1492290"/>
              <a:chExt cx="2001077" cy="529015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xmlns="" id="{0F80F841-A81B-4D5F-B528-830FDEC3F0A9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95595B9F-75C8-4CED-9303-A6E811F414D1}"/>
                  </a:ext>
                </a:extLst>
              </p:cNvPr>
              <p:cNvSpPr txBox="1"/>
              <p:nvPr/>
            </p:nvSpPr>
            <p:spPr>
              <a:xfrm>
                <a:off x="6693744" y="156976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M:2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xmlns="" id="{59F18DB6-338E-4878-805A-7AA22C0DF6E1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>
              <a:off x="7659879" y="1882663"/>
              <a:ext cx="1" cy="57237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EA950317-43FC-4050-AA6E-84AE9141C032}"/>
              </a:ext>
            </a:extLst>
          </p:cNvPr>
          <p:cNvGrpSpPr/>
          <p:nvPr/>
        </p:nvGrpSpPr>
        <p:grpSpPr>
          <a:xfrm>
            <a:off x="6893568" y="4174291"/>
            <a:ext cx="2001077" cy="1101385"/>
            <a:chOff x="6067876" y="1882663"/>
            <a:chExt cx="2001077" cy="110138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7A08FAD0-8D29-4166-BB0E-7FBA46D02009}"/>
                </a:ext>
              </a:extLst>
            </p:cNvPr>
            <p:cNvGrpSpPr/>
            <p:nvPr/>
          </p:nvGrpSpPr>
          <p:grpSpPr>
            <a:xfrm>
              <a:off x="6067876" y="2455033"/>
              <a:ext cx="2001077" cy="529015"/>
              <a:chOff x="6693744" y="1492290"/>
              <a:chExt cx="2001077" cy="529015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xmlns="" id="{133C36C0-4DB5-4BF3-9656-E8E3EE25D603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5647643D-4112-4A20-97EC-87D500326AB7}"/>
                  </a:ext>
                </a:extLst>
              </p:cNvPr>
              <p:cNvSpPr txBox="1"/>
              <p:nvPr/>
            </p:nvSpPr>
            <p:spPr>
              <a:xfrm>
                <a:off x="6693744" y="156976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xmlns="" id="{6F869A55-A5B7-4DF5-BB2E-F4ACDBC8FFD3}"/>
                </a:ext>
              </a:extLst>
            </p:cNvPr>
            <p:cNvCxnSpPr>
              <a:cxnSpLocks/>
              <a:endCxn id="31" idx="0"/>
            </p:cNvCxnSpPr>
            <p:nvPr/>
          </p:nvCxnSpPr>
          <p:spPr>
            <a:xfrm>
              <a:off x="7659879" y="1882663"/>
              <a:ext cx="1" cy="57237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FE75F2C1-DE79-4419-9A2E-4CBF88868DE4}"/>
              </a:ext>
            </a:extLst>
          </p:cNvPr>
          <p:cNvGrpSpPr/>
          <p:nvPr/>
        </p:nvGrpSpPr>
        <p:grpSpPr>
          <a:xfrm>
            <a:off x="6853261" y="5022535"/>
            <a:ext cx="2001077" cy="1101385"/>
            <a:chOff x="6067876" y="1882663"/>
            <a:chExt cx="2001077" cy="1101385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F6E6664D-FEFE-47F1-98E2-3459C1688827}"/>
                </a:ext>
              </a:extLst>
            </p:cNvPr>
            <p:cNvGrpSpPr/>
            <p:nvPr/>
          </p:nvGrpSpPr>
          <p:grpSpPr>
            <a:xfrm>
              <a:off x="6067876" y="2455033"/>
              <a:ext cx="2001077" cy="529015"/>
              <a:chOff x="6693744" y="1492290"/>
              <a:chExt cx="2001077" cy="529015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xmlns="" id="{1D4D9353-E568-4B0D-A409-A3570A3DC610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="" id="{83B04C45-3075-4AD8-BE46-2D3ECAD15DAF}"/>
                  </a:ext>
                </a:extLst>
              </p:cNvPr>
              <p:cNvSpPr txBox="1"/>
              <p:nvPr/>
            </p:nvSpPr>
            <p:spPr>
              <a:xfrm>
                <a:off x="6693744" y="156976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xmlns="" id="{848179D9-7FE3-4172-AAAA-346FDC45F20C}"/>
                </a:ext>
              </a:extLst>
            </p:cNvPr>
            <p:cNvCxnSpPr>
              <a:cxnSpLocks/>
              <a:endCxn id="36" idx="0"/>
            </p:cNvCxnSpPr>
            <p:nvPr/>
          </p:nvCxnSpPr>
          <p:spPr>
            <a:xfrm>
              <a:off x="7659879" y="1882663"/>
              <a:ext cx="1" cy="57237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0D3828D9-9363-430F-8424-832F05623814}"/>
              </a:ext>
            </a:extLst>
          </p:cNvPr>
          <p:cNvGrpSpPr/>
          <p:nvPr/>
        </p:nvGrpSpPr>
        <p:grpSpPr>
          <a:xfrm>
            <a:off x="8690109" y="3510954"/>
            <a:ext cx="2013334" cy="1776088"/>
            <a:chOff x="6607931" y="2177817"/>
            <a:chExt cx="2013334" cy="1776088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xmlns="" id="{274C349C-5AE3-46E1-96E6-CB1A8E3F9EAF}"/>
                </a:ext>
              </a:extLst>
            </p:cNvPr>
            <p:cNvGrpSpPr/>
            <p:nvPr/>
          </p:nvGrpSpPr>
          <p:grpSpPr>
            <a:xfrm>
              <a:off x="6607931" y="3424890"/>
              <a:ext cx="2013334" cy="529015"/>
              <a:chOff x="7233799" y="2462147"/>
              <a:chExt cx="2013334" cy="529015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xmlns="" id="{268C8D2A-58BB-4337-AB72-F75E72BF15B0}"/>
                  </a:ext>
                </a:extLst>
              </p:cNvPr>
              <p:cNvSpPr/>
              <p:nvPr/>
            </p:nvSpPr>
            <p:spPr>
              <a:xfrm>
                <a:off x="8428986" y="2462147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xmlns="" id="{0CA723F4-4041-4D8E-9726-BDE20EC4D593}"/>
                  </a:ext>
                </a:extLst>
              </p:cNvPr>
              <p:cNvSpPr txBox="1"/>
              <p:nvPr/>
            </p:nvSpPr>
            <p:spPr>
              <a:xfrm>
                <a:off x="7233799" y="2536305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O:2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xmlns="" id="{B45F7C52-1F98-4C0D-81DC-FD747EBD9E4A}"/>
                </a:ext>
              </a:extLst>
            </p:cNvPr>
            <p:cNvCxnSpPr>
              <a:cxnSpLocks/>
              <a:stCxn id="20" idx="5"/>
              <a:endCxn id="48" idx="0"/>
            </p:cNvCxnSpPr>
            <p:nvPr/>
          </p:nvCxnSpPr>
          <p:spPr>
            <a:xfrm>
              <a:off x="6692652" y="2177817"/>
              <a:ext cx="1519540" cy="124707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xmlns="" id="{933C81DC-295F-407B-87AA-791E2A9981F7}"/>
              </a:ext>
            </a:extLst>
          </p:cNvPr>
          <p:cNvGrpSpPr/>
          <p:nvPr/>
        </p:nvGrpSpPr>
        <p:grpSpPr>
          <a:xfrm>
            <a:off x="8661583" y="5160540"/>
            <a:ext cx="2001077" cy="1101385"/>
            <a:chOff x="6067876" y="1882663"/>
            <a:chExt cx="2001077" cy="1101385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xmlns="" id="{92A55218-1937-4CE6-AC86-651C8A177B60}"/>
                </a:ext>
              </a:extLst>
            </p:cNvPr>
            <p:cNvGrpSpPr/>
            <p:nvPr/>
          </p:nvGrpSpPr>
          <p:grpSpPr>
            <a:xfrm>
              <a:off x="6067876" y="2455033"/>
              <a:ext cx="2001077" cy="529015"/>
              <a:chOff x="6693744" y="1492290"/>
              <a:chExt cx="2001077" cy="529015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xmlns="" id="{156423CE-03F3-40A8-BF3C-852824680D72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xmlns="" id="{ED9210AF-A083-4FCC-9098-B5FC4E5E538D}"/>
                  </a:ext>
                </a:extLst>
              </p:cNvPr>
              <p:cNvSpPr txBox="1"/>
              <p:nvPr/>
            </p:nvSpPr>
            <p:spPr>
              <a:xfrm>
                <a:off x="6693744" y="156976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xmlns="" id="{8A41AC03-F95B-4A99-9AE9-2EBF5E1F2D08}"/>
                </a:ext>
              </a:extLst>
            </p:cNvPr>
            <p:cNvCxnSpPr>
              <a:cxnSpLocks/>
              <a:endCxn id="55" idx="0"/>
            </p:cNvCxnSpPr>
            <p:nvPr/>
          </p:nvCxnSpPr>
          <p:spPr>
            <a:xfrm>
              <a:off x="7659879" y="1882663"/>
              <a:ext cx="1" cy="57237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xmlns="" id="{8C467F37-1E8E-427F-BC37-0D2D2D8ECE47}"/>
              </a:ext>
            </a:extLst>
          </p:cNvPr>
          <p:cNvGrpSpPr/>
          <p:nvPr/>
        </p:nvGrpSpPr>
        <p:grpSpPr>
          <a:xfrm>
            <a:off x="8774830" y="2601107"/>
            <a:ext cx="3202633" cy="1861341"/>
            <a:chOff x="6544915" y="2238225"/>
            <a:chExt cx="3202633" cy="1861341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xmlns="" id="{742139F0-2AEB-42F6-A9FC-E63D26A933BA}"/>
                </a:ext>
              </a:extLst>
            </p:cNvPr>
            <p:cNvGrpSpPr/>
            <p:nvPr/>
          </p:nvGrpSpPr>
          <p:grpSpPr>
            <a:xfrm>
              <a:off x="7847660" y="3570551"/>
              <a:ext cx="1899888" cy="529015"/>
              <a:chOff x="8473528" y="2607808"/>
              <a:chExt cx="1899888" cy="529015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xmlns="" id="{5F7B834E-C0C6-444A-B3E2-C1ACB134CDC9}"/>
                  </a:ext>
                </a:extLst>
              </p:cNvPr>
              <p:cNvSpPr/>
              <p:nvPr/>
            </p:nvSpPr>
            <p:spPr>
              <a:xfrm>
                <a:off x="9555269" y="2607808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xmlns="" id="{1584F17F-A451-4CA0-B830-CC4C895ED676}"/>
                  </a:ext>
                </a:extLst>
              </p:cNvPr>
              <p:cNvSpPr txBox="1"/>
              <p:nvPr/>
            </p:nvSpPr>
            <p:spPr>
              <a:xfrm>
                <a:off x="8473528" y="2763111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xmlns="" id="{A980B02E-AA15-405E-BF5F-197F6952285A}"/>
                </a:ext>
              </a:extLst>
            </p:cNvPr>
            <p:cNvCxnSpPr>
              <a:cxnSpLocks/>
              <a:stCxn id="14" idx="5"/>
              <a:endCxn id="70" idx="0"/>
            </p:cNvCxnSpPr>
            <p:nvPr/>
          </p:nvCxnSpPr>
          <p:spPr>
            <a:xfrm>
              <a:off x="6544915" y="2238225"/>
              <a:ext cx="2793560" cy="133232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xmlns="" id="{1D181E89-45F3-4561-BB83-17757075311B}"/>
              </a:ext>
            </a:extLst>
          </p:cNvPr>
          <p:cNvGrpSpPr/>
          <p:nvPr/>
        </p:nvGrpSpPr>
        <p:grpSpPr>
          <a:xfrm>
            <a:off x="10147962" y="4388576"/>
            <a:ext cx="1863495" cy="1812816"/>
            <a:chOff x="6204735" y="1806445"/>
            <a:chExt cx="1863495" cy="1812816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xmlns="" id="{503B4EC2-EEA1-4F80-83A8-2FF2F7BB4BCD}"/>
                </a:ext>
              </a:extLst>
            </p:cNvPr>
            <p:cNvGrpSpPr/>
            <p:nvPr/>
          </p:nvGrpSpPr>
          <p:grpSpPr>
            <a:xfrm>
              <a:off x="6204735" y="3090246"/>
              <a:ext cx="1863495" cy="529015"/>
              <a:chOff x="6830603" y="2127503"/>
              <a:chExt cx="1863495" cy="529015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xmlns="" id="{7203C031-CD85-43B0-A4A1-0E7C88BA99A6}"/>
                  </a:ext>
                </a:extLst>
              </p:cNvPr>
              <p:cNvSpPr/>
              <p:nvPr/>
            </p:nvSpPr>
            <p:spPr>
              <a:xfrm>
                <a:off x="7875951" y="2127503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xmlns="" id="{7DA18E51-DE56-4F5D-9C13-554DC086F55A}"/>
                  </a:ext>
                </a:extLst>
              </p:cNvPr>
              <p:cNvSpPr txBox="1"/>
              <p:nvPr/>
            </p:nvSpPr>
            <p:spPr>
              <a:xfrm>
                <a:off x="6830603" y="2176224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xmlns="" id="{AAF118A6-7E4B-49C2-A9CE-51851A919192}"/>
                </a:ext>
              </a:extLst>
            </p:cNvPr>
            <p:cNvCxnSpPr>
              <a:cxnSpLocks/>
              <a:endCxn id="80" idx="0"/>
            </p:cNvCxnSpPr>
            <p:nvPr/>
          </p:nvCxnSpPr>
          <p:spPr>
            <a:xfrm>
              <a:off x="7659157" y="1806445"/>
              <a:ext cx="0" cy="128380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xmlns="" id="{1AC78D11-3EC8-4C7D-A759-4B9D1B59EA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5326321"/>
              </p:ext>
            </p:extLst>
          </p:nvPr>
        </p:nvGraphicFramePr>
        <p:xfrm>
          <a:off x="80494" y="1642085"/>
          <a:ext cx="690524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930">
                  <a:extLst>
                    <a:ext uri="{9D8B030D-6E8A-4147-A177-3AD203B41FA5}">
                      <a16:colId xmlns:a16="http://schemas.microsoft.com/office/drawing/2014/main" xmlns="" val="3627657130"/>
                    </a:ext>
                  </a:extLst>
                </a:gridCol>
                <a:gridCol w="3732530">
                  <a:extLst>
                    <a:ext uri="{9D8B030D-6E8A-4147-A177-3AD203B41FA5}">
                      <a16:colId xmlns:a16="http://schemas.microsoft.com/office/drawing/2014/main" xmlns="" val="1833956226"/>
                    </a:ext>
                  </a:extLst>
                </a:gridCol>
                <a:gridCol w="2208784">
                  <a:extLst>
                    <a:ext uri="{9D8B030D-6E8A-4147-A177-3AD203B41FA5}">
                      <a16:colId xmlns:a16="http://schemas.microsoft.com/office/drawing/2014/main" xmlns="" val="28106824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Itemset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Conditional Pattern Base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Conditional FP Tree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547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{Y:3}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{{K,E,M,O:1}, {K,E,O:1}, {K,M:1}}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856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{O:3}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9519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{M:3}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10499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{E:4}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19364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{K:5}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6064297"/>
                  </a:ext>
                </a:extLst>
              </a:tr>
            </a:tbl>
          </a:graphicData>
        </a:graphic>
      </p:graphicFrame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xmlns="" id="{9D082520-B3D3-4719-BB65-8547F93D6A66}"/>
              </a:ext>
            </a:extLst>
          </p:cNvPr>
          <p:cNvSpPr/>
          <p:nvPr/>
        </p:nvSpPr>
        <p:spPr>
          <a:xfrm>
            <a:off x="7466162" y="5474078"/>
            <a:ext cx="1604972" cy="727314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xmlns="" id="{6D9B0151-0393-4438-9097-CB69D2F9F4AA}"/>
              </a:ext>
            </a:extLst>
          </p:cNvPr>
          <p:cNvSpPr/>
          <p:nvPr/>
        </p:nvSpPr>
        <p:spPr>
          <a:xfrm>
            <a:off x="9374582" y="5609522"/>
            <a:ext cx="1324850" cy="727314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xmlns="" id="{F33F20BD-3DD9-4A41-B4AF-6A0D8D3BAC33}"/>
              </a:ext>
            </a:extLst>
          </p:cNvPr>
          <p:cNvSpPr/>
          <p:nvPr/>
        </p:nvSpPr>
        <p:spPr>
          <a:xfrm>
            <a:off x="10837061" y="5609522"/>
            <a:ext cx="1312025" cy="727314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529444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0136A0-02C3-413E-B69C-583FF27D3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39" y="54429"/>
            <a:ext cx="10736981" cy="986020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Frequent Pattern Growth (FP-Growth) Example 2</a:t>
            </a:r>
            <a:endParaRPr lang="aa-E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745A130-56CF-4E2C-A23C-B874ADB6B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E11ACBC-F8FC-4EAC-B0BB-9AF4F5682785}"/>
              </a:ext>
            </a:extLst>
          </p:cNvPr>
          <p:cNvSpPr txBox="1"/>
          <p:nvPr/>
        </p:nvSpPr>
        <p:spPr>
          <a:xfrm>
            <a:off x="223361" y="1122958"/>
            <a:ext cx="180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Min_Supp</a:t>
            </a:r>
            <a:r>
              <a:rPr lang="en-US" b="1" dirty="0"/>
              <a:t> = 3</a:t>
            </a:r>
            <a:endParaRPr lang="aa-ET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4FEB9843-5A43-42C1-B4D5-818F8BA7BF47}"/>
              </a:ext>
            </a:extLst>
          </p:cNvPr>
          <p:cNvGrpSpPr/>
          <p:nvPr/>
        </p:nvGrpSpPr>
        <p:grpSpPr>
          <a:xfrm>
            <a:off x="8593531" y="1395154"/>
            <a:ext cx="2365860" cy="529015"/>
            <a:chOff x="7876674" y="1492290"/>
            <a:chExt cx="2365860" cy="52901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9BA301C4-F14B-47FD-96FB-790146A90618}"/>
                </a:ext>
              </a:extLst>
            </p:cNvPr>
            <p:cNvSpPr/>
            <p:nvPr/>
          </p:nvSpPr>
          <p:spPr>
            <a:xfrm>
              <a:off x="7876674" y="1492290"/>
              <a:ext cx="818147" cy="529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a-ET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A7C01D4D-30D6-4AC1-AA58-F0E2503EAD34}"/>
                </a:ext>
              </a:extLst>
            </p:cNvPr>
            <p:cNvSpPr txBox="1"/>
            <p:nvPr/>
          </p:nvSpPr>
          <p:spPr>
            <a:xfrm>
              <a:off x="8433736" y="1563075"/>
              <a:ext cx="1808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Null/root</a:t>
              </a:r>
              <a:endParaRPr lang="aa-ET" b="1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2EDF1406-9C00-4B3D-81F5-D992A0B95529}"/>
              </a:ext>
            </a:extLst>
          </p:cNvPr>
          <p:cNvGrpSpPr/>
          <p:nvPr/>
        </p:nvGrpSpPr>
        <p:grpSpPr>
          <a:xfrm>
            <a:off x="6893568" y="1715836"/>
            <a:ext cx="2217872" cy="962743"/>
            <a:chOff x="6067876" y="2021305"/>
            <a:chExt cx="2217872" cy="96274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B5F22C8F-BCC2-4C75-B1F3-D41D154CE160}"/>
                </a:ext>
              </a:extLst>
            </p:cNvPr>
            <p:cNvGrpSpPr/>
            <p:nvPr/>
          </p:nvGrpSpPr>
          <p:grpSpPr>
            <a:xfrm>
              <a:off x="6067876" y="2455033"/>
              <a:ext cx="2001077" cy="529015"/>
              <a:chOff x="6693744" y="1492290"/>
              <a:chExt cx="2001077" cy="529015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xmlns="" id="{FB8FF2CB-1ADC-47EB-AE57-EBD608D5CE1A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2A81FA49-A512-4084-B9BD-A1C06FF841D4}"/>
                  </a:ext>
                </a:extLst>
              </p:cNvPr>
              <p:cNvSpPr txBox="1"/>
              <p:nvPr/>
            </p:nvSpPr>
            <p:spPr>
              <a:xfrm>
                <a:off x="6693744" y="156976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K:5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xmlns="" id="{09B7292A-04F4-4B27-A189-B7F05D5D2007}"/>
                </a:ext>
              </a:extLst>
            </p:cNvPr>
            <p:cNvCxnSpPr>
              <a:cxnSpLocks/>
              <a:endCxn id="14" idx="7"/>
            </p:cNvCxnSpPr>
            <p:nvPr/>
          </p:nvCxnSpPr>
          <p:spPr>
            <a:xfrm flipH="1">
              <a:off x="7949138" y="2021305"/>
              <a:ext cx="336610" cy="5112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A66AA160-4A72-4DA9-BA4F-600B08E1E087}"/>
              </a:ext>
            </a:extLst>
          </p:cNvPr>
          <p:cNvGrpSpPr/>
          <p:nvPr/>
        </p:nvGrpSpPr>
        <p:grpSpPr>
          <a:xfrm>
            <a:off x="6893568" y="2487041"/>
            <a:ext cx="2001077" cy="1101385"/>
            <a:chOff x="6067876" y="1882663"/>
            <a:chExt cx="2001077" cy="110138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0F171951-AA33-491D-807A-7869CEC8DB44}"/>
                </a:ext>
              </a:extLst>
            </p:cNvPr>
            <p:cNvGrpSpPr/>
            <p:nvPr/>
          </p:nvGrpSpPr>
          <p:grpSpPr>
            <a:xfrm>
              <a:off x="6067876" y="2455033"/>
              <a:ext cx="2001077" cy="529015"/>
              <a:chOff x="6693744" y="1492290"/>
              <a:chExt cx="2001077" cy="529015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xmlns="" id="{DA7BFB77-2419-4C5F-8FF4-74C4BAA26742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1CCC36F8-6D51-4BD8-ACFC-90D1990D0A94}"/>
                  </a:ext>
                </a:extLst>
              </p:cNvPr>
              <p:cNvSpPr txBox="1"/>
              <p:nvPr/>
            </p:nvSpPr>
            <p:spPr>
              <a:xfrm>
                <a:off x="6693744" y="156976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E:4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xmlns="" id="{43FD268A-BB73-473C-A507-CDBA9DE1A834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>
              <a:off x="7659879" y="1882663"/>
              <a:ext cx="1" cy="57237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94AE1200-BB00-4005-86A0-E406EFC5D973}"/>
              </a:ext>
            </a:extLst>
          </p:cNvPr>
          <p:cNvGrpSpPr/>
          <p:nvPr/>
        </p:nvGrpSpPr>
        <p:grpSpPr>
          <a:xfrm>
            <a:off x="6893568" y="3369402"/>
            <a:ext cx="2001077" cy="1101385"/>
            <a:chOff x="6067876" y="1882663"/>
            <a:chExt cx="2001077" cy="110138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xmlns="" id="{73EF71AA-AD8E-4639-8D3E-C5B6A0D813AD}"/>
                </a:ext>
              </a:extLst>
            </p:cNvPr>
            <p:cNvGrpSpPr/>
            <p:nvPr/>
          </p:nvGrpSpPr>
          <p:grpSpPr>
            <a:xfrm>
              <a:off x="6067876" y="2455033"/>
              <a:ext cx="2001077" cy="529015"/>
              <a:chOff x="6693744" y="1492290"/>
              <a:chExt cx="2001077" cy="529015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xmlns="" id="{0F80F841-A81B-4D5F-B528-830FDEC3F0A9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95595B9F-75C8-4CED-9303-A6E811F414D1}"/>
                  </a:ext>
                </a:extLst>
              </p:cNvPr>
              <p:cNvSpPr txBox="1"/>
              <p:nvPr/>
            </p:nvSpPr>
            <p:spPr>
              <a:xfrm>
                <a:off x="6693744" y="156976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M:2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xmlns="" id="{59F18DB6-338E-4878-805A-7AA22C0DF6E1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>
              <a:off x="7659879" y="1882663"/>
              <a:ext cx="1" cy="57237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EA950317-43FC-4050-AA6E-84AE9141C032}"/>
              </a:ext>
            </a:extLst>
          </p:cNvPr>
          <p:cNvGrpSpPr/>
          <p:nvPr/>
        </p:nvGrpSpPr>
        <p:grpSpPr>
          <a:xfrm>
            <a:off x="6893568" y="4174291"/>
            <a:ext cx="2001077" cy="1101385"/>
            <a:chOff x="6067876" y="1882663"/>
            <a:chExt cx="2001077" cy="110138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7A08FAD0-8D29-4166-BB0E-7FBA46D02009}"/>
                </a:ext>
              </a:extLst>
            </p:cNvPr>
            <p:cNvGrpSpPr/>
            <p:nvPr/>
          </p:nvGrpSpPr>
          <p:grpSpPr>
            <a:xfrm>
              <a:off x="6067876" y="2455033"/>
              <a:ext cx="2001077" cy="529015"/>
              <a:chOff x="6693744" y="1492290"/>
              <a:chExt cx="2001077" cy="529015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xmlns="" id="{133C36C0-4DB5-4BF3-9656-E8E3EE25D603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5647643D-4112-4A20-97EC-87D500326AB7}"/>
                  </a:ext>
                </a:extLst>
              </p:cNvPr>
              <p:cNvSpPr txBox="1"/>
              <p:nvPr/>
            </p:nvSpPr>
            <p:spPr>
              <a:xfrm>
                <a:off x="6693744" y="156976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xmlns="" id="{6F869A55-A5B7-4DF5-BB2E-F4ACDBC8FFD3}"/>
                </a:ext>
              </a:extLst>
            </p:cNvPr>
            <p:cNvCxnSpPr>
              <a:cxnSpLocks/>
              <a:endCxn id="31" idx="0"/>
            </p:cNvCxnSpPr>
            <p:nvPr/>
          </p:nvCxnSpPr>
          <p:spPr>
            <a:xfrm>
              <a:off x="7659879" y="1882663"/>
              <a:ext cx="1" cy="57237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FE75F2C1-DE79-4419-9A2E-4CBF88868DE4}"/>
              </a:ext>
            </a:extLst>
          </p:cNvPr>
          <p:cNvGrpSpPr/>
          <p:nvPr/>
        </p:nvGrpSpPr>
        <p:grpSpPr>
          <a:xfrm>
            <a:off x="6853261" y="5022535"/>
            <a:ext cx="2001077" cy="1101385"/>
            <a:chOff x="6067876" y="1882663"/>
            <a:chExt cx="2001077" cy="1101385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F6E6664D-FEFE-47F1-98E2-3459C1688827}"/>
                </a:ext>
              </a:extLst>
            </p:cNvPr>
            <p:cNvGrpSpPr/>
            <p:nvPr/>
          </p:nvGrpSpPr>
          <p:grpSpPr>
            <a:xfrm>
              <a:off x="6067876" y="2455033"/>
              <a:ext cx="2001077" cy="529015"/>
              <a:chOff x="6693744" y="1492290"/>
              <a:chExt cx="2001077" cy="529015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xmlns="" id="{1D4D9353-E568-4B0D-A409-A3570A3DC610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="" id="{83B04C45-3075-4AD8-BE46-2D3ECAD15DAF}"/>
                  </a:ext>
                </a:extLst>
              </p:cNvPr>
              <p:cNvSpPr txBox="1"/>
              <p:nvPr/>
            </p:nvSpPr>
            <p:spPr>
              <a:xfrm>
                <a:off x="6693744" y="156976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xmlns="" id="{848179D9-7FE3-4172-AAAA-346FDC45F20C}"/>
                </a:ext>
              </a:extLst>
            </p:cNvPr>
            <p:cNvCxnSpPr>
              <a:cxnSpLocks/>
              <a:endCxn id="36" idx="0"/>
            </p:cNvCxnSpPr>
            <p:nvPr/>
          </p:nvCxnSpPr>
          <p:spPr>
            <a:xfrm>
              <a:off x="7659879" y="1882663"/>
              <a:ext cx="1" cy="57237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0D3828D9-9363-430F-8424-832F05623814}"/>
              </a:ext>
            </a:extLst>
          </p:cNvPr>
          <p:cNvGrpSpPr/>
          <p:nvPr/>
        </p:nvGrpSpPr>
        <p:grpSpPr>
          <a:xfrm>
            <a:off x="8690109" y="3510954"/>
            <a:ext cx="2013334" cy="1776088"/>
            <a:chOff x="6607931" y="2177817"/>
            <a:chExt cx="2013334" cy="1776088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xmlns="" id="{274C349C-5AE3-46E1-96E6-CB1A8E3F9EAF}"/>
                </a:ext>
              </a:extLst>
            </p:cNvPr>
            <p:cNvGrpSpPr/>
            <p:nvPr/>
          </p:nvGrpSpPr>
          <p:grpSpPr>
            <a:xfrm>
              <a:off x="6607931" y="3424890"/>
              <a:ext cx="2013334" cy="529015"/>
              <a:chOff x="7233799" y="2462147"/>
              <a:chExt cx="2013334" cy="529015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xmlns="" id="{268C8D2A-58BB-4337-AB72-F75E72BF15B0}"/>
                  </a:ext>
                </a:extLst>
              </p:cNvPr>
              <p:cNvSpPr/>
              <p:nvPr/>
            </p:nvSpPr>
            <p:spPr>
              <a:xfrm>
                <a:off x="8428986" y="2462147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xmlns="" id="{0CA723F4-4041-4D8E-9726-BDE20EC4D593}"/>
                  </a:ext>
                </a:extLst>
              </p:cNvPr>
              <p:cNvSpPr txBox="1"/>
              <p:nvPr/>
            </p:nvSpPr>
            <p:spPr>
              <a:xfrm>
                <a:off x="7233799" y="2536305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O:2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xmlns="" id="{B45F7C52-1F98-4C0D-81DC-FD747EBD9E4A}"/>
                </a:ext>
              </a:extLst>
            </p:cNvPr>
            <p:cNvCxnSpPr>
              <a:cxnSpLocks/>
              <a:stCxn id="20" idx="5"/>
              <a:endCxn id="48" idx="0"/>
            </p:cNvCxnSpPr>
            <p:nvPr/>
          </p:nvCxnSpPr>
          <p:spPr>
            <a:xfrm>
              <a:off x="6692652" y="2177817"/>
              <a:ext cx="1519540" cy="124707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xmlns="" id="{933C81DC-295F-407B-87AA-791E2A9981F7}"/>
              </a:ext>
            </a:extLst>
          </p:cNvPr>
          <p:cNvGrpSpPr/>
          <p:nvPr/>
        </p:nvGrpSpPr>
        <p:grpSpPr>
          <a:xfrm>
            <a:off x="8661583" y="5160540"/>
            <a:ext cx="2001077" cy="1101385"/>
            <a:chOff x="6067876" y="1882663"/>
            <a:chExt cx="2001077" cy="1101385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xmlns="" id="{92A55218-1937-4CE6-AC86-651C8A177B60}"/>
                </a:ext>
              </a:extLst>
            </p:cNvPr>
            <p:cNvGrpSpPr/>
            <p:nvPr/>
          </p:nvGrpSpPr>
          <p:grpSpPr>
            <a:xfrm>
              <a:off x="6067876" y="2455033"/>
              <a:ext cx="2001077" cy="529015"/>
              <a:chOff x="6693744" y="1492290"/>
              <a:chExt cx="2001077" cy="529015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xmlns="" id="{156423CE-03F3-40A8-BF3C-852824680D72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xmlns="" id="{ED9210AF-A083-4FCC-9098-B5FC4E5E538D}"/>
                  </a:ext>
                </a:extLst>
              </p:cNvPr>
              <p:cNvSpPr txBox="1"/>
              <p:nvPr/>
            </p:nvSpPr>
            <p:spPr>
              <a:xfrm>
                <a:off x="6693744" y="156976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xmlns="" id="{8A41AC03-F95B-4A99-9AE9-2EBF5E1F2D08}"/>
                </a:ext>
              </a:extLst>
            </p:cNvPr>
            <p:cNvCxnSpPr>
              <a:cxnSpLocks/>
              <a:endCxn id="55" idx="0"/>
            </p:cNvCxnSpPr>
            <p:nvPr/>
          </p:nvCxnSpPr>
          <p:spPr>
            <a:xfrm>
              <a:off x="7659879" y="1882663"/>
              <a:ext cx="1" cy="57237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xmlns="" id="{8C467F37-1E8E-427F-BC37-0D2D2D8ECE47}"/>
              </a:ext>
            </a:extLst>
          </p:cNvPr>
          <p:cNvGrpSpPr/>
          <p:nvPr/>
        </p:nvGrpSpPr>
        <p:grpSpPr>
          <a:xfrm>
            <a:off x="8774830" y="2601107"/>
            <a:ext cx="3202633" cy="1861341"/>
            <a:chOff x="6544915" y="2238225"/>
            <a:chExt cx="3202633" cy="1861341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xmlns="" id="{742139F0-2AEB-42F6-A9FC-E63D26A933BA}"/>
                </a:ext>
              </a:extLst>
            </p:cNvPr>
            <p:cNvGrpSpPr/>
            <p:nvPr/>
          </p:nvGrpSpPr>
          <p:grpSpPr>
            <a:xfrm>
              <a:off x="7847660" y="3570551"/>
              <a:ext cx="1899888" cy="529015"/>
              <a:chOff x="8473528" y="2607808"/>
              <a:chExt cx="1899888" cy="529015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xmlns="" id="{5F7B834E-C0C6-444A-B3E2-C1ACB134CDC9}"/>
                  </a:ext>
                </a:extLst>
              </p:cNvPr>
              <p:cNvSpPr/>
              <p:nvPr/>
            </p:nvSpPr>
            <p:spPr>
              <a:xfrm>
                <a:off x="9555269" y="2607808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xmlns="" id="{1584F17F-A451-4CA0-B830-CC4C895ED676}"/>
                  </a:ext>
                </a:extLst>
              </p:cNvPr>
              <p:cNvSpPr txBox="1"/>
              <p:nvPr/>
            </p:nvSpPr>
            <p:spPr>
              <a:xfrm>
                <a:off x="8473528" y="2763111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xmlns="" id="{A980B02E-AA15-405E-BF5F-197F6952285A}"/>
                </a:ext>
              </a:extLst>
            </p:cNvPr>
            <p:cNvCxnSpPr>
              <a:cxnSpLocks/>
              <a:stCxn id="14" idx="5"/>
              <a:endCxn id="70" idx="0"/>
            </p:cNvCxnSpPr>
            <p:nvPr/>
          </p:nvCxnSpPr>
          <p:spPr>
            <a:xfrm>
              <a:off x="6544915" y="2238225"/>
              <a:ext cx="2793560" cy="133232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xmlns="" id="{1D181E89-45F3-4561-BB83-17757075311B}"/>
              </a:ext>
            </a:extLst>
          </p:cNvPr>
          <p:cNvGrpSpPr/>
          <p:nvPr/>
        </p:nvGrpSpPr>
        <p:grpSpPr>
          <a:xfrm>
            <a:off x="10147962" y="4388576"/>
            <a:ext cx="1863495" cy="1812816"/>
            <a:chOff x="6204735" y="1806445"/>
            <a:chExt cx="1863495" cy="1812816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xmlns="" id="{503B4EC2-EEA1-4F80-83A8-2FF2F7BB4BCD}"/>
                </a:ext>
              </a:extLst>
            </p:cNvPr>
            <p:cNvGrpSpPr/>
            <p:nvPr/>
          </p:nvGrpSpPr>
          <p:grpSpPr>
            <a:xfrm>
              <a:off x="6204735" y="3090246"/>
              <a:ext cx="1863495" cy="529015"/>
              <a:chOff x="6830603" y="2127503"/>
              <a:chExt cx="1863495" cy="529015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xmlns="" id="{7203C031-CD85-43B0-A4A1-0E7C88BA99A6}"/>
                  </a:ext>
                </a:extLst>
              </p:cNvPr>
              <p:cNvSpPr/>
              <p:nvPr/>
            </p:nvSpPr>
            <p:spPr>
              <a:xfrm>
                <a:off x="7875951" y="2127503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xmlns="" id="{7DA18E51-DE56-4F5D-9C13-554DC086F55A}"/>
                  </a:ext>
                </a:extLst>
              </p:cNvPr>
              <p:cNvSpPr txBox="1"/>
              <p:nvPr/>
            </p:nvSpPr>
            <p:spPr>
              <a:xfrm>
                <a:off x="6830603" y="2176224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xmlns="" id="{AAF118A6-7E4B-49C2-A9CE-51851A919192}"/>
                </a:ext>
              </a:extLst>
            </p:cNvPr>
            <p:cNvCxnSpPr>
              <a:cxnSpLocks/>
              <a:endCxn id="80" idx="0"/>
            </p:cNvCxnSpPr>
            <p:nvPr/>
          </p:nvCxnSpPr>
          <p:spPr>
            <a:xfrm>
              <a:off x="7659157" y="1806445"/>
              <a:ext cx="0" cy="128380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xmlns="" id="{1AC78D11-3EC8-4C7D-A759-4B9D1B59EA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3043821"/>
              </p:ext>
            </p:extLst>
          </p:nvPr>
        </p:nvGraphicFramePr>
        <p:xfrm>
          <a:off x="80494" y="1642085"/>
          <a:ext cx="690524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930">
                  <a:extLst>
                    <a:ext uri="{9D8B030D-6E8A-4147-A177-3AD203B41FA5}">
                      <a16:colId xmlns:a16="http://schemas.microsoft.com/office/drawing/2014/main" xmlns="" val="3627657130"/>
                    </a:ext>
                  </a:extLst>
                </a:gridCol>
                <a:gridCol w="3732530">
                  <a:extLst>
                    <a:ext uri="{9D8B030D-6E8A-4147-A177-3AD203B41FA5}">
                      <a16:colId xmlns:a16="http://schemas.microsoft.com/office/drawing/2014/main" xmlns="" val="1833956226"/>
                    </a:ext>
                  </a:extLst>
                </a:gridCol>
                <a:gridCol w="2208784">
                  <a:extLst>
                    <a:ext uri="{9D8B030D-6E8A-4147-A177-3AD203B41FA5}">
                      <a16:colId xmlns:a16="http://schemas.microsoft.com/office/drawing/2014/main" xmlns="" val="28106824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Itemset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Conditional Pattern Base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Conditional FP Tree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547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{Y:3}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{{K,E,M,O:1}, {K,E,O:1}, {K,M:1}}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&lt;K:3&gt;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856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{O:3}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9519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{M:3}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10499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{E:4}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19364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{K:5}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6064297"/>
                  </a:ext>
                </a:extLst>
              </a:tr>
            </a:tbl>
          </a:graphicData>
        </a:graphic>
      </p:graphicFrame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xmlns="" id="{9D082520-B3D3-4719-BB65-8547F93D6A66}"/>
              </a:ext>
            </a:extLst>
          </p:cNvPr>
          <p:cNvSpPr/>
          <p:nvPr/>
        </p:nvSpPr>
        <p:spPr>
          <a:xfrm>
            <a:off x="7466162" y="5474078"/>
            <a:ext cx="1604972" cy="727314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xmlns="" id="{6D9B0151-0393-4438-9097-CB69D2F9F4AA}"/>
              </a:ext>
            </a:extLst>
          </p:cNvPr>
          <p:cNvSpPr/>
          <p:nvPr/>
        </p:nvSpPr>
        <p:spPr>
          <a:xfrm>
            <a:off x="9374582" y="5609522"/>
            <a:ext cx="1324850" cy="727314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xmlns="" id="{F33F20BD-3DD9-4A41-B4AF-6A0D8D3BAC33}"/>
              </a:ext>
            </a:extLst>
          </p:cNvPr>
          <p:cNvSpPr/>
          <p:nvPr/>
        </p:nvSpPr>
        <p:spPr>
          <a:xfrm>
            <a:off x="10837061" y="5609522"/>
            <a:ext cx="1312025" cy="727314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94125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0136A0-02C3-413E-B69C-583FF27D3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39" y="54429"/>
            <a:ext cx="10736981" cy="986020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Frequent Pattern Growth (FP-Growth) Example 2</a:t>
            </a:r>
            <a:endParaRPr lang="aa-E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745A130-56CF-4E2C-A23C-B874ADB6B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E11ACBC-F8FC-4EAC-B0BB-9AF4F5682785}"/>
              </a:ext>
            </a:extLst>
          </p:cNvPr>
          <p:cNvSpPr txBox="1"/>
          <p:nvPr/>
        </p:nvSpPr>
        <p:spPr>
          <a:xfrm>
            <a:off x="223361" y="1122958"/>
            <a:ext cx="180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Min_Supp</a:t>
            </a:r>
            <a:r>
              <a:rPr lang="en-US" b="1" dirty="0"/>
              <a:t> = 3</a:t>
            </a:r>
            <a:endParaRPr lang="aa-ET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4FEB9843-5A43-42C1-B4D5-818F8BA7BF47}"/>
              </a:ext>
            </a:extLst>
          </p:cNvPr>
          <p:cNvGrpSpPr/>
          <p:nvPr/>
        </p:nvGrpSpPr>
        <p:grpSpPr>
          <a:xfrm>
            <a:off x="8593531" y="1395154"/>
            <a:ext cx="2365860" cy="529015"/>
            <a:chOff x="7876674" y="1492290"/>
            <a:chExt cx="2365860" cy="52901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9BA301C4-F14B-47FD-96FB-790146A90618}"/>
                </a:ext>
              </a:extLst>
            </p:cNvPr>
            <p:cNvSpPr/>
            <p:nvPr/>
          </p:nvSpPr>
          <p:spPr>
            <a:xfrm>
              <a:off x="7876674" y="1492290"/>
              <a:ext cx="818147" cy="529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a-ET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A7C01D4D-30D6-4AC1-AA58-F0E2503EAD34}"/>
                </a:ext>
              </a:extLst>
            </p:cNvPr>
            <p:cNvSpPr txBox="1"/>
            <p:nvPr/>
          </p:nvSpPr>
          <p:spPr>
            <a:xfrm>
              <a:off x="8433736" y="1563075"/>
              <a:ext cx="1808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Null/root</a:t>
              </a:r>
              <a:endParaRPr lang="aa-ET" b="1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2EDF1406-9C00-4B3D-81F5-D992A0B95529}"/>
              </a:ext>
            </a:extLst>
          </p:cNvPr>
          <p:cNvGrpSpPr/>
          <p:nvPr/>
        </p:nvGrpSpPr>
        <p:grpSpPr>
          <a:xfrm>
            <a:off x="6893568" y="1715836"/>
            <a:ext cx="2217872" cy="962743"/>
            <a:chOff x="6067876" y="2021305"/>
            <a:chExt cx="2217872" cy="96274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B5F22C8F-BCC2-4C75-B1F3-D41D154CE160}"/>
                </a:ext>
              </a:extLst>
            </p:cNvPr>
            <p:cNvGrpSpPr/>
            <p:nvPr/>
          </p:nvGrpSpPr>
          <p:grpSpPr>
            <a:xfrm>
              <a:off x="6067876" y="2455033"/>
              <a:ext cx="2001077" cy="529015"/>
              <a:chOff x="6693744" y="1492290"/>
              <a:chExt cx="2001077" cy="529015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xmlns="" id="{FB8FF2CB-1ADC-47EB-AE57-EBD608D5CE1A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2A81FA49-A512-4084-B9BD-A1C06FF841D4}"/>
                  </a:ext>
                </a:extLst>
              </p:cNvPr>
              <p:cNvSpPr txBox="1"/>
              <p:nvPr/>
            </p:nvSpPr>
            <p:spPr>
              <a:xfrm>
                <a:off x="6693744" y="156976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K:5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xmlns="" id="{09B7292A-04F4-4B27-A189-B7F05D5D2007}"/>
                </a:ext>
              </a:extLst>
            </p:cNvPr>
            <p:cNvCxnSpPr>
              <a:cxnSpLocks/>
              <a:endCxn id="14" idx="7"/>
            </p:cNvCxnSpPr>
            <p:nvPr/>
          </p:nvCxnSpPr>
          <p:spPr>
            <a:xfrm flipH="1">
              <a:off x="7949138" y="2021305"/>
              <a:ext cx="336610" cy="5112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A66AA160-4A72-4DA9-BA4F-600B08E1E087}"/>
              </a:ext>
            </a:extLst>
          </p:cNvPr>
          <p:cNvGrpSpPr/>
          <p:nvPr/>
        </p:nvGrpSpPr>
        <p:grpSpPr>
          <a:xfrm>
            <a:off x="6893568" y="2487041"/>
            <a:ext cx="2001077" cy="1101385"/>
            <a:chOff x="6067876" y="1882663"/>
            <a:chExt cx="2001077" cy="110138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0F171951-AA33-491D-807A-7869CEC8DB44}"/>
                </a:ext>
              </a:extLst>
            </p:cNvPr>
            <p:cNvGrpSpPr/>
            <p:nvPr/>
          </p:nvGrpSpPr>
          <p:grpSpPr>
            <a:xfrm>
              <a:off x="6067876" y="2455033"/>
              <a:ext cx="2001077" cy="529015"/>
              <a:chOff x="6693744" y="1492290"/>
              <a:chExt cx="2001077" cy="529015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xmlns="" id="{DA7BFB77-2419-4C5F-8FF4-74C4BAA26742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1CCC36F8-6D51-4BD8-ACFC-90D1990D0A94}"/>
                  </a:ext>
                </a:extLst>
              </p:cNvPr>
              <p:cNvSpPr txBox="1"/>
              <p:nvPr/>
            </p:nvSpPr>
            <p:spPr>
              <a:xfrm>
                <a:off x="6693744" y="156976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E:4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xmlns="" id="{43FD268A-BB73-473C-A507-CDBA9DE1A834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>
              <a:off x="7659879" y="1882663"/>
              <a:ext cx="1" cy="57237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94AE1200-BB00-4005-86A0-E406EFC5D973}"/>
              </a:ext>
            </a:extLst>
          </p:cNvPr>
          <p:cNvGrpSpPr/>
          <p:nvPr/>
        </p:nvGrpSpPr>
        <p:grpSpPr>
          <a:xfrm>
            <a:off x="6893568" y="3369402"/>
            <a:ext cx="2001077" cy="1101385"/>
            <a:chOff x="6067876" y="1882663"/>
            <a:chExt cx="2001077" cy="110138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xmlns="" id="{73EF71AA-AD8E-4639-8D3E-C5B6A0D813AD}"/>
                </a:ext>
              </a:extLst>
            </p:cNvPr>
            <p:cNvGrpSpPr/>
            <p:nvPr/>
          </p:nvGrpSpPr>
          <p:grpSpPr>
            <a:xfrm>
              <a:off x="6067876" y="2455033"/>
              <a:ext cx="2001077" cy="529015"/>
              <a:chOff x="6693744" y="1492290"/>
              <a:chExt cx="2001077" cy="529015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xmlns="" id="{0F80F841-A81B-4D5F-B528-830FDEC3F0A9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95595B9F-75C8-4CED-9303-A6E811F414D1}"/>
                  </a:ext>
                </a:extLst>
              </p:cNvPr>
              <p:cNvSpPr txBox="1"/>
              <p:nvPr/>
            </p:nvSpPr>
            <p:spPr>
              <a:xfrm>
                <a:off x="6693744" y="156976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M:2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xmlns="" id="{59F18DB6-338E-4878-805A-7AA22C0DF6E1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>
              <a:off x="7659879" y="1882663"/>
              <a:ext cx="1" cy="57237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EA950317-43FC-4050-AA6E-84AE9141C032}"/>
              </a:ext>
            </a:extLst>
          </p:cNvPr>
          <p:cNvGrpSpPr/>
          <p:nvPr/>
        </p:nvGrpSpPr>
        <p:grpSpPr>
          <a:xfrm>
            <a:off x="6893568" y="4174291"/>
            <a:ext cx="2001077" cy="1101385"/>
            <a:chOff x="6067876" y="1882663"/>
            <a:chExt cx="2001077" cy="110138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7A08FAD0-8D29-4166-BB0E-7FBA46D02009}"/>
                </a:ext>
              </a:extLst>
            </p:cNvPr>
            <p:cNvGrpSpPr/>
            <p:nvPr/>
          </p:nvGrpSpPr>
          <p:grpSpPr>
            <a:xfrm>
              <a:off x="6067876" y="2455033"/>
              <a:ext cx="2001077" cy="529015"/>
              <a:chOff x="6693744" y="1492290"/>
              <a:chExt cx="2001077" cy="529015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xmlns="" id="{133C36C0-4DB5-4BF3-9656-E8E3EE25D603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5647643D-4112-4A20-97EC-87D500326AB7}"/>
                  </a:ext>
                </a:extLst>
              </p:cNvPr>
              <p:cNvSpPr txBox="1"/>
              <p:nvPr/>
            </p:nvSpPr>
            <p:spPr>
              <a:xfrm>
                <a:off x="6693744" y="156976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xmlns="" id="{6F869A55-A5B7-4DF5-BB2E-F4ACDBC8FFD3}"/>
                </a:ext>
              </a:extLst>
            </p:cNvPr>
            <p:cNvCxnSpPr>
              <a:cxnSpLocks/>
              <a:endCxn id="31" idx="0"/>
            </p:cNvCxnSpPr>
            <p:nvPr/>
          </p:nvCxnSpPr>
          <p:spPr>
            <a:xfrm>
              <a:off x="7659879" y="1882663"/>
              <a:ext cx="1" cy="57237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FE75F2C1-DE79-4419-9A2E-4CBF88868DE4}"/>
              </a:ext>
            </a:extLst>
          </p:cNvPr>
          <p:cNvGrpSpPr/>
          <p:nvPr/>
        </p:nvGrpSpPr>
        <p:grpSpPr>
          <a:xfrm>
            <a:off x="6853261" y="5022535"/>
            <a:ext cx="2001077" cy="1101385"/>
            <a:chOff x="6067876" y="1882663"/>
            <a:chExt cx="2001077" cy="1101385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F6E6664D-FEFE-47F1-98E2-3459C1688827}"/>
                </a:ext>
              </a:extLst>
            </p:cNvPr>
            <p:cNvGrpSpPr/>
            <p:nvPr/>
          </p:nvGrpSpPr>
          <p:grpSpPr>
            <a:xfrm>
              <a:off x="6067876" y="2455033"/>
              <a:ext cx="2001077" cy="529015"/>
              <a:chOff x="6693744" y="1492290"/>
              <a:chExt cx="2001077" cy="529015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xmlns="" id="{1D4D9353-E568-4B0D-A409-A3570A3DC610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="" id="{83B04C45-3075-4AD8-BE46-2D3ECAD15DAF}"/>
                  </a:ext>
                </a:extLst>
              </p:cNvPr>
              <p:cNvSpPr txBox="1"/>
              <p:nvPr/>
            </p:nvSpPr>
            <p:spPr>
              <a:xfrm>
                <a:off x="6693744" y="156976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xmlns="" id="{848179D9-7FE3-4172-AAAA-346FDC45F20C}"/>
                </a:ext>
              </a:extLst>
            </p:cNvPr>
            <p:cNvCxnSpPr>
              <a:cxnSpLocks/>
              <a:endCxn id="36" idx="0"/>
            </p:cNvCxnSpPr>
            <p:nvPr/>
          </p:nvCxnSpPr>
          <p:spPr>
            <a:xfrm>
              <a:off x="7659879" y="1882663"/>
              <a:ext cx="1" cy="57237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0D3828D9-9363-430F-8424-832F05623814}"/>
              </a:ext>
            </a:extLst>
          </p:cNvPr>
          <p:cNvGrpSpPr/>
          <p:nvPr/>
        </p:nvGrpSpPr>
        <p:grpSpPr>
          <a:xfrm>
            <a:off x="8690109" y="3510954"/>
            <a:ext cx="2013334" cy="1776088"/>
            <a:chOff x="6607931" y="2177817"/>
            <a:chExt cx="2013334" cy="1776088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xmlns="" id="{274C349C-5AE3-46E1-96E6-CB1A8E3F9EAF}"/>
                </a:ext>
              </a:extLst>
            </p:cNvPr>
            <p:cNvGrpSpPr/>
            <p:nvPr/>
          </p:nvGrpSpPr>
          <p:grpSpPr>
            <a:xfrm>
              <a:off x="6607931" y="3424890"/>
              <a:ext cx="2013334" cy="529015"/>
              <a:chOff x="7233799" y="2462147"/>
              <a:chExt cx="2013334" cy="529015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xmlns="" id="{268C8D2A-58BB-4337-AB72-F75E72BF15B0}"/>
                  </a:ext>
                </a:extLst>
              </p:cNvPr>
              <p:cNvSpPr/>
              <p:nvPr/>
            </p:nvSpPr>
            <p:spPr>
              <a:xfrm>
                <a:off x="8428986" y="2462147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xmlns="" id="{0CA723F4-4041-4D8E-9726-BDE20EC4D593}"/>
                  </a:ext>
                </a:extLst>
              </p:cNvPr>
              <p:cNvSpPr txBox="1"/>
              <p:nvPr/>
            </p:nvSpPr>
            <p:spPr>
              <a:xfrm>
                <a:off x="7233799" y="2536305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O:2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xmlns="" id="{B45F7C52-1F98-4C0D-81DC-FD747EBD9E4A}"/>
                </a:ext>
              </a:extLst>
            </p:cNvPr>
            <p:cNvCxnSpPr>
              <a:cxnSpLocks/>
              <a:stCxn id="20" idx="5"/>
              <a:endCxn id="48" idx="0"/>
            </p:cNvCxnSpPr>
            <p:nvPr/>
          </p:nvCxnSpPr>
          <p:spPr>
            <a:xfrm>
              <a:off x="6692652" y="2177817"/>
              <a:ext cx="1519540" cy="124707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xmlns="" id="{933C81DC-295F-407B-87AA-791E2A9981F7}"/>
              </a:ext>
            </a:extLst>
          </p:cNvPr>
          <p:cNvGrpSpPr/>
          <p:nvPr/>
        </p:nvGrpSpPr>
        <p:grpSpPr>
          <a:xfrm>
            <a:off x="8661583" y="5160540"/>
            <a:ext cx="2001077" cy="1101385"/>
            <a:chOff x="6067876" y="1882663"/>
            <a:chExt cx="2001077" cy="1101385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xmlns="" id="{92A55218-1937-4CE6-AC86-651C8A177B60}"/>
                </a:ext>
              </a:extLst>
            </p:cNvPr>
            <p:cNvGrpSpPr/>
            <p:nvPr/>
          </p:nvGrpSpPr>
          <p:grpSpPr>
            <a:xfrm>
              <a:off x="6067876" y="2455033"/>
              <a:ext cx="2001077" cy="529015"/>
              <a:chOff x="6693744" y="1492290"/>
              <a:chExt cx="2001077" cy="529015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xmlns="" id="{156423CE-03F3-40A8-BF3C-852824680D72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xmlns="" id="{ED9210AF-A083-4FCC-9098-B5FC4E5E538D}"/>
                  </a:ext>
                </a:extLst>
              </p:cNvPr>
              <p:cNvSpPr txBox="1"/>
              <p:nvPr/>
            </p:nvSpPr>
            <p:spPr>
              <a:xfrm>
                <a:off x="6693744" y="156976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xmlns="" id="{8A41AC03-F95B-4A99-9AE9-2EBF5E1F2D08}"/>
                </a:ext>
              </a:extLst>
            </p:cNvPr>
            <p:cNvCxnSpPr>
              <a:cxnSpLocks/>
              <a:endCxn id="55" idx="0"/>
            </p:cNvCxnSpPr>
            <p:nvPr/>
          </p:nvCxnSpPr>
          <p:spPr>
            <a:xfrm>
              <a:off x="7659879" y="1882663"/>
              <a:ext cx="1" cy="57237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xmlns="" id="{8C467F37-1E8E-427F-BC37-0D2D2D8ECE47}"/>
              </a:ext>
            </a:extLst>
          </p:cNvPr>
          <p:cNvGrpSpPr/>
          <p:nvPr/>
        </p:nvGrpSpPr>
        <p:grpSpPr>
          <a:xfrm>
            <a:off x="8774830" y="2601107"/>
            <a:ext cx="3202633" cy="1861341"/>
            <a:chOff x="6544915" y="2238225"/>
            <a:chExt cx="3202633" cy="1861341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xmlns="" id="{742139F0-2AEB-42F6-A9FC-E63D26A933BA}"/>
                </a:ext>
              </a:extLst>
            </p:cNvPr>
            <p:cNvGrpSpPr/>
            <p:nvPr/>
          </p:nvGrpSpPr>
          <p:grpSpPr>
            <a:xfrm>
              <a:off x="7847660" y="3570551"/>
              <a:ext cx="1899888" cy="529015"/>
              <a:chOff x="8473528" y="2607808"/>
              <a:chExt cx="1899888" cy="529015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xmlns="" id="{5F7B834E-C0C6-444A-B3E2-C1ACB134CDC9}"/>
                  </a:ext>
                </a:extLst>
              </p:cNvPr>
              <p:cNvSpPr/>
              <p:nvPr/>
            </p:nvSpPr>
            <p:spPr>
              <a:xfrm>
                <a:off x="9555269" y="2607808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xmlns="" id="{1584F17F-A451-4CA0-B830-CC4C895ED676}"/>
                  </a:ext>
                </a:extLst>
              </p:cNvPr>
              <p:cNvSpPr txBox="1"/>
              <p:nvPr/>
            </p:nvSpPr>
            <p:spPr>
              <a:xfrm>
                <a:off x="8473528" y="2763111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xmlns="" id="{A980B02E-AA15-405E-BF5F-197F6952285A}"/>
                </a:ext>
              </a:extLst>
            </p:cNvPr>
            <p:cNvCxnSpPr>
              <a:cxnSpLocks/>
              <a:stCxn id="14" idx="5"/>
              <a:endCxn id="70" idx="0"/>
            </p:cNvCxnSpPr>
            <p:nvPr/>
          </p:nvCxnSpPr>
          <p:spPr>
            <a:xfrm>
              <a:off x="6544915" y="2238225"/>
              <a:ext cx="2793560" cy="133232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xmlns="" id="{1D181E89-45F3-4561-BB83-17757075311B}"/>
              </a:ext>
            </a:extLst>
          </p:cNvPr>
          <p:cNvGrpSpPr/>
          <p:nvPr/>
        </p:nvGrpSpPr>
        <p:grpSpPr>
          <a:xfrm>
            <a:off x="10147962" y="4388576"/>
            <a:ext cx="1863495" cy="1812816"/>
            <a:chOff x="6204735" y="1806445"/>
            <a:chExt cx="1863495" cy="1812816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xmlns="" id="{503B4EC2-EEA1-4F80-83A8-2FF2F7BB4BCD}"/>
                </a:ext>
              </a:extLst>
            </p:cNvPr>
            <p:cNvGrpSpPr/>
            <p:nvPr/>
          </p:nvGrpSpPr>
          <p:grpSpPr>
            <a:xfrm>
              <a:off x="6204735" y="3090246"/>
              <a:ext cx="1863495" cy="529015"/>
              <a:chOff x="6830603" y="2127503"/>
              <a:chExt cx="1863495" cy="529015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xmlns="" id="{7203C031-CD85-43B0-A4A1-0E7C88BA99A6}"/>
                  </a:ext>
                </a:extLst>
              </p:cNvPr>
              <p:cNvSpPr/>
              <p:nvPr/>
            </p:nvSpPr>
            <p:spPr>
              <a:xfrm>
                <a:off x="7875951" y="2127503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xmlns="" id="{7DA18E51-DE56-4F5D-9C13-554DC086F55A}"/>
                  </a:ext>
                </a:extLst>
              </p:cNvPr>
              <p:cNvSpPr txBox="1"/>
              <p:nvPr/>
            </p:nvSpPr>
            <p:spPr>
              <a:xfrm>
                <a:off x="6830603" y="2176224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xmlns="" id="{AAF118A6-7E4B-49C2-A9CE-51851A919192}"/>
                </a:ext>
              </a:extLst>
            </p:cNvPr>
            <p:cNvCxnSpPr>
              <a:cxnSpLocks/>
              <a:endCxn id="80" idx="0"/>
            </p:cNvCxnSpPr>
            <p:nvPr/>
          </p:nvCxnSpPr>
          <p:spPr>
            <a:xfrm>
              <a:off x="7659157" y="1806445"/>
              <a:ext cx="0" cy="128380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xmlns="" id="{1AC78D11-3EC8-4C7D-A759-4B9D1B59EAA2}"/>
              </a:ext>
            </a:extLst>
          </p:cNvPr>
          <p:cNvGraphicFramePr>
            <a:graphicFrameLocks/>
          </p:cNvGraphicFramePr>
          <p:nvPr/>
        </p:nvGraphicFramePr>
        <p:xfrm>
          <a:off x="80494" y="1642085"/>
          <a:ext cx="690524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930">
                  <a:extLst>
                    <a:ext uri="{9D8B030D-6E8A-4147-A177-3AD203B41FA5}">
                      <a16:colId xmlns:a16="http://schemas.microsoft.com/office/drawing/2014/main" xmlns="" val="3627657130"/>
                    </a:ext>
                  </a:extLst>
                </a:gridCol>
                <a:gridCol w="3732530">
                  <a:extLst>
                    <a:ext uri="{9D8B030D-6E8A-4147-A177-3AD203B41FA5}">
                      <a16:colId xmlns:a16="http://schemas.microsoft.com/office/drawing/2014/main" xmlns="" val="1833956226"/>
                    </a:ext>
                  </a:extLst>
                </a:gridCol>
                <a:gridCol w="2208784">
                  <a:extLst>
                    <a:ext uri="{9D8B030D-6E8A-4147-A177-3AD203B41FA5}">
                      <a16:colId xmlns:a16="http://schemas.microsoft.com/office/drawing/2014/main" xmlns="" val="28106824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Itemset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Conditional Pattern Base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Conditional FP Tree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547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{Y:3}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{{K,E,M,O:1}, {K,E,O:1}, {K,M:1}}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&lt;K:3&gt;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856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{O:3}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9519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{M:3}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10499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{E:4}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19364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{K:5}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6064297"/>
                  </a:ext>
                </a:extLst>
              </a:tr>
            </a:tbl>
          </a:graphicData>
        </a:graphic>
      </p:graphicFrame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xmlns="" id="{9D082520-B3D3-4719-BB65-8547F93D6A66}"/>
              </a:ext>
            </a:extLst>
          </p:cNvPr>
          <p:cNvSpPr/>
          <p:nvPr/>
        </p:nvSpPr>
        <p:spPr>
          <a:xfrm>
            <a:off x="7466162" y="5474078"/>
            <a:ext cx="1604972" cy="727314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xmlns="" id="{6D9B0151-0393-4438-9097-CB69D2F9F4AA}"/>
              </a:ext>
            </a:extLst>
          </p:cNvPr>
          <p:cNvSpPr/>
          <p:nvPr/>
        </p:nvSpPr>
        <p:spPr>
          <a:xfrm>
            <a:off x="9374582" y="5609522"/>
            <a:ext cx="1324850" cy="727314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xmlns="" id="{F33F20BD-3DD9-4A41-B4AF-6A0D8D3BAC33}"/>
              </a:ext>
            </a:extLst>
          </p:cNvPr>
          <p:cNvSpPr/>
          <p:nvPr/>
        </p:nvSpPr>
        <p:spPr>
          <a:xfrm>
            <a:off x="10837061" y="5609522"/>
            <a:ext cx="1312025" cy="727314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xmlns="" id="{5F841AEC-4B7B-4A2C-9173-E140E728A3A4}"/>
              </a:ext>
            </a:extLst>
          </p:cNvPr>
          <p:cNvSpPr/>
          <p:nvPr/>
        </p:nvSpPr>
        <p:spPr>
          <a:xfrm>
            <a:off x="7463467" y="4680675"/>
            <a:ext cx="1604972" cy="727314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xmlns="" id="{CF8E385A-9C85-4018-863F-074982BA94EE}"/>
              </a:ext>
            </a:extLst>
          </p:cNvPr>
          <p:cNvSpPr/>
          <p:nvPr/>
        </p:nvSpPr>
        <p:spPr>
          <a:xfrm>
            <a:off x="9332813" y="4674121"/>
            <a:ext cx="1604972" cy="727314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159934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20450</TotalTime>
  <Words>1818</Words>
  <Application>Microsoft Office PowerPoint</Application>
  <PresentationFormat>Widescreen</PresentationFormat>
  <Paragraphs>737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Calibri</vt:lpstr>
      <vt:lpstr>Calibri Light</vt:lpstr>
      <vt:lpstr>Cambria Math</vt:lpstr>
      <vt:lpstr>Times New Roman</vt:lpstr>
      <vt:lpstr>Wingdings</vt:lpstr>
      <vt:lpstr>Retrospect</vt:lpstr>
      <vt:lpstr>Association Rule Mining III</vt:lpstr>
      <vt:lpstr>Frequent Pattern Growth (FP-Growth) Example 2</vt:lpstr>
      <vt:lpstr>Frequent Pattern Growth (FP-Growth) Example 2</vt:lpstr>
      <vt:lpstr>Frequent Pattern Growth (FP-Growth) Example 2</vt:lpstr>
      <vt:lpstr>Frequent Pattern Growth (FP-Growth) Example 2</vt:lpstr>
      <vt:lpstr>Frequent Pattern Growth (FP-Growth) Example 2</vt:lpstr>
      <vt:lpstr>Frequent Pattern Growth (FP-Growth) Example 2</vt:lpstr>
      <vt:lpstr>Frequent Pattern Growth (FP-Growth) Example 2</vt:lpstr>
      <vt:lpstr>Frequent Pattern Growth (FP-Growth) Example 2</vt:lpstr>
      <vt:lpstr>Frequent Pattern Growth (FP-Growth) Example 2</vt:lpstr>
      <vt:lpstr>Frequent Pattern Growth (FP-Growth) Example 2</vt:lpstr>
      <vt:lpstr>Frequent Pattern Growth (FP-Growth) Example 2</vt:lpstr>
      <vt:lpstr>Frequent Pattern Growth (FP-Growth) Example 2</vt:lpstr>
      <vt:lpstr>Frequent Pattern Growth (FP-Growth) Example 2</vt:lpstr>
      <vt:lpstr>Frequent Pattern Growth (FP-Growth) Example 2</vt:lpstr>
      <vt:lpstr>Frequent Pattern Growth (FP-Growth) Example 2</vt:lpstr>
      <vt:lpstr>Frequent Pattern Growth (FP-Growth) Example 2</vt:lpstr>
      <vt:lpstr>Frequent Pattern Growth (FP-Growth) Example 2</vt:lpstr>
      <vt:lpstr>Frequent Pattern Growth (FP-Growth) Example 2</vt:lpstr>
      <vt:lpstr>Frequent Pattern Growth (FP-Growth) Example 2</vt:lpstr>
      <vt:lpstr>Frequent Pattern Growth (FP-Growth) Example 2</vt:lpstr>
      <vt:lpstr>Frequent Pattern Growth (FP-Growth) Example 2</vt:lpstr>
      <vt:lpstr>Final Frequent Patterns</vt:lpstr>
      <vt:lpstr>Generating Association Rules</vt:lpstr>
      <vt:lpstr>Generating Association Rules</vt:lpstr>
      <vt:lpstr>Book Reading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Association Rule Mining III</dc:title>
  <cp:lastModifiedBy>kashif.zafar</cp:lastModifiedBy>
  <cp:revision>1715</cp:revision>
  <dcterms:created xsi:type="dcterms:W3CDTF">2020-10-10T13:04:44Z</dcterms:created>
  <dcterms:modified xsi:type="dcterms:W3CDTF">2022-11-29T09:02:40Z</dcterms:modified>
</cp:coreProperties>
</file>